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E806-4830-8331-83E8C9ABB6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513240"/>
        <c:axId val="324513568"/>
      </c:lineChart>
      <c:catAx>
        <c:axId val="324513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513568"/>
        <c:crosses val="autoZero"/>
        <c:auto val="1"/>
        <c:lblAlgn val="ctr"/>
        <c:lblOffset val="100"/>
        <c:noMultiLvlLbl val="0"/>
      </c:catAx>
      <c:valAx>
        <c:axId val="32451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513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EA848-D038-4557-9FBF-D551ACA51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hbomaxbr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CCFF23-DEE2-4B89-AD52-A24C1D795A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42747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38FC2-7BF2-4B44-80B9-C7817711FA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12/06/2021 - 12/12/2021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9A35B-D04C-453E-AA96-5BA170A27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5034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hbomaxbr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hbomaxbr</dc:title>
  <dc:creator>Frederik Peiniger</dc:creator>
  <cp:lastModifiedBy>Frederik Peiniger</cp:lastModifiedBy>
  <cp:revision>1</cp:revision>
  <dcterms:created xsi:type="dcterms:W3CDTF">2021-12-13T17:14:40Z</dcterms:created>
  <dcterms:modified xsi:type="dcterms:W3CDTF">2021-12-13T17:14:56Z</dcterms:modified>
</cp:coreProperties>
</file>