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CF633-753F-4E86-8807-9F403037D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CINEMAX BR Competitors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75AE3-DF41-4145-B969-8D0486F60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1047577"/>
              </p:ext>
            </p:extLst>
          </p:nvPr>
        </p:nvGraphicFramePr>
        <p:xfrm>
          <a:off x="457200" y="1731963"/>
          <a:ext cx="8204908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86571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1958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27320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43760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15231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53374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23217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44777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4987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3598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6615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51092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09324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05582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14343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76728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93091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9175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20913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6707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85536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37257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5920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25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FOX Premium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41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11130650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2146521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7208246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49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FE938-E4E4-41E1-B3D1-974A36F25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563849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41C93-FAA5-4627-BD59-9394D6DB0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CINEMAX BR Competitors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725CB-A7A3-4D4B-AE9C-58BE6BF8FE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520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87045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3961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88182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06206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89471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38394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48845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43483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0983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47870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51793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6534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335571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31787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2370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87268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84181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0746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3313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97523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59492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1038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4698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04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Canal Sony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3410875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8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57663091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375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7AC3F-D049-4F5B-A22F-54A341FFB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93591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76384-E9DE-4FB1-926C-9769E7697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CINEMAX BR Competitors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168A8-AE68-45F9-8333-F117E3976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141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84905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6219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19659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7769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24983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2408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0973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53286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9418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4068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0747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13895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18640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5211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735567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7301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4933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1083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8594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82749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27291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984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3983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8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Warner Channel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87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AXN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535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83047-CA6D-4917-9417-926B970C8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08390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024BA-9FA2-4E98-9533-8C8E9607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CINEMAX BR Competitors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7B266A-A502-416D-AFF5-40B35CA1C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04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0718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18755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9990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900236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3297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6554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17224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76366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7114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91890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24749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02999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1769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28886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5283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1277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7020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74406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4077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7184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08763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0586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7311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40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17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TNT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004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2103A-B057-43AD-B237-6563A8A88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72765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280DC-5F74-4264-A479-588EB1950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CINEMAX BR Competitors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E15CC-3EAD-4C82-A352-C3D4B56888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400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810390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86267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27271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23626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5185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05142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29712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35593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896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8717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77223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38756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43477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0526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08962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02984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21941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45969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716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25308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10319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19332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8461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9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Canal A&amp;E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05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FOX Channel 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989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6065B-FC2F-49B3-8B2F-F4D054F33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171399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A238-D52F-49AA-88E0-00482558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CINEMAX BR Competitors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CF5D4C-E7A4-4B77-A4E9-E8C94A9344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332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145285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74204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1929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8246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0965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7443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1169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0843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90340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06763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23979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56916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74058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0966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48760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103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5880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6103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1600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1224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25582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45187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8632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7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Universal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5029075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61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Megapix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061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5844B-C934-48EA-9564-0C8FD3FF2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157325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1E2FC-FB25-4B94-802C-128F918B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CINEMAX BR Competitors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22032D-0772-4ADE-8471-A3E59BF0D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557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90078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1453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0916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69855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66180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74319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81838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4959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06376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26863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13424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150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07326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125404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30039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95028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3645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45230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11414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91563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2887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2552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914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9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Cinemax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72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StudioUniversal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993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53A4F-8854-4014-9FFA-A9787FD23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601287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D8E13-4831-4684-98D5-A4A51E003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CINEMAX BR Competitors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B6DEA0-AECF-4166-97DB-DDB72A559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1728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88835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1472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426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6130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0025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47864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86698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9099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9118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45831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18803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6067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63713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40908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98221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57482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0609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58620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4170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8935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22969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20644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3118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08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Paramount Channel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96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 Channel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455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B8210-90C5-4CD5-A489-3A2F9FD6D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176336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678F9-F023-4112-AF0E-133A3703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CINEMAX BR Competitors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520818-1FB7-4C55-835F-1925C9A53B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4078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383969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39285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1747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8599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96353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4068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3255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31866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3848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68075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99055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60504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50524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0685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76578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48281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32118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84221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88461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911134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1861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03548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051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7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4753364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56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06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CAF85-5D22-4FA8-AC53-B738794AD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9093552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897</Words>
  <Application>Microsoft Office PowerPoint</Application>
  <PresentationFormat>On-screen Show (4:3)</PresentationFormat>
  <Paragraphs>639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Key Metrics Table | CINEMAX BR Competitors - 1 of 9</vt:lpstr>
      <vt:lpstr>Facebook Key Metrics Table | CINEMAX BR Competitors - 2 of 9</vt:lpstr>
      <vt:lpstr>Facebook Key Metrics Table | CINEMAX BR Competitors - 3 of 9</vt:lpstr>
      <vt:lpstr>Facebook Key Metrics Table | CINEMAX BR Competitors - 4 of 9</vt:lpstr>
      <vt:lpstr>Facebook Key Metrics Table | CINEMAX BR Competitors - 5 of 9</vt:lpstr>
      <vt:lpstr>Facebook Key Metrics Table | CINEMAX BR Competitors - 6 of 9</vt:lpstr>
      <vt:lpstr>Facebook Key Metrics Table | CINEMAX BR Competitors - 7 of 9</vt:lpstr>
      <vt:lpstr>Facebook Key Metrics Table | CINEMAX BR Competitors - 8 of 9</vt:lpstr>
      <vt:lpstr>Facebook Key Metrics Table | CINEMAX BR Competitors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CINEMAX BR Competitors - 1 of 9</dc:title>
  <dc:creator>Frederik Peiniger</dc:creator>
  <cp:lastModifiedBy>Frederik Peiniger</cp:lastModifiedBy>
  <cp:revision>1</cp:revision>
  <dcterms:created xsi:type="dcterms:W3CDTF">2019-06-06T22:29:06Z</dcterms:created>
  <dcterms:modified xsi:type="dcterms:W3CDTF">2019-06-06T22:38:04Z</dcterms:modified>
</cp:coreProperties>
</file>