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AD57-4E0E-8612-C0E96B56063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AD57-4E0E-8612-C0E96B56063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AD57-4E0E-8612-C0E96B56063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AD57-4E0E-8612-C0E96B56063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AD57-4E0E-8612-C0E96B56063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5-AD57-4E0E-8612-C0E96B56063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Sheet1!$H$2:$H$6</c:f>
            </c:numRef>
          </c:val>
          <c:extLst>
            <c:ext xmlns:c16="http://schemas.microsoft.com/office/drawing/2014/chart" uri="{C3380CC4-5D6E-409C-BE32-E72D297353CC}">
              <c16:uniqueId val="{00000006-AD57-4E0E-8612-C0E96B56063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Sheet1!$I$2:$I$6</c:f>
            </c:numRef>
          </c:val>
          <c:extLst>
            <c:ext xmlns:c16="http://schemas.microsoft.com/office/drawing/2014/chart" uri="{C3380CC4-5D6E-409C-BE32-E72D297353CC}">
              <c16:uniqueId val="{00000007-AD57-4E0E-8612-C0E96B560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2993008"/>
        <c:axId val="342923944"/>
      </c:barChart>
      <c:catAx>
        <c:axId val="1829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3944"/>
        <c:crosses val="autoZero"/>
        <c:auto val="1"/>
        <c:lblAlgn val="ctr"/>
        <c:lblOffset val="100"/>
        <c:noMultiLvlLbl val="0"/>
      </c:catAx>
      <c:valAx>
        <c:axId val="34292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99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B845D-CD4C-49B9-B004-D2692CD75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CINEMAX LATAM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6479BC-8107-4F3D-9FB6-300DAD187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983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B1476-2ED8-4E15-98F8-FAA7B63EB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2F4BF-485F-4CA4-A995-C9CFE46C8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191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CINEMAX LATAM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CINEMAX LATAM</dc:title>
  <dc:creator>Frederik Peiniger</dc:creator>
  <cp:lastModifiedBy>Frederik Peiniger</cp:lastModifiedBy>
  <cp:revision>1</cp:revision>
  <dcterms:created xsi:type="dcterms:W3CDTF">2019-03-14T16:41:20Z</dcterms:created>
  <dcterms:modified xsi:type="dcterms:W3CDTF">2019-03-14T16:41:24Z</dcterms:modified>
</cp:coreProperties>
</file>