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 Sony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  <c:pt idx="5">
                  <c:v>YouTube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6.1969935728324003E-4</c:v>
                </c:pt>
                <c:pt idx="1">
                  <c:v>0.112766470631272</c:v>
                </c:pt>
                <c:pt idx="2">
                  <c:v>4.0346922521726697E-2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E9-4ED0-B755-A2B37968D5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TNT América Latina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  <c:pt idx="5">
                  <c:v>YouTube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5.0681869482415501E-3</c:v>
                </c:pt>
                <c:pt idx="1">
                  <c:v>3.09991434673733E-2</c:v>
                </c:pt>
                <c:pt idx="2">
                  <c:v>4.9242802746303398E-3</c:v>
                </c:pt>
                <c:pt idx="3">
                  <c:v>0.16752580387761901</c:v>
                </c:pt>
                <c:pt idx="4">
                  <c:v>3.1303670065216198E-3</c:v>
                </c:pt>
                <c:pt idx="5">
                  <c:v>1.4976436563737001E-3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E9-4ED0-B755-A2B37968D5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Canal FOX 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  <c:pt idx="5">
                  <c:v>YouTube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2.2693471005720998E-3</c:v>
                </c:pt>
                <c:pt idx="2">
                  <c:v>7.8709606382541201E-4</c:v>
                </c:pt>
                <c:pt idx="3">
                  <c:v>0</c:v>
                </c:pt>
                <c:pt idx="4">
                  <c:v>6.4161454559168998E-4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E9-4ED0-B755-A2B37968D5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Cinemax Latinoamérica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  <c:pt idx="5">
                  <c:v>YouTube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1.1140589307598E-2</c:v>
                </c:pt>
                <c:pt idx="2">
                  <c:v>0.34049219030311101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E9-4ED0-B755-A2B37968D5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Cinecanal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  <c:pt idx="5">
                  <c:v>YouTube Video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1.01881531056335E-2</c:v>
                </c:pt>
                <c:pt idx="1">
                  <c:v>2.0990212053404001E-2</c:v>
                </c:pt>
                <c:pt idx="2">
                  <c:v>1.7730356786690701E-2</c:v>
                </c:pt>
                <c:pt idx="3">
                  <c:v>0</c:v>
                </c:pt>
                <c:pt idx="4">
                  <c:v>1.1883421380903499E-3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E9-4ED0-B755-A2B37968D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923944"/>
        <c:axId val="342923288"/>
      </c:barChart>
      <c:catAx>
        <c:axId val="34292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23288"/>
        <c:crosses val="autoZero"/>
        <c:auto val="1"/>
        <c:lblAlgn val="ctr"/>
        <c:lblOffset val="100"/>
        <c:noMultiLvlLbl val="0"/>
      </c:catAx>
      <c:valAx>
        <c:axId val="34292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2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5D4B-319F-4232-97B0-CB5CAFBEE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CINEMAX LATAM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1168A2-019B-4B4B-A0BE-469DD78DD9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296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A9314-844E-4A8B-B4BA-18E37CC4D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1DCD8-50B4-46B6-93F3-86EA89C79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6497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CINEMAX LATAM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CINEMAX LATAM</dc:title>
  <dc:creator>Frederik Peiniger</dc:creator>
  <cp:lastModifiedBy>Frederik Peiniger</cp:lastModifiedBy>
  <cp:revision>1</cp:revision>
  <dcterms:created xsi:type="dcterms:W3CDTF">2019-03-14T16:39:37Z</dcterms:created>
  <dcterms:modified xsi:type="dcterms:W3CDTF">2019-03-14T16:39:42Z</dcterms:modified>
</cp:coreProperties>
</file>