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82BE2-2DF6-468D-9137-FA8D269E4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HBO BR Competitors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1522E3-495F-4D8A-A13D-89071026F5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6531500"/>
              </p:ext>
            </p:extLst>
          </p:nvPr>
        </p:nvGraphicFramePr>
        <p:xfrm>
          <a:off x="457200" y="1731963"/>
          <a:ext cx="8229600" cy="441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404471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04120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64993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71393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76751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43808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3577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0223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Telecine - 2019-02-28 21:00:02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 Candidato Honesto 2 | Telecine Play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9777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Telecine - 2019-02-28 15:58:43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Lançamentos Março 2019 | Telecine Play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6395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Netflix Brasil - 2019-02-28 13:57:56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 joga, Charlie | Trailer oficial | Netflix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466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Netflix Brasil - 2019-02-28 10:00:10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Osmosis | Trailer oficial | Netflix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2938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Telecine - 2019-02-27 20:10:01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Bastidores "Sai de Baixo – o Filme" | Preview | Renata Boldrini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418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Netflix Brasil - 2019-02-27 15:30:28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Esquecida no churrasco? Adriana Bombom foi buscar The OA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9098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Netflix Brasil - 2019-02-27 15:29:54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OA | Parte 2 - Trailer oficial [HD] | Netflix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0.3033 %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2564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Netflix Brasil - 2019-02-26 15:00:55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"Maratonei" - Samba enredo Valéria Valenssa e Nação Maratonense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092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Netflix Brasil - 2019-02-25 02:37:34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 Irlandês | Anúncio [HD]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6024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32426F-436D-4E4A-A25E-0B4108C317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897412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4A07F-3E9D-4D41-9356-ACCEDE43B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HBO BR Competitors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BDD787-CE78-4656-BAC4-73F4505590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89356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927683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27710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85092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04092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73999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28546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24393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9347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Netflix Brasil - 2019-02-24 23:00:47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Roma por seis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375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HBO Brasil - 2019-02-24 20:06:34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HBO | Em breve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0234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Netflix Brasil - 2019-02-22 14:30:01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Altered Carbon | Temporada 2 - Anúncio de elenco | Netflix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9380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Netflix Brasil - 2019-02-22 14:00:03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Documentário Anavitória Araguaína | Trailer |Netflix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4277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Telecine - 2019-02-21 21:00:04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Han Solo: Uma História Star Wars | Telecine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6756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Netflix Brasil - 2019-02-21 17:02:09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Em 2020 a maldição continua...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982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Netflix Brasil - 2019-02-21 17:00:19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Ordem: Temporada 1 l Trailer oficial [HD] | Netflix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6570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Netflix Brasil - 2019-02-20 22:55:13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Dirt – Confissões do Mötley Crüe| Trailer oficial [HD] | Netflix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7511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Netflix Brasil - 2019-02-20 15:00:03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Estrada Sem Lei| Trailer oficial [HD] | Netflix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27341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1FA94E-B2C3-4649-ACC0-6AE511BEDD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4181474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20312-B609-489B-B98B-DF055A1DD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HBO BR Competitors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344099-2268-42D2-B56D-E38CA1FE6C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3847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253062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47114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34572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31737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49188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82280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57021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2453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Netflix Brasil - 2019-02-20 12:00:42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Marta, nossa número 10, chegou para fazer parte da família de The Umbrella Academy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2179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Netflix Brasil - 2019-02-20 12:00:05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Fórmula 1: Dirigir para Viver | Trailer oficial | Netflix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5216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Telecine - 2019-02-19 19:38:14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Bastidores "Minha Fama de Mau" | Preview | Renata Boldrini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6728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Netflix Brasil - 2019-02-19 14:30:00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Ovos Verdes e Presunto | Temporada 1 | Teaser oficial [HD] | Netflix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5205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Netflix Brasil - 2019-02-19 14:00:07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Coisa Mais Linda | Trailer Oficial [HD] | Netflix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6034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Netflix Brasil - 2019-02-15 13:59:55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Operação Fronteira | Trailer oficial 2 [HD] | Netflix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4104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Telecine - 2019-02-14 20:00:04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Jurassic World - Reino Ameaçado | Telecine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58733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ADCC49-5945-46F1-A1CC-C30BA0CFBE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5929440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391</Words>
  <Application>Microsoft Office PowerPoint</Application>
  <PresentationFormat>On-screen Show (4:3)</PresentationFormat>
  <Paragraphs>202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Youtube Videos Table | HBO BR Competitors - 1 of 3</vt:lpstr>
      <vt:lpstr>Youtube Videos Table | HBO BR Competitors - 2 of 3</vt:lpstr>
      <vt:lpstr>Youtube Videos Table | HBO BR Competitors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Videos Table | HBO BR Competitors - 1 of 3</dc:title>
  <dc:creator>Frederik Peiniger</dc:creator>
  <cp:lastModifiedBy>Frederik Peiniger</cp:lastModifiedBy>
  <cp:revision>1</cp:revision>
  <dcterms:created xsi:type="dcterms:W3CDTF">2019-03-13T21:17:13Z</dcterms:created>
  <dcterms:modified xsi:type="dcterms:W3CDTF">2019-03-13T21:19:04Z</dcterms:modified>
</cp:coreProperties>
</file>