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Telecine</c:v>
                </c:pt>
                <c:pt idx="1">
                  <c:v>Canal Sony</c:v>
                </c:pt>
                <c:pt idx="2">
                  <c:v>Netflix</c:v>
                </c:pt>
                <c:pt idx="3">
                  <c:v>Warner Channel Brasil</c:v>
                </c:pt>
                <c:pt idx="4">
                  <c:v>Space Brasil</c:v>
                </c:pt>
                <c:pt idx="5">
                  <c:v>TNT Brasil</c:v>
                </c:pt>
                <c:pt idx="6">
                  <c:v>FOX Channel Brazil</c:v>
                </c:pt>
                <c:pt idx="7">
                  <c:v>Cinemax Latinoamérica</c:v>
                </c:pt>
                <c:pt idx="8">
                  <c:v>FOX Premium Brasil</c:v>
                </c:pt>
                <c:pt idx="9">
                  <c:v>Canal Max Brasil</c:v>
                </c:pt>
                <c:pt idx="10">
                  <c:v>Cinemax Brasil</c:v>
                </c:pt>
                <c:pt idx="11">
                  <c:v>Max Prime Brasil</c:v>
                </c:pt>
                <c:pt idx="12">
                  <c:v>HBO Game of Thrones BR</c:v>
                </c:pt>
                <c:pt idx="13">
                  <c:v>O Negócio - HBO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58793</c:v>
                </c:pt>
                <c:pt idx="1">
                  <c:v>35513</c:v>
                </c:pt>
                <c:pt idx="2">
                  <c:v>38043</c:v>
                </c:pt>
                <c:pt idx="3">
                  <c:v>6239</c:v>
                </c:pt>
                <c:pt idx="4">
                  <c:v>56397</c:v>
                </c:pt>
                <c:pt idx="5">
                  <c:v>3543</c:v>
                </c:pt>
                <c:pt idx="6">
                  <c:v>963</c:v>
                </c:pt>
                <c:pt idx="7">
                  <c:v>3562</c:v>
                </c:pt>
                <c:pt idx="8">
                  <c:v>136</c:v>
                </c:pt>
                <c:pt idx="9">
                  <c:v>50</c:v>
                </c:pt>
                <c:pt idx="10">
                  <c:v>36727</c:v>
                </c:pt>
                <c:pt idx="11">
                  <c:v>0</c:v>
                </c:pt>
                <c:pt idx="12">
                  <c:v>62329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1-4978-A468-8E8E3A2E6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172968"/>
        <c:axId val="282253920"/>
      </c:barChart>
      <c:catAx>
        <c:axId val="28317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3920"/>
        <c:crosses val="autoZero"/>
        <c:auto val="1"/>
        <c:lblAlgn val="ctr"/>
        <c:lblOffset val="100"/>
        <c:noMultiLvlLbl val="0"/>
      </c:catAx>
      <c:valAx>
        <c:axId val="28225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7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5B3EF-CE9A-496B-AAF2-24D55FE2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BR Bechmark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DE8B2-B4F2-4BE2-B32B-CD6DAD0B6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396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D0A9F-7F90-4D39-9E05-94FEDF821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B8531-7045-410C-875B-28C894447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02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BR Bechmark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BR Bechmark</dc:title>
  <dc:creator>Frederik Peiniger</dc:creator>
  <cp:lastModifiedBy>Frederik Peiniger</cp:lastModifiedBy>
  <cp:revision>1</cp:revision>
  <dcterms:created xsi:type="dcterms:W3CDTF">2019-03-06T14:35:54Z</dcterms:created>
  <dcterms:modified xsi:type="dcterms:W3CDTF">2019-03-06T14:35:59Z</dcterms:modified>
</cp:coreProperties>
</file>