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C0F3D-98D7-4434-BB69-57EC20D7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102F0F-1CEC-4E93-8CC9-227388DF0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674139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777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879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46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7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617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510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6451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7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FOX Channel Brasil - 2018-10-31 21:02:47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Invasão Amarela | #EuNaFOX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6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HBO Brasil - 2018-10-31 13:42:55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Fantasmagorias | A Lenda da Loira do Banheiro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05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22:11:33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Círculo de Fogo: A Revolta | Telecine 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0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21:00:35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Viva - A Vida É Uma Festa | ENEM 2018 | Filmes Que Valem Por Uma Aula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72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20:48:59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Horas Ela Volta | ENEM 2018 | Filmes Que Valem Por Uma Aula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9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17:34:29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Rei do Show | Telecine 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1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17:34:00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Pantera Negra | Telecine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9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17:27:26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 Wars | ENEM 2018 | Filmes Que Valem Por Uma Aula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68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- 2018-10-30 14:40:37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Procurando Nemo | ENEM 2018 | Filmes Que Valem Por Uma Aula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17C16-865C-4549-87B1-F8C3738E8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86188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DF85-5599-422C-8D92-2C2415D2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E1CE6-8289-4413-BF90-A260CF7384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407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1242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971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43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017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388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4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11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8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- 2018-10-29 14:16:40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Bastidores "Chacrinha - O Velho Guerreiro" | Preview | Renata Boldrini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7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- 2018-10-29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Diablero |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06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- 2018-10-27 10:30:01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Last Kingdom | Trailer Oficial da Temporada 3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17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- 2018-10-26 14:17:10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é Dia de Maldade, hoje é Dia de Sabrina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33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- 2018-10-25 21:51:50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Casa do Terror | Telecine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90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- 2018-10-25 18:41:18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Feitiço do Natal | Trailer Oficial [HD]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91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- 2018-10-25 14:23:05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Loira do Spoiler: do banheiro à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51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- 2018-10-25 13:00:14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Casa de Papel - Temporada 3 | Agora em produção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1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- 2018-10-24 20:47:37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Westside |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08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D9705-95E2-4F6C-BF0D-CDFF81D43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391256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2B3BA-357A-4811-B5DC-CC1BB2BDE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HBO BR Competitors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C70A0D-F8A8-43B5-A4D1-E6F7E2E13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67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659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71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360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29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41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53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201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12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- 2018-10-24 16:00:04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Gun City |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73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HBO Brasil - 2018-10-24 14:02:27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Stolen Daughters: Kidnapped By Boko Haram | Documentários HBO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3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- 2018-10-24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BIRD BOX | Trailer Oficial [HD]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63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- 2018-10-23 19:32:59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 Wars - Escolha Seu Próximo 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4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- 2018-10-23 16:00:02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Eu Vi | Já disponível | Netflix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84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Telecine - 2018-10-23 14:50:29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 Wars - Os Últimos Jedi | Telecine Play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41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Netflix Brasil - 2018-10-23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Drags | Featurette | 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46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C12DD-5AD6-4858-9152-B05B8E294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75866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387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HBO BR Competitors - 1 of 3</vt:lpstr>
      <vt:lpstr>Youtube Videos Table | HBO BR Competitors - 2 of 3</vt:lpstr>
      <vt:lpstr>Youtube Videos Table | HBO BR Competitors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HBO BR Competitors - 1 of 3</dc:title>
  <dc:creator>Administrator</dc:creator>
  <cp:lastModifiedBy>Administrator</cp:lastModifiedBy>
  <cp:revision>1</cp:revision>
  <dcterms:created xsi:type="dcterms:W3CDTF">2018-11-08T19:24:07Z</dcterms:created>
  <dcterms:modified xsi:type="dcterms:W3CDTF">2018-11-08T19:25:59Z</dcterms:modified>
</cp:coreProperties>
</file>