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Cinemax Latinoamérica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4.9243432859757998</c:v>
                </c:pt>
                <c:pt idx="1">
                  <c:v>3.4502670083561</c:v>
                </c:pt>
                <c:pt idx="2">
                  <c:v>1.3596935654578</c:v>
                </c:pt>
                <c:pt idx="3">
                  <c:v>3.1306358346528</c:v>
                </c:pt>
                <c:pt idx="4">
                  <c:v>4.3171954738667004</c:v>
                </c:pt>
                <c:pt idx="5">
                  <c:v>1.9569781819883001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E0-42F4-8699-FB7080FD0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47344"/>
        <c:axId val="296036064"/>
      </c:lineChart>
      <c:dateAx>
        <c:axId val="28854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36064"/>
        <c:crosses val="autoZero"/>
        <c:auto val="1"/>
        <c:lblOffset val="100"/>
        <c:baseTimeUnit val="months"/>
      </c:dateAx>
      <c:valAx>
        <c:axId val="29603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5F3A-6D51-4BBD-8E00-989839DC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CINEMAX LATAM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A2D8B-10F0-4272-8832-19C99F173A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27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CF088-12A8-44C5-8278-1F5348705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1D04C-7ADD-4D5D-A996-3803E631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96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CINEMAX LATAM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CINEMAX LATAM</dc:title>
  <dc:creator>Administrator</dc:creator>
  <cp:lastModifiedBy>Administrator</cp:lastModifiedBy>
  <cp:revision>1</cp:revision>
  <dcterms:created xsi:type="dcterms:W3CDTF">2018-10-17T17:54:49Z</dcterms:created>
  <dcterms:modified xsi:type="dcterms:W3CDTF">2018-10-17T17:54:54Z</dcterms:modified>
</cp:coreProperties>
</file>