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5614-2BF3-485B-98C7-8BDB7F7CFA6D}"/>
              </a:ext>
            </a:extLst>
          </p:cNvPr>
          <p:cNvSpPr>
            <a:spLocks noGrp="1"/>
          </p:cNvSpPr>
          <p:nvPr>
            <p:ph type="title"/>
          </p:nvPr>
        </p:nvSpPr>
        <p:spPr/>
        <p:txBody>
          <a:bodyPr/>
          <a:lstStyle/>
          <a:p>
            <a:r>
              <a:rPr lang="en-US"/>
              <a:t>Facebook Posts KPI per Week | Canal Max LA - 1 of 26</a:t>
            </a:r>
          </a:p>
        </p:txBody>
      </p:sp>
      <p:graphicFrame>
        <p:nvGraphicFramePr>
          <p:cNvPr id="5" name="Table Placeholder 4">
            <a:extLst>
              <a:ext uri="{FF2B5EF4-FFF2-40B4-BE49-F238E27FC236}">
                <a16:creationId xmlns:a16="http://schemas.microsoft.com/office/drawing/2014/main" id="{AFB79822-AB3A-4FBE-A58F-E9B56CE89E0C}"/>
              </a:ext>
            </a:extLst>
          </p:cNvPr>
          <p:cNvGraphicFramePr>
            <a:graphicFrameLocks noGrp="1"/>
          </p:cNvGraphicFramePr>
          <p:nvPr>
            <p:ph type="tbl" sz="quarter" idx="13"/>
            <p:extLst>
              <p:ext uri="{D42A27DB-BD31-4B8C-83A1-F6EECF244321}">
                <p14:modId xmlns:p14="http://schemas.microsoft.com/office/powerpoint/2010/main" val="145255715"/>
              </p:ext>
            </p:extLst>
          </p:nvPr>
        </p:nvGraphicFramePr>
        <p:xfrm>
          <a:off x="457200" y="1731963"/>
          <a:ext cx="8229600" cy="701040"/>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2133604658"/>
                    </a:ext>
                  </a:extLst>
                </a:gridCol>
                <a:gridCol w="617220">
                  <a:extLst>
                    <a:ext uri="{9D8B030D-6E8A-4147-A177-3AD203B41FA5}">
                      <a16:colId xmlns:a16="http://schemas.microsoft.com/office/drawing/2014/main" val="4107299707"/>
                    </a:ext>
                  </a:extLst>
                </a:gridCol>
                <a:gridCol w="534924">
                  <a:extLst>
                    <a:ext uri="{9D8B030D-6E8A-4147-A177-3AD203B41FA5}">
                      <a16:colId xmlns:a16="http://schemas.microsoft.com/office/drawing/2014/main" val="318394504"/>
                    </a:ext>
                  </a:extLst>
                </a:gridCol>
                <a:gridCol w="534924">
                  <a:extLst>
                    <a:ext uri="{9D8B030D-6E8A-4147-A177-3AD203B41FA5}">
                      <a16:colId xmlns:a16="http://schemas.microsoft.com/office/drawing/2014/main" val="3231932219"/>
                    </a:ext>
                  </a:extLst>
                </a:gridCol>
                <a:gridCol w="411480">
                  <a:extLst>
                    <a:ext uri="{9D8B030D-6E8A-4147-A177-3AD203B41FA5}">
                      <a16:colId xmlns:a16="http://schemas.microsoft.com/office/drawing/2014/main" val="1688932248"/>
                    </a:ext>
                  </a:extLst>
                </a:gridCol>
                <a:gridCol w="534924">
                  <a:extLst>
                    <a:ext uri="{9D8B030D-6E8A-4147-A177-3AD203B41FA5}">
                      <a16:colId xmlns:a16="http://schemas.microsoft.com/office/drawing/2014/main" val="1850445383"/>
                    </a:ext>
                  </a:extLst>
                </a:gridCol>
                <a:gridCol w="534924">
                  <a:extLst>
                    <a:ext uri="{9D8B030D-6E8A-4147-A177-3AD203B41FA5}">
                      <a16:colId xmlns:a16="http://schemas.microsoft.com/office/drawing/2014/main" val="3752326930"/>
                    </a:ext>
                  </a:extLst>
                </a:gridCol>
                <a:gridCol w="534924">
                  <a:extLst>
                    <a:ext uri="{9D8B030D-6E8A-4147-A177-3AD203B41FA5}">
                      <a16:colId xmlns:a16="http://schemas.microsoft.com/office/drawing/2014/main" val="353662177"/>
                    </a:ext>
                  </a:extLst>
                </a:gridCol>
                <a:gridCol w="534924">
                  <a:extLst>
                    <a:ext uri="{9D8B030D-6E8A-4147-A177-3AD203B41FA5}">
                      <a16:colId xmlns:a16="http://schemas.microsoft.com/office/drawing/2014/main" val="3725826591"/>
                    </a:ext>
                  </a:extLst>
                </a:gridCol>
                <a:gridCol w="534924">
                  <a:extLst>
                    <a:ext uri="{9D8B030D-6E8A-4147-A177-3AD203B41FA5}">
                      <a16:colId xmlns:a16="http://schemas.microsoft.com/office/drawing/2014/main" val="3297016943"/>
                    </a:ext>
                  </a:extLst>
                </a:gridCol>
                <a:gridCol w="534924">
                  <a:extLst>
                    <a:ext uri="{9D8B030D-6E8A-4147-A177-3AD203B41FA5}">
                      <a16:colId xmlns:a16="http://schemas.microsoft.com/office/drawing/2014/main" val="1974303600"/>
                    </a:ext>
                  </a:extLst>
                </a:gridCol>
                <a:gridCol w="534924">
                  <a:extLst>
                    <a:ext uri="{9D8B030D-6E8A-4147-A177-3AD203B41FA5}">
                      <a16:colId xmlns:a16="http://schemas.microsoft.com/office/drawing/2014/main" val="1360686726"/>
                    </a:ext>
                  </a:extLst>
                </a:gridCol>
                <a:gridCol w="534924">
                  <a:extLst>
                    <a:ext uri="{9D8B030D-6E8A-4147-A177-3AD203B41FA5}">
                      <a16:colId xmlns:a16="http://schemas.microsoft.com/office/drawing/2014/main" val="2614818012"/>
                    </a:ext>
                  </a:extLst>
                </a:gridCol>
                <a:gridCol w="617220">
                  <a:extLst>
                    <a:ext uri="{9D8B030D-6E8A-4147-A177-3AD203B41FA5}">
                      <a16:colId xmlns:a16="http://schemas.microsoft.com/office/drawing/2014/main" val="572459479"/>
                    </a:ext>
                  </a:extLst>
                </a:gridCol>
                <a:gridCol w="370332">
                  <a:extLst>
                    <a:ext uri="{9D8B030D-6E8A-4147-A177-3AD203B41FA5}">
                      <a16:colId xmlns:a16="http://schemas.microsoft.com/office/drawing/2014/main" val="110973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2704207"/>
                  </a:ext>
                </a:extLst>
              </a:tr>
            </a:tbl>
          </a:graphicData>
        </a:graphic>
      </p:graphicFrame>
      <p:sp>
        <p:nvSpPr>
          <p:cNvPr id="4" name="Text Placeholder 3">
            <a:extLst>
              <a:ext uri="{FF2B5EF4-FFF2-40B4-BE49-F238E27FC236}">
                <a16:creationId xmlns:a16="http://schemas.microsoft.com/office/drawing/2014/main" id="{0C265089-C834-4234-BB08-50D72146AB8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87997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3421B-A242-44CC-A11C-6DA3E3D35188}"/>
              </a:ext>
            </a:extLst>
          </p:cNvPr>
          <p:cNvSpPr>
            <a:spLocks noGrp="1"/>
          </p:cNvSpPr>
          <p:nvPr>
            <p:ph type="title"/>
          </p:nvPr>
        </p:nvSpPr>
        <p:spPr/>
        <p:txBody>
          <a:bodyPr/>
          <a:lstStyle/>
          <a:p>
            <a:r>
              <a:rPr lang="en-US"/>
              <a:t>Facebook Posts KPI per Week | Canal Max LA - 2 of 26</a:t>
            </a:r>
          </a:p>
        </p:txBody>
      </p:sp>
      <p:graphicFrame>
        <p:nvGraphicFramePr>
          <p:cNvPr id="5" name="Table Placeholder 4">
            <a:extLst>
              <a:ext uri="{FF2B5EF4-FFF2-40B4-BE49-F238E27FC236}">
                <a16:creationId xmlns:a16="http://schemas.microsoft.com/office/drawing/2014/main" id="{0D7A3264-1913-4FCF-89BB-268A1D343ABA}"/>
              </a:ext>
            </a:extLst>
          </p:cNvPr>
          <p:cNvGraphicFramePr>
            <a:graphicFrameLocks noGrp="1"/>
          </p:cNvGraphicFramePr>
          <p:nvPr>
            <p:ph type="tbl" sz="quarter" idx="13"/>
            <p:extLst>
              <p:ext uri="{D42A27DB-BD31-4B8C-83A1-F6EECF244321}">
                <p14:modId xmlns:p14="http://schemas.microsoft.com/office/powerpoint/2010/main" val="341336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596435727"/>
                    </a:ext>
                  </a:extLst>
                </a:gridCol>
                <a:gridCol w="617220">
                  <a:extLst>
                    <a:ext uri="{9D8B030D-6E8A-4147-A177-3AD203B41FA5}">
                      <a16:colId xmlns:a16="http://schemas.microsoft.com/office/drawing/2014/main" val="159902308"/>
                    </a:ext>
                  </a:extLst>
                </a:gridCol>
                <a:gridCol w="534924">
                  <a:extLst>
                    <a:ext uri="{9D8B030D-6E8A-4147-A177-3AD203B41FA5}">
                      <a16:colId xmlns:a16="http://schemas.microsoft.com/office/drawing/2014/main" val="2283244774"/>
                    </a:ext>
                  </a:extLst>
                </a:gridCol>
                <a:gridCol w="534924">
                  <a:extLst>
                    <a:ext uri="{9D8B030D-6E8A-4147-A177-3AD203B41FA5}">
                      <a16:colId xmlns:a16="http://schemas.microsoft.com/office/drawing/2014/main" val="127383233"/>
                    </a:ext>
                  </a:extLst>
                </a:gridCol>
                <a:gridCol w="411480">
                  <a:extLst>
                    <a:ext uri="{9D8B030D-6E8A-4147-A177-3AD203B41FA5}">
                      <a16:colId xmlns:a16="http://schemas.microsoft.com/office/drawing/2014/main" val="3186067528"/>
                    </a:ext>
                  </a:extLst>
                </a:gridCol>
                <a:gridCol w="534924">
                  <a:extLst>
                    <a:ext uri="{9D8B030D-6E8A-4147-A177-3AD203B41FA5}">
                      <a16:colId xmlns:a16="http://schemas.microsoft.com/office/drawing/2014/main" val="3460964254"/>
                    </a:ext>
                  </a:extLst>
                </a:gridCol>
                <a:gridCol w="534924">
                  <a:extLst>
                    <a:ext uri="{9D8B030D-6E8A-4147-A177-3AD203B41FA5}">
                      <a16:colId xmlns:a16="http://schemas.microsoft.com/office/drawing/2014/main" val="2120451507"/>
                    </a:ext>
                  </a:extLst>
                </a:gridCol>
                <a:gridCol w="534924">
                  <a:extLst>
                    <a:ext uri="{9D8B030D-6E8A-4147-A177-3AD203B41FA5}">
                      <a16:colId xmlns:a16="http://schemas.microsoft.com/office/drawing/2014/main" val="3070957894"/>
                    </a:ext>
                  </a:extLst>
                </a:gridCol>
                <a:gridCol w="534924">
                  <a:extLst>
                    <a:ext uri="{9D8B030D-6E8A-4147-A177-3AD203B41FA5}">
                      <a16:colId xmlns:a16="http://schemas.microsoft.com/office/drawing/2014/main" val="1651154365"/>
                    </a:ext>
                  </a:extLst>
                </a:gridCol>
                <a:gridCol w="534924">
                  <a:extLst>
                    <a:ext uri="{9D8B030D-6E8A-4147-A177-3AD203B41FA5}">
                      <a16:colId xmlns:a16="http://schemas.microsoft.com/office/drawing/2014/main" val="24660116"/>
                    </a:ext>
                  </a:extLst>
                </a:gridCol>
                <a:gridCol w="534924">
                  <a:extLst>
                    <a:ext uri="{9D8B030D-6E8A-4147-A177-3AD203B41FA5}">
                      <a16:colId xmlns:a16="http://schemas.microsoft.com/office/drawing/2014/main" val="18845132"/>
                    </a:ext>
                  </a:extLst>
                </a:gridCol>
                <a:gridCol w="534924">
                  <a:extLst>
                    <a:ext uri="{9D8B030D-6E8A-4147-A177-3AD203B41FA5}">
                      <a16:colId xmlns:a16="http://schemas.microsoft.com/office/drawing/2014/main" val="3964607122"/>
                    </a:ext>
                  </a:extLst>
                </a:gridCol>
                <a:gridCol w="534924">
                  <a:extLst>
                    <a:ext uri="{9D8B030D-6E8A-4147-A177-3AD203B41FA5}">
                      <a16:colId xmlns:a16="http://schemas.microsoft.com/office/drawing/2014/main" val="1244879971"/>
                    </a:ext>
                  </a:extLst>
                </a:gridCol>
                <a:gridCol w="617220">
                  <a:extLst>
                    <a:ext uri="{9D8B030D-6E8A-4147-A177-3AD203B41FA5}">
                      <a16:colId xmlns:a16="http://schemas.microsoft.com/office/drawing/2014/main" val="2569216709"/>
                    </a:ext>
                  </a:extLst>
                </a:gridCol>
                <a:gridCol w="370332">
                  <a:extLst>
                    <a:ext uri="{9D8B030D-6E8A-4147-A177-3AD203B41FA5}">
                      <a16:colId xmlns:a16="http://schemas.microsoft.com/office/drawing/2014/main" val="133309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304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- 2018-03-17 19:30:47</a:t>
                      </a:r>
                      <a:r>
                        <a:rPr kumimoji="0" lang="es-ES" sz="1000" b="0" i="0" u="none" strike="noStrike" kern="1200" cap="none" spc="0" normalizeH="0" baseline="0" noProof="0">
                          <a:ln>
                            <a:noFill/>
                          </a:ln>
                          <a:solidFill>
                            <a:prstClr val="black"/>
                          </a:solidFill>
                          <a:effectLst/>
                          <a:uLnTx/>
                          <a:uFillTx/>
                          <a:latin typeface="+mn-lt"/>
                          <a:ea typeface="+mn-ea"/>
                          <a:cs typeface="+mn-cs"/>
                        </a:rPr>
                        <a:t>
Esta semana #CanalMaxLA te ha llevado lo mejor del cine iberoamericano a través de la cobertura del FICG Festival Internacional de Cine en Guadalajara. El siguiente año el país invitado a este prestigioso evento será Chile, y junto con algunos ganadores te dejamos con estos pensamientos para el 2019. #MaxEnGuadalajara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INVITADO ESPECIAL 2019 - FESTIVAL INTERNACIONAL DE CINE DE GUADALAJARA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26292066"/>
                  </a:ext>
                </a:extLst>
              </a:tr>
            </a:tbl>
          </a:graphicData>
        </a:graphic>
      </p:graphicFrame>
      <p:sp>
        <p:nvSpPr>
          <p:cNvPr id="4" name="Text Placeholder 3">
            <a:extLst>
              <a:ext uri="{FF2B5EF4-FFF2-40B4-BE49-F238E27FC236}">
                <a16:creationId xmlns:a16="http://schemas.microsoft.com/office/drawing/2014/main" id="{F352557F-ABCF-4BB5-B6A8-98803B844BE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11843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5B922-19CD-42BD-8755-2859DCDE63FE}"/>
              </a:ext>
            </a:extLst>
          </p:cNvPr>
          <p:cNvSpPr>
            <a:spLocks noGrp="1"/>
          </p:cNvSpPr>
          <p:nvPr>
            <p:ph type="title"/>
          </p:nvPr>
        </p:nvSpPr>
        <p:spPr/>
        <p:txBody>
          <a:bodyPr/>
          <a:lstStyle/>
          <a:p>
            <a:r>
              <a:rPr lang="en-US"/>
              <a:t>Facebook Posts KPI per Week | Canal Max LA - 3 of 26</a:t>
            </a:r>
          </a:p>
        </p:txBody>
      </p:sp>
      <p:graphicFrame>
        <p:nvGraphicFramePr>
          <p:cNvPr id="5" name="Table Placeholder 4">
            <a:extLst>
              <a:ext uri="{FF2B5EF4-FFF2-40B4-BE49-F238E27FC236}">
                <a16:creationId xmlns:a16="http://schemas.microsoft.com/office/drawing/2014/main" id="{4BDEBC4B-B819-4906-8F98-2CAD91BA8022}"/>
              </a:ext>
            </a:extLst>
          </p:cNvPr>
          <p:cNvGraphicFramePr>
            <a:graphicFrameLocks noGrp="1"/>
          </p:cNvGraphicFramePr>
          <p:nvPr>
            <p:ph type="tbl" sz="quarter" idx="13"/>
            <p:extLst>
              <p:ext uri="{D42A27DB-BD31-4B8C-83A1-F6EECF244321}">
                <p14:modId xmlns:p14="http://schemas.microsoft.com/office/powerpoint/2010/main" val="1249951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057118147"/>
                    </a:ext>
                  </a:extLst>
                </a:gridCol>
                <a:gridCol w="617220">
                  <a:extLst>
                    <a:ext uri="{9D8B030D-6E8A-4147-A177-3AD203B41FA5}">
                      <a16:colId xmlns:a16="http://schemas.microsoft.com/office/drawing/2014/main" val="152083251"/>
                    </a:ext>
                  </a:extLst>
                </a:gridCol>
                <a:gridCol w="534924">
                  <a:extLst>
                    <a:ext uri="{9D8B030D-6E8A-4147-A177-3AD203B41FA5}">
                      <a16:colId xmlns:a16="http://schemas.microsoft.com/office/drawing/2014/main" val="2474215444"/>
                    </a:ext>
                  </a:extLst>
                </a:gridCol>
                <a:gridCol w="534924">
                  <a:extLst>
                    <a:ext uri="{9D8B030D-6E8A-4147-A177-3AD203B41FA5}">
                      <a16:colId xmlns:a16="http://schemas.microsoft.com/office/drawing/2014/main" val="778248844"/>
                    </a:ext>
                  </a:extLst>
                </a:gridCol>
                <a:gridCol w="411480">
                  <a:extLst>
                    <a:ext uri="{9D8B030D-6E8A-4147-A177-3AD203B41FA5}">
                      <a16:colId xmlns:a16="http://schemas.microsoft.com/office/drawing/2014/main" val="2726616204"/>
                    </a:ext>
                  </a:extLst>
                </a:gridCol>
                <a:gridCol w="534924">
                  <a:extLst>
                    <a:ext uri="{9D8B030D-6E8A-4147-A177-3AD203B41FA5}">
                      <a16:colId xmlns:a16="http://schemas.microsoft.com/office/drawing/2014/main" val="3033707198"/>
                    </a:ext>
                  </a:extLst>
                </a:gridCol>
                <a:gridCol w="534924">
                  <a:extLst>
                    <a:ext uri="{9D8B030D-6E8A-4147-A177-3AD203B41FA5}">
                      <a16:colId xmlns:a16="http://schemas.microsoft.com/office/drawing/2014/main" val="1123455353"/>
                    </a:ext>
                  </a:extLst>
                </a:gridCol>
                <a:gridCol w="534924">
                  <a:extLst>
                    <a:ext uri="{9D8B030D-6E8A-4147-A177-3AD203B41FA5}">
                      <a16:colId xmlns:a16="http://schemas.microsoft.com/office/drawing/2014/main" val="1347665088"/>
                    </a:ext>
                  </a:extLst>
                </a:gridCol>
                <a:gridCol w="534924">
                  <a:extLst>
                    <a:ext uri="{9D8B030D-6E8A-4147-A177-3AD203B41FA5}">
                      <a16:colId xmlns:a16="http://schemas.microsoft.com/office/drawing/2014/main" val="1792155876"/>
                    </a:ext>
                  </a:extLst>
                </a:gridCol>
                <a:gridCol w="534924">
                  <a:extLst>
                    <a:ext uri="{9D8B030D-6E8A-4147-A177-3AD203B41FA5}">
                      <a16:colId xmlns:a16="http://schemas.microsoft.com/office/drawing/2014/main" val="1642000305"/>
                    </a:ext>
                  </a:extLst>
                </a:gridCol>
                <a:gridCol w="534924">
                  <a:extLst>
                    <a:ext uri="{9D8B030D-6E8A-4147-A177-3AD203B41FA5}">
                      <a16:colId xmlns:a16="http://schemas.microsoft.com/office/drawing/2014/main" val="4184290170"/>
                    </a:ext>
                  </a:extLst>
                </a:gridCol>
                <a:gridCol w="534924">
                  <a:extLst>
                    <a:ext uri="{9D8B030D-6E8A-4147-A177-3AD203B41FA5}">
                      <a16:colId xmlns:a16="http://schemas.microsoft.com/office/drawing/2014/main" val="1317050459"/>
                    </a:ext>
                  </a:extLst>
                </a:gridCol>
                <a:gridCol w="534924">
                  <a:extLst>
                    <a:ext uri="{9D8B030D-6E8A-4147-A177-3AD203B41FA5}">
                      <a16:colId xmlns:a16="http://schemas.microsoft.com/office/drawing/2014/main" val="1502473232"/>
                    </a:ext>
                  </a:extLst>
                </a:gridCol>
                <a:gridCol w="617220">
                  <a:extLst>
                    <a:ext uri="{9D8B030D-6E8A-4147-A177-3AD203B41FA5}">
                      <a16:colId xmlns:a16="http://schemas.microsoft.com/office/drawing/2014/main" val="2951449575"/>
                    </a:ext>
                  </a:extLst>
                </a:gridCol>
                <a:gridCol w="370332">
                  <a:extLst>
                    <a:ext uri="{9D8B030D-6E8A-4147-A177-3AD203B41FA5}">
                      <a16:colId xmlns:a16="http://schemas.microsoft.com/office/drawing/2014/main" val="492880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758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- 2018-03-04 18:00:00</a:t>
                      </a:r>
                      <a:r>
                        <a:rPr kumimoji="0" lang="es-ES" sz="1000" b="0" i="0" u="none" strike="noStrike" kern="1200" cap="none" spc="0" normalizeH="0" baseline="0" noProof="0">
                          <a:ln>
                            <a:noFill/>
                          </a:ln>
                          <a:solidFill>
                            <a:prstClr val="black"/>
                          </a:solidFill>
                          <a:effectLst/>
                          <a:uLnTx/>
                          <a:uFillTx/>
                          <a:latin typeface="+mn-lt"/>
                          <a:ea typeface="+mn-ea"/>
                          <a:cs typeface="+mn-cs"/>
                        </a:rPr>
                        <a:t>
Ante las presiones de un jefe enfocado en el amarillismo, sueños no cumplidos y una vida personal solitaria, esta talentosa periodista llevó a cabo una última transmisión que estremeció a todos. CHRISTINE, lanzamiento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CHRISTINE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4940355"/>
                  </a:ext>
                </a:extLst>
              </a:tr>
            </a:tbl>
          </a:graphicData>
        </a:graphic>
      </p:graphicFrame>
      <p:sp>
        <p:nvSpPr>
          <p:cNvPr id="4" name="Text Placeholder 3">
            <a:extLst>
              <a:ext uri="{FF2B5EF4-FFF2-40B4-BE49-F238E27FC236}">
                <a16:creationId xmlns:a16="http://schemas.microsoft.com/office/drawing/2014/main" id="{7B1F503F-CC0E-443A-8366-D5808D20524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4721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CD595-BF2E-4DBE-8D5E-B6BE12E111E3}"/>
              </a:ext>
            </a:extLst>
          </p:cNvPr>
          <p:cNvSpPr>
            <a:spLocks noGrp="1"/>
          </p:cNvSpPr>
          <p:nvPr>
            <p:ph type="title"/>
          </p:nvPr>
        </p:nvSpPr>
        <p:spPr/>
        <p:txBody>
          <a:bodyPr/>
          <a:lstStyle/>
          <a:p>
            <a:r>
              <a:rPr lang="en-US"/>
              <a:t>Facebook Posts KPI per Week | Canal Max LA - 4 of 26</a:t>
            </a:r>
          </a:p>
        </p:txBody>
      </p:sp>
      <p:graphicFrame>
        <p:nvGraphicFramePr>
          <p:cNvPr id="5" name="Table Placeholder 4">
            <a:extLst>
              <a:ext uri="{FF2B5EF4-FFF2-40B4-BE49-F238E27FC236}">
                <a16:creationId xmlns:a16="http://schemas.microsoft.com/office/drawing/2014/main" id="{E679454F-29D9-4D51-AF0C-BB447C5E7A96}"/>
              </a:ext>
            </a:extLst>
          </p:cNvPr>
          <p:cNvGraphicFramePr>
            <a:graphicFrameLocks noGrp="1"/>
          </p:cNvGraphicFramePr>
          <p:nvPr>
            <p:ph type="tbl" sz="quarter" idx="13"/>
            <p:extLst>
              <p:ext uri="{D42A27DB-BD31-4B8C-83A1-F6EECF244321}">
                <p14:modId xmlns:p14="http://schemas.microsoft.com/office/powerpoint/2010/main" val="3405012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085995576"/>
                    </a:ext>
                  </a:extLst>
                </a:gridCol>
                <a:gridCol w="617220">
                  <a:extLst>
                    <a:ext uri="{9D8B030D-6E8A-4147-A177-3AD203B41FA5}">
                      <a16:colId xmlns:a16="http://schemas.microsoft.com/office/drawing/2014/main" val="3467570126"/>
                    </a:ext>
                  </a:extLst>
                </a:gridCol>
                <a:gridCol w="534924">
                  <a:extLst>
                    <a:ext uri="{9D8B030D-6E8A-4147-A177-3AD203B41FA5}">
                      <a16:colId xmlns:a16="http://schemas.microsoft.com/office/drawing/2014/main" val="3416446934"/>
                    </a:ext>
                  </a:extLst>
                </a:gridCol>
                <a:gridCol w="534924">
                  <a:extLst>
                    <a:ext uri="{9D8B030D-6E8A-4147-A177-3AD203B41FA5}">
                      <a16:colId xmlns:a16="http://schemas.microsoft.com/office/drawing/2014/main" val="4062481949"/>
                    </a:ext>
                  </a:extLst>
                </a:gridCol>
                <a:gridCol w="411480">
                  <a:extLst>
                    <a:ext uri="{9D8B030D-6E8A-4147-A177-3AD203B41FA5}">
                      <a16:colId xmlns:a16="http://schemas.microsoft.com/office/drawing/2014/main" val="2292844098"/>
                    </a:ext>
                  </a:extLst>
                </a:gridCol>
                <a:gridCol w="534924">
                  <a:extLst>
                    <a:ext uri="{9D8B030D-6E8A-4147-A177-3AD203B41FA5}">
                      <a16:colId xmlns:a16="http://schemas.microsoft.com/office/drawing/2014/main" val="3168331094"/>
                    </a:ext>
                  </a:extLst>
                </a:gridCol>
                <a:gridCol w="534924">
                  <a:extLst>
                    <a:ext uri="{9D8B030D-6E8A-4147-A177-3AD203B41FA5}">
                      <a16:colId xmlns:a16="http://schemas.microsoft.com/office/drawing/2014/main" val="1673446965"/>
                    </a:ext>
                  </a:extLst>
                </a:gridCol>
                <a:gridCol w="534924">
                  <a:extLst>
                    <a:ext uri="{9D8B030D-6E8A-4147-A177-3AD203B41FA5}">
                      <a16:colId xmlns:a16="http://schemas.microsoft.com/office/drawing/2014/main" val="2248165331"/>
                    </a:ext>
                  </a:extLst>
                </a:gridCol>
                <a:gridCol w="534924">
                  <a:extLst>
                    <a:ext uri="{9D8B030D-6E8A-4147-A177-3AD203B41FA5}">
                      <a16:colId xmlns:a16="http://schemas.microsoft.com/office/drawing/2014/main" val="841789010"/>
                    </a:ext>
                  </a:extLst>
                </a:gridCol>
                <a:gridCol w="534924">
                  <a:extLst>
                    <a:ext uri="{9D8B030D-6E8A-4147-A177-3AD203B41FA5}">
                      <a16:colId xmlns:a16="http://schemas.microsoft.com/office/drawing/2014/main" val="2935571575"/>
                    </a:ext>
                  </a:extLst>
                </a:gridCol>
                <a:gridCol w="534924">
                  <a:extLst>
                    <a:ext uri="{9D8B030D-6E8A-4147-A177-3AD203B41FA5}">
                      <a16:colId xmlns:a16="http://schemas.microsoft.com/office/drawing/2014/main" val="1847200175"/>
                    </a:ext>
                  </a:extLst>
                </a:gridCol>
                <a:gridCol w="534924">
                  <a:extLst>
                    <a:ext uri="{9D8B030D-6E8A-4147-A177-3AD203B41FA5}">
                      <a16:colId xmlns:a16="http://schemas.microsoft.com/office/drawing/2014/main" val="4229202226"/>
                    </a:ext>
                  </a:extLst>
                </a:gridCol>
                <a:gridCol w="534924">
                  <a:extLst>
                    <a:ext uri="{9D8B030D-6E8A-4147-A177-3AD203B41FA5}">
                      <a16:colId xmlns:a16="http://schemas.microsoft.com/office/drawing/2014/main" val="55306301"/>
                    </a:ext>
                  </a:extLst>
                </a:gridCol>
                <a:gridCol w="617220">
                  <a:extLst>
                    <a:ext uri="{9D8B030D-6E8A-4147-A177-3AD203B41FA5}">
                      <a16:colId xmlns:a16="http://schemas.microsoft.com/office/drawing/2014/main" val="1343057096"/>
                    </a:ext>
                  </a:extLst>
                </a:gridCol>
                <a:gridCol w="370332">
                  <a:extLst>
                    <a:ext uri="{9D8B030D-6E8A-4147-A177-3AD203B41FA5}">
                      <a16:colId xmlns:a16="http://schemas.microsoft.com/office/drawing/2014/main" val="70257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942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- 2018-03-05 18:00:00</a:t>
                      </a:r>
                      <a:r>
                        <a:rPr kumimoji="0" lang="es-ES" sz="1000" b="0" i="0" u="none" strike="noStrike" kern="1200" cap="none" spc="0" normalizeH="0" baseline="0" noProof="0">
                          <a:ln>
                            <a:noFill/>
                          </a:ln>
                          <a:solidFill>
                            <a:prstClr val="black"/>
                          </a:solidFill>
                          <a:effectLst/>
                          <a:uLnTx/>
                          <a:uFillTx/>
                          <a:latin typeface="+mn-lt"/>
                          <a:ea typeface="+mn-ea"/>
                          <a:cs typeface="+mn-cs"/>
                        </a:rPr>
                        <a:t>
Recordada por su trágico final, la historia nos brinda la oportunidad de conocer mejor a la mujer que solo anhelaba un lugar serio dentro de un medio competitivo dominado por hombres. CHRISTINE,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CHRISTINE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Argentina, Bolivia, Chile, Colombia, Ecuador, Peru, Paraguay, Uruguay, Venezuela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0011391"/>
                  </a:ext>
                </a:extLst>
              </a:tr>
            </a:tbl>
          </a:graphicData>
        </a:graphic>
      </p:graphicFrame>
      <p:sp>
        <p:nvSpPr>
          <p:cNvPr id="4" name="Text Placeholder 3">
            <a:extLst>
              <a:ext uri="{FF2B5EF4-FFF2-40B4-BE49-F238E27FC236}">
                <a16:creationId xmlns:a16="http://schemas.microsoft.com/office/drawing/2014/main" id="{DE610288-A2E1-4519-94C8-1D9DAE1F711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53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51286-FD14-4D2D-A379-0E27BCDD0956}"/>
              </a:ext>
            </a:extLst>
          </p:cNvPr>
          <p:cNvSpPr>
            <a:spLocks noGrp="1"/>
          </p:cNvSpPr>
          <p:nvPr>
            <p:ph type="title"/>
          </p:nvPr>
        </p:nvSpPr>
        <p:spPr/>
        <p:txBody>
          <a:bodyPr/>
          <a:lstStyle/>
          <a:p>
            <a:r>
              <a:rPr lang="en-US"/>
              <a:t>Facebook Posts KPI per Week | Canal Max LA - 5 of 26</a:t>
            </a:r>
          </a:p>
        </p:txBody>
      </p:sp>
      <p:graphicFrame>
        <p:nvGraphicFramePr>
          <p:cNvPr id="5" name="Table Placeholder 4">
            <a:extLst>
              <a:ext uri="{FF2B5EF4-FFF2-40B4-BE49-F238E27FC236}">
                <a16:creationId xmlns:a16="http://schemas.microsoft.com/office/drawing/2014/main" id="{5654ACEB-EA97-48F7-AA59-C9F38B51FA03}"/>
              </a:ext>
            </a:extLst>
          </p:cNvPr>
          <p:cNvGraphicFramePr>
            <a:graphicFrameLocks noGrp="1"/>
          </p:cNvGraphicFramePr>
          <p:nvPr>
            <p:ph type="tbl" sz="quarter" idx="13"/>
            <p:extLst>
              <p:ext uri="{D42A27DB-BD31-4B8C-83A1-F6EECF244321}">
                <p14:modId xmlns:p14="http://schemas.microsoft.com/office/powerpoint/2010/main" val="3993088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2780960014"/>
                    </a:ext>
                  </a:extLst>
                </a:gridCol>
                <a:gridCol w="617220">
                  <a:extLst>
                    <a:ext uri="{9D8B030D-6E8A-4147-A177-3AD203B41FA5}">
                      <a16:colId xmlns:a16="http://schemas.microsoft.com/office/drawing/2014/main" val="3441989406"/>
                    </a:ext>
                  </a:extLst>
                </a:gridCol>
                <a:gridCol w="534924">
                  <a:extLst>
                    <a:ext uri="{9D8B030D-6E8A-4147-A177-3AD203B41FA5}">
                      <a16:colId xmlns:a16="http://schemas.microsoft.com/office/drawing/2014/main" val="405651785"/>
                    </a:ext>
                  </a:extLst>
                </a:gridCol>
                <a:gridCol w="534924">
                  <a:extLst>
                    <a:ext uri="{9D8B030D-6E8A-4147-A177-3AD203B41FA5}">
                      <a16:colId xmlns:a16="http://schemas.microsoft.com/office/drawing/2014/main" val="614876106"/>
                    </a:ext>
                  </a:extLst>
                </a:gridCol>
                <a:gridCol w="411480">
                  <a:extLst>
                    <a:ext uri="{9D8B030D-6E8A-4147-A177-3AD203B41FA5}">
                      <a16:colId xmlns:a16="http://schemas.microsoft.com/office/drawing/2014/main" val="872706495"/>
                    </a:ext>
                  </a:extLst>
                </a:gridCol>
                <a:gridCol w="534924">
                  <a:extLst>
                    <a:ext uri="{9D8B030D-6E8A-4147-A177-3AD203B41FA5}">
                      <a16:colId xmlns:a16="http://schemas.microsoft.com/office/drawing/2014/main" val="1902808075"/>
                    </a:ext>
                  </a:extLst>
                </a:gridCol>
                <a:gridCol w="534924">
                  <a:extLst>
                    <a:ext uri="{9D8B030D-6E8A-4147-A177-3AD203B41FA5}">
                      <a16:colId xmlns:a16="http://schemas.microsoft.com/office/drawing/2014/main" val="1514607554"/>
                    </a:ext>
                  </a:extLst>
                </a:gridCol>
                <a:gridCol w="534924">
                  <a:extLst>
                    <a:ext uri="{9D8B030D-6E8A-4147-A177-3AD203B41FA5}">
                      <a16:colId xmlns:a16="http://schemas.microsoft.com/office/drawing/2014/main" val="1319584477"/>
                    </a:ext>
                  </a:extLst>
                </a:gridCol>
                <a:gridCol w="534924">
                  <a:extLst>
                    <a:ext uri="{9D8B030D-6E8A-4147-A177-3AD203B41FA5}">
                      <a16:colId xmlns:a16="http://schemas.microsoft.com/office/drawing/2014/main" val="3454729719"/>
                    </a:ext>
                  </a:extLst>
                </a:gridCol>
                <a:gridCol w="534924">
                  <a:extLst>
                    <a:ext uri="{9D8B030D-6E8A-4147-A177-3AD203B41FA5}">
                      <a16:colId xmlns:a16="http://schemas.microsoft.com/office/drawing/2014/main" val="1064447449"/>
                    </a:ext>
                  </a:extLst>
                </a:gridCol>
                <a:gridCol w="534924">
                  <a:extLst>
                    <a:ext uri="{9D8B030D-6E8A-4147-A177-3AD203B41FA5}">
                      <a16:colId xmlns:a16="http://schemas.microsoft.com/office/drawing/2014/main" val="2417656084"/>
                    </a:ext>
                  </a:extLst>
                </a:gridCol>
                <a:gridCol w="534924">
                  <a:extLst>
                    <a:ext uri="{9D8B030D-6E8A-4147-A177-3AD203B41FA5}">
                      <a16:colId xmlns:a16="http://schemas.microsoft.com/office/drawing/2014/main" val="1351926556"/>
                    </a:ext>
                  </a:extLst>
                </a:gridCol>
                <a:gridCol w="534924">
                  <a:extLst>
                    <a:ext uri="{9D8B030D-6E8A-4147-A177-3AD203B41FA5}">
                      <a16:colId xmlns:a16="http://schemas.microsoft.com/office/drawing/2014/main" val="2485764138"/>
                    </a:ext>
                  </a:extLst>
                </a:gridCol>
                <a:gridCol w="617220">
                  <a:extLst>
                    <a:ext uri="{9D8B030D-6E8A-4147-A177-3AD203B41FA5}">
                      <a16:colId xmlns:a16="http://schemas.microsoft.com/office/drawing/2014/main" val="1533800772"/>
                    </a:ext>
                  </a:extLst>
                </a:gridCol>
                <a:gridCol w="370332">
                  <a:extLst>
                    <a:ext uri="{9D8B030D-6E8A-4147-A177-3AD203B41FA5}">
                      <a16:colId xmlns:a16="http://schemas.microsoft.com/office/drawing/2014/main" val="1602327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02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- 2018-03-12 18:00:00</a:t>
                      </a:r>
                      <a:r>
                        <a:rPr kumimoji="0" lang="es-ES" sz="1000" b="0" i="0" u="none" strike="noStrike" kern="1200" cap="none" spc="0" normalizeH="0" baseline="0" noProof="0">
                          <a:ln>
                            <a:noFill/>
                          </a:ln>
                          <a:solidFill>
                            <a:prstClr val="black"/>
                          </a:solidFill>
                          <a:effectLst/>
                          <a:uLnTx/>
                          <a:uFillTx/>
                          <a:latin typeface="+mn-lt"/>
                          <a:ea typeface="+mn-ea"/>
                          <a:cs typeface="+mn-cs"/>
                        </a:rPr>
                        <a:t>
Él confía en ella, pero no es suficiente. Al descubrir la verdadera razón detrás de las llamadas sin contestar, las ausencias sin explicar y el pasado sin contar, el camino a la obsesión y venganza será imparable. Revive la historia de FRANK Y LOLA,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FRANK &amp; LOLA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Location - Living In: Argentina, Bolivia, Chile, Colombia, Ecuador, Peru, Paraguay, Uruguay, Venezuela, Exclude Location: Mexico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6696870"/>
                  </a:ext>
                </a:extLst>
              </a:tr>
            </a:tbl>
          </a:graphicData>
        </a:graphic>
      </p:graphicFrame>
      <p:sp>
        <p:nvSpPr>
          <p:cNvPr id="4" name="Text Placeholder 3">
            <a:extLst>
              <a:ext uri="{FF2B5EF4-FFF2-40B4-BE49-F238E27FC236}">
                <a16:creationId xmlns:a16="http://schemas.microsoft.com/office/drawing/2014/main" id="{D48EE1A8-A087-4536-A0E4-565D91D7332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7592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98E7-5B97-4ED6-B5D9-404EB7024BC1}"/>
              </a:ext>
            </a:extLst>
          </p:cNvPr>
          <p:cNvSpPr>
            <a:spLocks noGrp="1"/>
          </p:cNvSpPr>
          <p:nvPr>
            <p:ph type="title"/>
          </p:nvPr>
        </p:nvSpPr>
        <p:spPr/>
        <p:txBody>
          <a:bodyPr/>
          <a:lstStyle/>
          <a:p>
            <a:r>
              <a:rPr lang="en-US"/>
              <a:t>Facebook Posts KPI per Week | Canal Max LA - 6 of 26</a:t>
            </a:r>
          </a:p>
        </p:txBody>
      </p:sp>
      <p:graphicFrame>
        <p:nvGraphicFramePr>
          <p:cNvPr id="5" name="Table Placeholder 4">
            <a:extLst>
              <a:ext uri="{FF2B5EF4-FFF2-40B4-BE49-F238E27FC236}">
                <a16:creationId xmlns:a16="http://schemas.microsoft.com/office/drawing/2014/main" id="{96FCCABC-F3B3-433D-823D-9B8ED762C73C}"/>
              </a:ext>
            </a:extLst>
          </p:cNvPr>
          <p:cNvGraphicFramePr>
            <a:graphicFrameLocks noGrp="1"/>
          </p:cNvGraphicFramePr>
          <p:nvPr>
            <p:ph type="tbl" sz="quarter" idx="13"/>
            <p:extLst>
              <p:ext uri="{D42A27DB-BD31-4B8C-83A1-F6EECF244321}">
                <p14:modId xmlns:p14="http://schemas.microsoft.com/office/powerpoint/2010/main" val="1472811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617088359"/>
                    </a:ext>
                  </a:extLst>
                </a:gridCol>
                <a:gridCol w="617220">
                  <a:extLst>
                    <a:ext uri="{9D8B030D-6E8A-4147-A177-3AD203B41FA5}">
                      <a16:colId xmlns:a16="http://schemas.microsoft.com/office/drawing/2014/main" val="1802914869"/>
                    </a:ext>
                  </a:extLst>
                </a:gridCol>
                <a:gridCol w="534924">
                  <a:extLst>
                    <a:ext uri="{9D8B030D-6E8A-4147-A177-3AD203B41FA5}">
                      <a16:colId xmlns:a16="http://schemas.microsoft.com/office/drawing/2014/main" val="2816615661"/>
                    </a:ext>
                  </a:extLst>
                </a:gridCol>
                <a:gridCol w="534924">
                  <a:extLst>
                    <a:ext uri="{9D8B030D-6E8A-4147-A177-3AD203B41FA5}">
                      <a16:colId xmlns:a16="http://schemas.microsoft.com/office/drawing/2014/main" val="3339988708"/>
                    </a:ext>
                  </a:extLst>
                </a:gridCol>
                <a:gridCol w="411480">
                  <a:extLst>
                    <a:ext uri="{9D8B030D-6E8A-4147-A177-3AD203B41FA5}">
                      <a16:colId xmlns:a16="http://schemas.microsoft.com/office/drawing/2014/main" val="1650038659"/>
                    </a:ext>
                  </a:extLst>
                </a:gridCol>
                <a:gridCol w="534924">
                  <a:extLst>
                    <a:ext uri="{9D8B030D-6E8A-4147-A177-3AD203B41FA5}">
                      <a16:colId xmlns:a16="http://schemas.microsoft.com/office/drawing/2014/main" val="1769548715"/>
                    </a:ext>
                  </a:extLst>
                </a:gridCol>
                <a:gridCol w="534924">
                  <a:extLst>
                    <a:ext uri="{9D8B030D-6E8A-4147-A177-3AD203B41FA5}">
                      <a16:colId xmlns:a16="http://schemas.microsoft.com/office/drawing/2014/main" val="1646853063"/>
                    </a:ext>
                  </a:extLst>
                </a:gridCol>
                <a:gridCol w="534924">
                  <a:extLst>
                    <a:ext uri="{9D8B030D-6E8A-4147-A177-3AD203B41FA5}">
                      <a16:colId xmlns:a16="http://schemas.microsoft.com/office/drawing/2014/main" val="814450655"/>
                    </a:ext>
                  </a:extLst>
                </a:gridCol>
                <a:gridCol w="534924">
                  <a:extLst>
                    <a:ext uri="{9D8B030D-6E8A-4147-A177-3AD203B41FA5}">
                      <a16:colId xmlns:a16="http://schemas.microsoft.com/office/drawing/2014/main" val="2847633611"/>
                    </a:ext>
                  </a:extLst>
                </a:gridCol>
                <a:gridCol w="534924">
                  <a:extLst>
                    <a:ext uri="{9D8B030D-6E8A-4147-A177-3AD203B41FA5}">
                      <a16:colId xmlns:a16="http://schemas.microsoft.com/office/drawing/2014/main" val="4191972333"/>
                    </a:ext>
                  </a:extLst>
                </a:gridCol>
                <a:gridCol w="534924">
                  <a:extLst>
                    <a:ext uri="{9D8B030D-6E8A-4147-A177-3AD203B41FA5}">
                      <a16:colId xmlns:a16="http://schemas.microsoft.com/office/drawing/2014/main" val="3456962167"/>
                    </a:ext>
                  </a:extLst>
                </a:gridCol>
                <a:gridCol w="534924">
                  <a:extLst>
                    <a:ext uri="{9D8B030D-6E8A-4147-A177-3AD203B41FA5}">
                      <a16:colId xmlns:a16="http://schemas.microsoft.com/office/drawing/2014/main" val="1184223915"/>
                    </a:ext>
                  </a:extLst>
                </a:gridCol>
                <a:gridCol w="534924">
                  <a:extLst>
                    <a:ext uri="{9D8B030D-6E8A-4147-A177-3AD203B41FA5}">
                      <a16:colId xmlns:a16="http://schemas.microsoft.com/office/drawing/2014/main" val="2667871887"/>
                    </a:ext>
                  </a:extLst>
                </a:gridCol>
                <a:gridCol w="617220">
                  <a:extLst>
                    <a:ext uri="{9D8B030D-6E8A-4147-A177-3AD203B41FA5}">
                      <a16:colId xmlns:a16="http://schemas.microsoft.com/office/drawing/2014/main" val="1852566179"/>
                    </a:ext>
                  </a:extLst>
                </a:gridCol>
                <a:gridCol w="370332">
                  <a:extLst>
                    <a:ext uri="{9D8B030D-6E8A-4147-A177-3AD203B41FA5}">
                      <a16:colId xmlns:a16="http://schemas.microsoft.com/office/drawing/2014/main" val="197381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1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- 2018-03-27 17:00:00</a:t>
                      </a:r>
                      <a:r>
                        <a:rPr kumimoji="0" lang="es-ES" sz="1000" b="0" i="0" u="none" strike="noStrike" kern="1200" cap="none" spc="0" normalizeH="0" baseline="0" noProof="0">
                          <a:ln>
                            <a:noFill/>
                          </a:ln>
                          <a:solidFill>
                            <a:prstClr val="black"/>
                          </a:solidFill>
                          <a:effectLst/>
                          <a:uLnTx/>
                          <a:uFillTx/>
                          <a:latin typeface="+mn-lt"/>
                          <a:ea typeface="+mn-ea"/>
                          <a:cs typeface="+mn-cs"/>
                        </a:rPr>
                        <a:t>
Basada en la novela del periodista Roberto Saviano que lo ha llevado a una vida en el escondite por narrar, a partir de hechos reales, lo que pasa en el fondo de la Camorra, la organización italiana que rivaliza con la mafia siciliana en términos de poder, influencia y violencia. #Gomorra, tercera temporada,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GOMORRA TERCERA TEMPORADA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7207088"/>
                  </a:ext>
                </a:extLst>
              </a:tr>
            </a:tbl>
          </a:graphicData>
        </a:graphic>
      </p:graphicFrame>
      <p:sp>
        <p:nvSpPr>
          <p:cNvPr id="4" name="Text Placeholder 3">
            <a:extLst>
              <a:ext uri="{FF2B5EF4-FFF2-40B4-BE49-F238E27FC236}">
                <a16:creationId xmlns:a16="http://schemas.microsoft.com/office/drawing/2014/main" id="{0A13F368-EE95-4463-AFF7-A4656D836E7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86063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864B3-AD4F-4828-8F3C-44B363C33656}"/>
              </a:ext>
            </a:extLst>
          </p:cNvPr>
          <p:cNvSpPr>
            <a:spLocks noGrp="1"/>
          </p:cNvSpPr>
          <p:nvPr>
            <p:ph type="title"/>
          </p:nvPr>
        </p:nvSpPr>
        <p:spPr/>
        <p:txBody>
          <a:bodyPr/>
          <a:lstStyle/>
          <a:p>
            <a:r>
              <a:rPr lang="en-US"/>
              <a:t>Facebook Posts KPI per Week | Canal Max LA - 7 of 26</a:t>
            </a:r>
          </a:p>
        </p:txBody>
      </p:sp>
      <p:graphicFrame>
        <p:nvGraphicFramePr>
          <p:cNvPr id="5" name="Table Placeholder 4">
            <a:extLst>
              <a:ext uri="{FF2B5EF4-FFF2-40B4-BE49-F238E27FC236}">
                <a16:creationId xmlns:a16="http://schemas.microsoft.com/office/drawing/2014/main" id="{990F1C46-2023-4D72-9945-CC785AD4DCA2}"/>
              </a:ext>
            </a:extLst>
          </p:cNvPr>
          <p:cNvGraphicFramePr>
            <a:graphicFrameLocks noGrp="1"/>
          </p:cNvGraphicFramePr>
          <p:nvPr>
            <p:ph type="tbl" sz="quarter" idx="13"/>
            <p:extLst>
              <p:ext uri="{D42A27DB-BD31-4B8C-83A1-F6EECF244321}">
                <p14:modId xmlns:p14="http://schemas.microsoft.com/office/powerpoint/2010/main" val="3018148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548829979"/>
                    </a:ext>
                  </a:extLst>
                </a:gridCol>
                <a:gridCol w="617220">
                  <a:extLst>
                    <a:ext uri="{9D8B030D-6E8A-4147-A177-3AD203B41FA5}">
                      <a16:colId xmlns:a16="http://schemas.microsoft.com/office/drawing/2014/main" val="643458877"/>
                    </a:ext>
                  </a:extLst>
                </a:gridCol>
                <a:gridCol w="534924">
                  <a:extLst>
                    <a:ext uri="{9D8B030D-6E8A-4147-A177-3AD203B41FA5}">
                      <a16:colId xmlns:a16="http://schemas.microsoft.com/office/drawing/2014/main" val="2155727268"/>
                    </a:ext>
                  </a:extLst>
                </a:gridCol>
                <a:gridCol w="534924">
                  <a:extLst>
                    <a:ext uri="{9D8B030D-6E8A-4147-A177-3AD203B41FA5}">
                      <a16:colId xmlns:a16="http://schemas.microsoft.com/office/drawing/2014/main" val="3093075089"/>
                    </a:ext>
                  </a:extLst>
                </a:gridCol>
                <a:gridCol w="411480">
                  <a:extLst>
                    <a:ext uri="{9D8B030D-6E8A-4147-A177-3AD203B41FA5}">
                      <a16:colId xmlns:a16="http://schemas.microsoft.com/office/drawing/2014/main" val="3579482409"/>
                    </a:ext>
                  </a:extLst>
                </a:gridCol>
                <a:gridCol w="534924">
                  <a:extLst>
                    <a:ext uri="{9D8B030D-6E8A-4147-A177-3AD203B41FA5}">
                      <a16:colId xmlns:a16="http://schemas.microsoft.com/office/drawing/2014/main" val="4215580351"/>
                    </a:ext>
                  </a:extLst>
                </a:gridCol>
                <a:gridCol w="534924">
                  <a:extLst>
                    <a:ext uri="{9D8B030D-6E8A-4147-A177-3AD203B41FA5}">
                      <a16:colId xmlns:a16="http://schemas.microsoft.com/office/drawing/2014/main" val="2234217771"/>
                    </a:ext>
                  </a:extLst>
                </a:gridCol>
                <a:gridCol w="534924">
                  <a:extLst>
                    <a:ext uri="{9D8B030D-6E8A-4147-A177-3AD203B41FA5}">
                      <a16:colId xmlns:a16="http://schemas.microsoft.com/office/drawing/2014/main" val="1237755322"/>
                    </a:ext>
                  </a:extLst>
                </a:gridCol>
                <a:gridCol w="534924">
                  <a:extLst>
                    <a:ext uri="{9D8B030D-6E8A-4147-A177-3AD203B41FA5}">
                      <a16:colId xmlns:a16="http://schemas.microsoft.com/office/drawing/2014/main" val="2471277474"/>
                    </a:ext>
                  </a:extLst>
                </a:gridCol>
                <a:gridCol w="534924">
                  <a:extLst>
                    <a:ext uri="{9D8B030D-6E8A-4147-A177-3AD203B41FA5}">
                      <a16:colId xmlns:a16="http://schemas.microsoft.com/office/drawing/2014/main" val="2788752413"/>
                    </a:ext>
                  </a:extLst>
                </a:gridCol>
                <a:gridCol w="534924">
                  <a:extLst>
                    <a:ext uri="{9D8B030D-6E8A-4147-A177-3AD203B41FA5}">
                      <a16:colId xmlns:a16="http://schemas.microsoft.com/office/drawing/2014/main" val="1331873506"/>
                    </a:ext>
                  </a:extLst>
                </a:gridCol>
                <a:gridCol w="534924">
                  <a:extLst>
                    <a:ext uri="{9D8B030D-6E8A-4147-A177-3AD203B41FA5}">
                      <a16:colId xmlns:a16="http://schemas.microsoft.com/office/drawing/2014/main" val="1041518400"/>
                    </a:ext>
                  </a:extLst>
                </a:gridCol>
                <a:gridCol w="534924">
                  <a:extLst>
                    <a:ext uri="{9D8B030D-6E8A-4147-A177-3AD203B41FA5}">
                      <a16:colId xmlns:a16="http://schemas.microsoft.com/office/drawing/2014/main" val="650566968"/>
                    </a:ext>
                  </a:extLst>
                </a:gridCol>
                <a:gridCol w="617220">
                  <a:extLst>
                    <a:ext uri="{9D8B030D-6E8A-4147-A177-3AD203B41FA5}">
                      <a16:colId xmlns:a16="http://schemas.microsoft.com/office/drawing/2014/main" val="2114943535"/>
                    </a:ext>
                  </a:extLst>
                </a:gridCol>
                <a:gridCol w="370332">
                  <a:extLst>
                    <a:ext uri="{9D8B030D-6E8A-4147-A177-3AD203B41FA5}">
                      <a16:colId xmlns:a16="http://schemas.microsoft.com/office/drawing/2014/main" val="44394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532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- 2018-03-18 13:22:13</a:t>
                      </a:r>
                      <a:r>
                        <a:rPr kumimoji="0" lang="es-ES" sz="1000" b="0" i="0" u="none" strike="noStrike" kern="1200" cap="none" spc="0" normalizeH="0" baseline="0" noProof="0">
                          <a:ln>
                            <a:noFill/>
                          </a:ln>
                          <a:solidFill>
                            <a:prstClr val="black"/>
                          </a:solidFill>
                          <a:effectLst/>
                          <a:uLnTx/>
                          <a:uFillTx/>
                          <a:latin typeface="+mn-lt"/>
                          <a:ea typeface="+mn-ea"/>
                          <a:cs typeface="+mn-cs"/>
                        </a:rPr>
                        <a:t>
Así terminamos el FICG Festival Internacional de Cine en Guadalajara este año, con saludos del mejor talento del cine iberoamericano. ¡Todo un orgullo para México y Latinoamérica! #MaxEnGuadalajara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DESPEDIDA - FESTIVAL INTERNACIONAL DE CINE DE GUADALAJARA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0278587"/>
                  </a:ext>
                </a:extLst>
              </a:tr>
            </a:tbl>
          </a:graphicData>
        </a:graphic>
      </p:graphicFrame>
      <p:sp>
        <p:nvSpPr>
          <p:cNvPr id="4" name="Text Placeholder 3">
            <a:extLst>
              <a:ext uri="{FF2B5EF4-FFF2-40B4-BE49-F238E27FC236}">
                <a16:creationId xmlns:a16="http://schemas.microsoft.com/office/drawing/2014/main" id="{3C871005-1393-44E9-B631-CC20B9F507D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31879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C8EE-1024-46E6-AE4B-F15DB9ECBC45}"/>
              </a:ext>
            </a:extLst>
          </p:cNvPr>
          <p:cNvSpPr>
            <a:spLocks noGrp="1"/>
          </p:cNvSpPr>
          <p:nvPr>
            <p:ph type="title"/>
          </p:nvPr>
        </p:nvSpPr>
        <p:spPr/>
        <p:txBody>
          <a:bodyPr/>
          <a:lstStyle/>
          <a:p>
            <a:r>
              <a:rPr lang="en-US"/>
              <a:t>Facebook Posts KPI per Week | Canal Max LA - 8 of 26</a:t>
            </a:r>
          </a:p>
        </p:txBody>
      </p:sp>
      <p:graphicFrame>
        <p:nvGraphicFramePr>
          <p:cNvPr id="5" name="Table Placeholder 4">
            <a:extLst>
              <a:ext uri="{FF2B5EF4-FFF2-40B4-BE49-F238E27FC236}">
                <a16:creationId xmlns:a16="http://schemas.microsoft.com/office/drawing/2014/main" id="{45CF9BBA-BF34-4141-A8E5-60CBA9073D87}"/>
              </a:ext>
            </a:extLst>
          </p:cNvPr>
          <p:cNvGraphicFramePr>
            <a:graphicFrameLocks noGrp="1"/>
          </p:cNvGraphicFramePr>
          <p:nvPr>
            <p:ph type="tbl" sz="quarter" idx="13"/>
            <p:extLst>
              <p:ext uri="{D42A27DB-BD31-4B8C-83A1-F6EECF244321}">
                <p14:modId xmlns:p14="http://schemas.microsoft.com/office/powerpoint/2010/main" val="331332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011674040"/>
                    </a:ext>
                  </a:extLst>
                </a:gridCol>
                <a:gridCol w="617220">
                  <a:extLst>
                    <a:ext uri="{9D8B030D-6E8A-4147-A177-3AD203B41FA5}">
                      <a16:colId xmlns:a16="http://schemas.microsoft.com/office/drawing/2014/main" val="1282487382"/>
                    </a:ext>
                  </a:extLst>
                </a:gridCol>
                <a:gridCol w="534924">
                  <a:extLst>
                    <a:ext uri="{9D8B030D-6E8A-4147-A177-3AD203B41FA5}">
                      <a16:colId xmlns:a16="http://schemas.microsoft.com/office/drawing/2014/main" val="1600226515"/>
                    </a:ext>
                  </a:extLst>
                </a:gridCol>
                <a:gridCol w="534924">
                  <a:extLst>
                    <a:ext uri="{9D8B030D-6E8A-4147-A177-3AD203B41FA5}">
                      <a16:colId xmlns:a16="http://schemas.microsoft.com/office/drawing/2014/main" val="581164881"/>
                    </a:ext>
                  </a:extLst>
                </a:gridCol>
                <a:gridCol w="411480">
                  <a:extLst>
                    <a:ext uri="{9D8B030D-6E8A-4147-A177-3AD203B41FA5}">
                      <a16:colId xmlns:a16="http://schemas.microsoft.com/office/drawing/2014/main" val="1024919520"/>
                    </a:ext>
                  </a:extLst>
                </a:gridCol>
                <a:gridCol w="534924">
                  <a:extLst>
                    <a:ext uri="{9D8B030D-6E8A-4147-A177-3AD203B41FA5}">
                      <a16:colId xmlns:a16="http://schemas.microsoft.com/office/drawing/2014/main" val="699258333"/>
                    </a:ext>
                  </a:extLst>
                </a:gridCol>
                <a:gridCol w="534924">
                  <a:extLst>
                    <a:ext uri="{9D8B030D-6E8A-4147-A177-3AD203B41FA5}">
                      <a16:colId xmlns:a16="http://schemas.microsoft.com/office/drawing/2014/main" val="2899470585"/>
                    </a:ext>
                  </a:extLst>
                </a:gridCol>
                <a:gridCol w="534924">
                  <a:extLst>
                    <a:ext uri="{9D8B030D-6E8A-4147-A177-3AD203B41FA5}">
                      <a16:colId xmlns:a16="http://schemas.microsoft.com/office/drawing/2014/main" val="711425446"/>
                    </a:ext>
                  </a:extLst>
                </a:gridCol>
                <a:gridCol w="534924">
                  <a:extLst>
                    <a:ext uri="{9D8B030D-6E8A-4147-A177-3AD203B41FA5}">
                      <a16:colId xmlns:a16="http://schemas.microsoft.com/office/drawing/2014/main" val="259766580"/>
                    </a:ext>
                  </a:extLst>
                </a:gridCol>
                <a:gridCol w="534924">
                  <a:extLst>
                    <a:ext uri="{9D8B030D-6E8A-4147-A177-3AD203B41FA5}">
                      <a16:colId xmlns:a16="http://schemas.microsoft.com/office/drawing/2014/main" val="332411960"/>
                    </a:ext>
                  </a:extLst>
                </a:gridCol>
                <a:gridCol w="534924">
                  <a:extLst>
                    <a:ext uri="{9D8B030D-6E8A-4147-A177-3AD203B41FA5}">
                      <a16:colId xmlns:a16="http://schemas.microsoft.com/office/drawing/2014/main" val="4269617275"/>
                    </a:ext>
                  </a:extLst>
                </a:gridCol>
                <a:gridCol w="534924">
                  <a:extLst>
                    <a:ext uri="{9D8B030D-6E8A-4147-A177-3AD203B41FA5}">
                      <a16:colId xmlns:a16="http://schemas.microsoft.com/office/drawing/2014/main" val="4144368893"/>
                    </a:ext>
                  </a:extLst>
                </a:gridCol>
                <a:gridCol w="534924">
                  <a:extLst>
                    <a:ext uri="{9D8B030D-6E8A-4147-A177-3AD203B41FA5}">
                      <a16:colId xmlns:a16="http://schemas.microsoft.com/office/drawing/2014/main" val="2569061456"/>
                    </a:ext>
                  </a:extLst>
                </a:gridCol>
                <a:gridCol w="617220">
                  <a:extLst>
                    <a:ext uri="{9D8B030D-6E8A-4147-A177-3AD203B41FA5}">
                      <a16:colId xmlns:a16="http://schemas.microsoft.com/office/drawing/2014/main" val="500482429"/>
                    </a:ext>
                  </a:extLst>
                </a:gridCol>
                <a:gridCol w="370332">
                  <a:extLst>
                    <a:ext uri="{9D8B030D-6E8A-4147-A177-3AD203B41FA5}">
                      <a16:colId xmlns:a16="http://schemas.microsoft.com/office/drawing/2014/main" val="197492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290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- 2018-03-07 15:00:00</a:t>
                      </a:r>
                      <a:r>
                        <a:rPr kumimoji="0" lang="es-ES" sz="1000" b="0" i="0" u="none" strike="noStrike" kern="1200" cap="none" spc="0" normalizeH="0" baseline="0" noProof="0">
                          <a:ln>
                            <a:noFill/>
                          </a:ln>
                          <a:solidFill>
                            <a:prstClr val="black"/>
                          </a:solidFill>
                          <a:effectLst/>
                          <a:uLnTx/>
                          <a:uFillTx/>
                          <a:latin typeface="+mn-lt"/>
                          <a:ea typeface="+mn-ea"/>
                          <a:cs typeface="+mn-cs"/>
                        </a:rPr>
                        <a:t>
Ella perdió la custodia de sus tres hijas por ser lesbiana. Años después de demandar a la Corte Suprema de Chile por esta decisión, su caso ha sentado bases para el reconocimiento y la dignidad de la comunidad LGBT en Latinoamérica. La lucha de Karen Atala representada en RARA forma parte del mes de la mujer de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KAREN ATALA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03661"/>
                  </a:ext>
                </a:extLst>
              </a:tr>
            </a:tbl>
          </a:graphicData>
        </a:graphic>
      </p:graphicFrame>
      <p:sp>
        <p:nvSpPr>
          <p:cNvPr id="4" name="Text Placeholder 3">
            <a:extLst>
              <a:ext uri="{FF2B5EF4-FFF2-40B4-BE49-F238E27FC236}">
                <a16:creationId xmlns:a16="http://schemas.microsoft.com/office/drawing/2014/main" id="{DCFDDC5B-98FB-4B21-8B37-592A2A8A165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15115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2FF1-E552-440E-868A-7A79F6D24D0A}"/>
              </a:ext>
            </a:extLst>
          </p:cNvPr>
          <p:cNvSpPr>
            <a:spLocks noGrp="1"/>
          </p:cNvSpPr>
          <p:nvPr>
            <p:ph type="title"/>
          </p:nvPr>
        </p:nvSpPr>
        <p:spPr/>
        <p:txBody>
          <a:bodyPr/>
          <a:lstStyle/>
          <a:p>
            <a:r>
              <a:rPr lang="en-US"/>
              <a:t>Facebook Posts KPI per Week | Canal Max LA - 9 of 26</a:t>
            </a:r>
          </a:p>
        </p:txBody>
      </p:sp>
      <p:graphicFrame>
        <p:nvGraphicFramePr>
          <p:cNvPr id="5" name="Table Placeholder 4">
            <a:extLst>
              <a:ext uri="{FF2B5EF4-FFF2-40B4-BE49-F238E27FC236}">
                <a16:creationId xmlns:a16="http://schemas.microsoft.com/office/drawing/2014/main" id="{532A221F-AA86-4011-A9C6-94868C675D6B}"/>
              </a:ext>
            </a:extLst>
          </p:cNvPr>
          <p:cNvGraphicFramePr>
            <a:graphicFrameLocks noGrp="1"/>
          </p:cNvGraphicFramePr>
          <p:nvPr>
            <p:ph type="tbl" sz="quarter" idx="13"/>
            <p:extLst>
              <p:ext uri="{D42A27DB-BD31-4B8C-83A1-F6EECF244321}">
                <p14:modId xmlns:p14="http://schemas.microsoft.com/office/powerpoint/2010/main" val="128373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232398782"/>
                    </a:ext>
                  </a:extLst>
                </a:gridCol>
                <a:gridCol w="617220">
                  <a:extLst>
                    <a:ext uri="{9D8B030D-6E8A-4147-A177-3AD203B41FA5}">
                      <a16:colId xmlns:a16="http://schemas.microsoft.com/office/drawing/2014/main" val="3585225503"/>
                    </a:ext>
                  </a:extLst>
                </a:gridCol>
                <a:gridCol w="534924">
                  <a:extLst>
                    <a:ext uri="{9D8B030D-6E8A-4147-A177-3AD203B41FA5}">
                      <a16:colId xmlns:a16="http://schemas.microsoft.com/office/drawing/2014/main" val="3256001384"/>
                    </a:ext>
                  </a:extLst>
                </a:gridCol>
                <a:gridCol w="534924">
                  <a:extLst>
                    <a:ext uri="{9D8B030D-6E8A-4147-A177-3AD203B41FA5}">
                      <a16:colId xmlns:a16="http://schemas.microsoft.com/office/drawing/2014/main" val="1366150223"/>
                    </a:ext>
                  </a:extLst>
                </a:gridCol>
                <a:gridCol w="411480">
                  <a:extLst>
                    <a:ext uri="{9D8B030D-6E8A-4147-A177-3AD203B41FA5}">
                      <a16:colId xmlns:a16="http://schemas.microsoft.com/office/drawing/2014/main" val="3941631510"/>
                    </a:ext>
                  </a:extLst>
                </a:gridCol>
                <a:gridCol w="534924">
                  <a:extLst>
                    <a:ext uri="{9D8B030D-6E8A-4147-A177-3AD203B41FA5}">
                      <a16:colId xmlns:a16="http://schemas.microsoft.com/office/drawing/2014/main" val="1637583478"/>
                    </a:ext>
                  </a:extLst>
                </a:gridCol>
                <a:gridCol w="534924">
                  <a:extLst>
                    <a:ext uri="{9D8B030D-6E8A-4147-A177-3AD203B41FA5}">
                      <a16:colId xmlns:a16="http://schemas.microsoft.com/office/drawing/2014/main" val="4023324035"/>
                    </a:ext>
                  </a:extLst>
                </a:gridCol>
                <a:gridCol w="534924">
                  <a:extLst>
                    <a:ext uri="{9D8B030D-6E8A-4147-A177-3AD203B41FA5}">
                      <a16:colId xmlns:a16="http://schemas.microsoft.com/office/drawing/2014/main" val="2955674196"/>
                    </a:ext>
                  </a:extLst>
                </a:gridCol>
                <a:gridCol w="534924">
                  <a:extLst>
                    <a:ext uri="{9D8B030D-6E8A-4147-A177-3AD203B41FA5}">
                      <a16:colId xmlns:a16="http://schemas.microsoft.com/office/drawing/2014/main" val="3130204391"/>
                    </a:ext>
                  </a:extLst>
                </a:gridCol>
                <a:gridCol w="534924">
                  <a:extLst>
                    <a:ext uri="{9D8B030D-6E8A-4147-A177-3AD203B41FA5}">
                      <a16:colId xmlns:a16="http://schemas.microsoft.com/office/drawing/2014/main" val="2981741185"/>
                    </a:ext>
                  </a:extLst>
                </a:gridCol>
                <a:gridCol w="534924">
                  <a:extLst>
                    <a:ext uri="{9D8B030D-6E8A-4147-A177-3AD203B41FA5}">
                      <a16:colId xmlns:a16="http://schemas.microsoft.com/office/drawing/2014/main" val="147681306"/>
                    </a:ext>
                  </a:extLst>
                </a:gridCol>
                <a:gridCol w="534924">
                  <a:extLst>
                    <a:ext uri="{9D8B030D-6E8A-4147-A177-3AD203B41FA5}">
                      <a16:colId xmlns:a16="http://schemas.microsoft.com/office/drawing/2014/main" val="1734509620"/>
                    </a:ext>
                  </a:extLst>
                </a:gridCol>
                <a:gridCol w="534924">
                  <a:extLst>
                    <a:ext uri="{9D8B030D-6E8A-4147-A177-3AD203B41FA5}">
                      <a16:colId xmlns:a16="http://schemas.microsoft.com/office/drawing/2014/main" val="2334773263"/>
                    </a:ext>
                  </a:extLst>
                </a:gridCol>
                <a:gridCol w="617220">
                  <a:extLst>
                    <a:ext uri="{9D8B030D-6E8A-4147-A177-3AD203B41FA5}">
                      <a16:colId xmlns:a16="http://schemas.microsoft.com/office/drawing/2014/main" val="4178412011"/>
                    </a:ext>
                  </a:extLst>
                </a:gridCol>
                <a:gridCol w="370332">
                  <a:extLst>
                    <a:ext uri="{9D8B030D-6E8A-4147-A177-3AD203B41FA5}">
                      <a16:colId xmlns:a16="http://schemas.microsoft.com/office/drawing/2014/main" val="359333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431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- 2018-03-05 21:13:39</a:t>
                      </a:r>
                      <a:r>
                        <a:rPr kumimoji="0" lang="es-ES" sz="1000" b="0" i="0" u="none" strike="noStrike" kern="1200" cap="none" spc="0" normalizeH="0" baseline="0" noProof="0">
                          <a:ln>
                            <a:noFill/>
                          </a:ln>
                          <a:solidFill>
                            <a:prstClr val="black"/>
                          </a:solidFill>
                          <a:effectLst/>
                          <a:uLnTx/>
                          <a:uFillTx/>
                          <a:latin typeface="+mn-lt"/>
                          <a:ea typeface="+mn-ea"/>
                          <a:cs typeface="+mn-cs"/>
                        </a:rPr>
                        <a:t>
Arriesgando su carrera y credibilidad, ella se convirtió en una figura clave en la lucha contra el abuso sexual. Celebramos el ejemplo de Anita Hill con CONFIRMACIÓN, en el mes de la mujer de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ANITA HILL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7472170"/>
                  </a:ext>
                </a:extLst>
              </a:tr>
            </a:tbl>
          </a:graphicData>
        </a:graphic>
      </p:graphicFrame>
      <p:sp>
        <p:nvSpPr>
          <p:cNvPr id="4" name="Text Placeholder 3">
            <a:extLst>
              <a:ext uri="{FF2B5EF4-FFF2-40B4-BE49-F238E27FC236}">
                <a16:creationId xmlns:a16="http://schemas.microsoft.com/office/drawing/2014/main" id="{44E754CA-6DDA-4E8E-983D-A8EFA0528EE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0908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1105A-B88C-4B7A-B1A9-36CF1DC37934}"/>
              </a:ext>
            </a:extLst>
          </p:cNvPr>
          <p:cNvSpPr>
            <a:spLocks noGrp="1"/>
          </p:cNvSpPr>
          <p:nvPr>
            <p:ph type="title"/>
          </p:nvPr>
        </p:nvSpPr>
        <p:spPr/>
        <p:txBody>
          <a:bodyPr/>
          <a:lstStyle/>
          <a:p>
            <a:r>
              <a:rPr lang="en-US"/>
              <a:t>Facebook Posts KPI per Week | Canal Max LA - 10 of 26</a:t>
            </a:r>
          </a:p>
        </p:txBody>
      </p:sp>
      <p:graphicFrame>
        <p:nvGraphicFramePr>
          <p:cNvPr id="5" name="Table Placeholder 4">
            <a:extLst>
              <a:ext uri="{FF2B5EF4-FFF2-40B4-BE49-F238E27FC236}">
                <a16:creationId xmlns:a16="http://schemas.microsoft.com/office/drawing/2014/main" id="{67E5D41B-3688-4760-99C7-97105287EB91}"/>
              </a:ext>
            </a:extLst>
          </p:cNvPr>
          <p:cNvGraphicFramePr>
            <a:graphicFrameLocks noGrp="1"/>
          </p:cNvGraphicFramePr>
          <p:nvPr>
            <p:ph type="tbl" sz="quarter" idx="13"/>
            <p:extLst>
              <p:ext uri="{D42A27DB-BD31-4B8C-83A1-F6EECF244321}">
                <p14:modId xmlns:p14="http://schemas.microsoft.com/office/powerpoint/2010/main" val="3468321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340015951"/>
                    </a:ext>
                  </a:extLst>
                </a:gridCol>
                <a:gridCol w="617220">
                  <a:extLst>
                    <a:ext uri="{9D8B030D-6E8A-4147-A177-3AD203B41FA5}">
                      <a16:colId xmlns:a16="http://schemas.microsoft.com/office/drawing/2014/main" val="2148426813"/>
                    </a:ext>
                  </a:extLst>
                </a:gridCol>
                <a:gridCol w="534924">
                  <a:extLst>
                    <a:ext uri="{9D8B030D-6E8A-4147-A177-3AD203B41FA5}">
                      <a16:colId xmlns:a16="http://schemas.microsoft.com/office/drawing/2014/main" val="1925830733"/>
                    </a:ext>
                  </a:extLst>
                </a:gridCol>
                <a:gridCol w="534924">
                  <a:extLst>
                    <a:ext uri="{9D8B030D-6E8A-4147-A177-3AD203B41FA5}">
                      <a16:colId xmlns:a16="http://schemas.microsoft.com/office/drawing/2014/main" val="58455161"/>
                    </a:ext>
                  </a:extLst>
                </a:gridCol>
                <a:gridCol w="411480">
                  <a:extLst>
                    <a:ext uri="{9D8B030D-6E8A-4147-A177-3AD203B41FA5}">
                      <a16:colId xmlns:a16="http://schemas.microsoft.com/office/drawing/2014/main" val="3953570631"/>
                    </a:ext>
                  </a:extLst>
                </a:gridCol>
                <a:gridCol w="534924">
                  <a:extLst>
                    <a:ext uri="{9D8B030D-6E8A-4147-A177-3AD203B41FA5}">
                      <a16:colId xmlns:a16="http://schemas.microsoft.com/office/drawing/2014/main" val="2052017856"/>
                    </a:ext>
                  </a:extLst>
                </a:gridCol>
                <a:gridCol w="534924">
                  <a:extLst>
                    <a:ext uri="{9D8B030D-6E8A-4147-A177-3AD203B41FA5}">
                      <a16:colId xmlns:a16="http://schemas.microsoft.com/office/drawing/2014/main" val="4077258357"/>
                    </a:ext>
                  </a:extLst>
                </a:gridCol>
                <a:gridCol w="534924">
                  <a:extLst>
                    <a:ext uri="{9D8B030D-6E8A-4147-A177-3AD203B41FA5}">
                      <a16:colId xmlns:a16="http://schemas.microsoft.com/office/drawing/2014/main" val="2575396151"/>
                    </a:ext>
                  </a:extLst>
                </a:gridCol>
                <a:gridCol w="534924">
                  <a:extLst>
                    <a:ext uri="{9D8B030D-6E8A-4147-A177-3AD203B41FA5}">
                      <a16:colId xmlns:a16="http://schemas.microsoft.com/office/drawing/2014/main" val="2162908949"/>
                    </a:ext>
                  </a:extLst>
                </a:gridCol>
                <a:gridCol w="534924">
                  <a:extLst>
                    <a:ext uri="{9D8B030D-6E8A-4147-A177-3AD203B41FA5}">
                      <a16:colId xmlns:a16="http://schemas.microsoft.com/office/drawing/2014/main" val="3646043687"/>
                    </a:ext>
                  </a:extLst>
                </a:gridCol>
                <a:gridCol w="534924">
                  <a:extLst>
                    <a:ext uri="{9D8B030D-6E8A-4147-A177-3AD203B41FA5}">
                      <a16:colId xmlns:a16="http://schemas.microsoft.com/office/drawing/2014/main" val="3584429264"/>
                    </a:ext>
                  </a:extLst>
                </a:gridCol>
                <a:gridCol w="534924">
                  <a:extLst>
                    <a:ext uri="{9D8B030D-6E8A-4147-A177-3AD203B41FA5}">
                      <a16:colId xmlns:a16="http://schemas.microsoft.com/office/drawing/2014/main" val="1939412141"/>
                    </a:ext>
                  </a:extLst>
                </a:gridCol>
                <a:gridCol w="534924">
                  <a:extLst>
                    <a:ext uri="{9D8B030D-6E8A-4147-A177-3AD203B41FA5}">
                      <a16:colId xmlns:a16="http://schemas.microsoft.com/office/drawing/2014/main" val="3618072650"/>
                    </a:ext>
                  </a:extLst>
                </a:gridCol>
                <a:gridCol w="617220">
                  <a:extLst>
                    <a:ext uri="{9D8B030D-6E8A-4147-A177-3AD203B41FA5}">
                      <a16:colId xmlns:a16="http://schemas.microsoft.com/office/drawing/2014/main" val="1935297565"/>
                    </a:ext>
                  </a:extLst>
                </a:gridCol>
                <a:gridCol w="370332">
                  <a:extLst>
                    <a:ext uri="{9D8B030D-6E8A-4147-A177-3AD203B41FA5}">
                      <a16:colId xmlns:a16="http://schemas.microsoft.com/office/drawing/2014/main" val="54893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118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- 2018-03-12 19:31:51</a:t>
                      </a:r>
                      <a:r>
                        <a:rPr kumimoji="0" lang="es-ES" sz="1000" b="0" i="0" u="none" strike="noStrike" kern="1200" cap="none" spc="0" normalizeH="0" baseline="0" noProof="0">
                          <a:ln>
                            <a:noFill/>
                          </a:ln>
                          <a:solidFill>
                            <a:prstClr val="black"/>
                          </a:solidFill>
                          <a:effectLst/>
                          <a:uLnTx/>
                          <a:uFillTx/>
                          <a:latin typeface="+mn-lt"/>
                          <a:ea typeface="+mn-ea"/>
                          <a:cs typeface="+mn-cs"/>
                        </a:rPr>
                        <a:t>
“Cuando ya pudiste hacer cine en México, puedes hacer cine en donde sea”. #CanalMaxLA estuvo presente en la Master Class de Guillermo del Toro en el FICG Festival Internacional de Cine en Guadalajara y en la inauguración de la sala principal que llevará su nombre. Ganador indiscutible de los Óscares de este año y todo un orgullo mexicano. #MaxEnGuadalajara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GUILLERMO DEL TORO FICG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5922128"/>
                  </a:ext>
                </a:extLst>
              </a:tr>
            </a:tbl>
          </a:graphicData>
        </a:graphic>
      </p:graphicFrame>
      <p:sp>
        <p:nvSpPr>
          <p:cNvPr id="4" name="Text Placeholder 3">
            <a:extLst>
              <a:ext uri="{FF2B5EF4-FFF2-40B4-BE49-F238E27FC236}">
                <a16:creationId xmlns:a16="http://schemas.microsoft.com/office/drawing/2014/main" id="{415565D8-11CD-4DDD-A204-A88A32DF9F1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883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F2F8D-8F29-465E-95CB-87A8168A20FA}"/>
              </a:ext>
            </a:extLst>
          </p:cNvPr>
          <p:cNvSpPr>
            <a:spLocks noGrp="1"/>
          </p:cNvSpPr>
          <p:nvPr>
            <p:ph type="title"/>
          </p:nvPr>
        </p:nvSpPr>
        <p:spPr/>
        <p:txBody>
          <a:bodyPr/>
          <a:lstStyle/>
          <a:p>
            <a:r>
              <a:rPr lang="en-US"/>
              <a:t>Facebook Posts KPI per Week | Canal Max LA - 11 of 26</a:t>
            </a:r>
          </a:p>
        </p:txBody>
      </p:sp>
      <p:graphicFrame>
        <p:nvGraphicFramePr>
          <p:cNvPr id="5" name="Table Placeholder 4">
            <a:extLst>
              <a:ext uri="{FF2B5EF4-FFF2-40B4-BE49-F238E27FC236}">
                <a16:creationId xmlns:a16="http://schemas.microsoft.com/office/drawing/2014/main" id="{4A7DD813-2301-4433-AD17-D9383D76FE22}"/>
              </a:ext>
            </a:extLst>
          </p:cNvPr>
          <p:cNvGraphicFramePr>
            <a:graphicFrameLocks noGrp="1"/>
          </p:cNvGraphicFramePr>
          <p:nvPr>
            <p:ph type="tbl" sz="quarter" idx="13"/>
            <p:extLst>
              <p:ext uri="{D42A27DB-BD31-4B8C-83A1-F6EECF244321}">
                <p14:modId xmlns:p14="http://schemas.microsoft.com/office/powerpoint/2010/main" val="421654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332830379"/>
                    </a:ext>
                  </a:extLst>
                </a:gridCol>
                <a:gridCol w="617220">
                  <a:extLst>
                    <a:ext uri="{9D8B030D-6E8A-4147-A177-3AD203B41FA5}">
                      <a16:colId xmlns:a16="http://schemas.microsoft.com/office/drawing/2014/main" val="2676418427"/>
                    </a:ext>
                  </a:extLst>
                </a:gridCol>
                <a:gridCol w="534924">
                  <a:extLst>
                    <a:ext uri="{9D8B030D-6E8A-4147-A177-3AD203B41FA5}">
                      <a16:colId xmlns:a16="http://schemas.microsoft.com/office/drawing/2014/main" val="1211832723"/>
                    </a:ext>
                  </a:extLst>
                </a:gridCol>
                <a:gridCol w="534924">
                  <a:extLst>
                    <a:ext uri="{9D8B030D-6E8A-4147-A177-3AD203B41FA5}">
                      <a16:colId xmlns:a16="http://schemas.microsoft.com/office/drawing/2014/main" val="2478524367"/>
                    </a:ext>
                  </a:extLst>
                </a:gridCol>
                <a:gridCol w="411480">
                  <a:extLst>
                    <a:ext uri="{9D8B030D-6E8A-4147-A177-3AD203B41FA5}">
                      <a16:colId xmlns:a16="http://schemas.microsoft.com/office/drawing/2014/main" val="3719423447"/>
                    </a:ext>
                  </a:extLst>
                </a:gridCol>
                <a:gridCol w="534924">
                  <a:extLst>
                    <a:ext uri="{9D8B030D-6E8A-4147-A177-3AD203B41FA5}">
                      <a16:colId xmlns:a16="http://schemas.microsoft.com/office/drawing/2014/main" val="692034510"/>
                    </a:ext>
                  </a:extLst>
                </a:gridCol>
                <a:gridCol w="534924">
                  <a:extLst>
                    <a:ext uri="{9D8B030D-6E8A-4147-A177-3AD203B41FA5}">
                      <a16:colId xmlns:a16="http://schemas.microsoft.com/office/drawing/2014/main" val="845538918"/>
                    </a:ext>
                  </a:extLst>
                </a:gridCol>
                <a:gridCol w="534924">
                  <a:extLst>
                    <a:ext uri="{9D8B030D-6E8A-4147-A177-3AD203B41FA5}">
                      <a16:colId xmlns:a16="http://schemas.microsoft.com/office/drawing/2014/main" val="1995640397"/>
                    </a:ext>
                  </a:extLst>
                </a:gridCol>
                <a:gridCol w="534924">
                  <a:extLst>
                    <a:ext uri="{9D8B030D-6E8A-4147-A177-3AD203B41FA5}">
                      <a16:colId xmlns:a16="http://schemas.microsoft.com/office/drawing/2014/main" val="3394494103"/>
                    </a:ext>
                  </a:extLst>
                </a:gridCol>
                <a:gridCol w="534924">
                  <a:extLst>
                    <a:ext uri="{9D8B030D-6E8A-4147-A177-3AD203B41FA5}">
                      <a16:colId xmlns:a16="http://schemas.microsoft.com/office/drawing/2014/main" val="3322109680"/>
                    </a:ext>
                  </a:extLst>
                </a:gridCol>
                <a:gridCol w="534924">
                  <a:extLst>
                    <a:ext uri="{9D8B030D-6E8A-4147-A177-3AD203B41FA5}">
                      <a16:colId xmlns:a16="http://schemas.microsoft.com/office/drawing/2014/main" val="230837170"/>
                    </a:ext>
                  </a:extLst>
                </a:gridCol>
                <a:gridCol w="534924">
                  <a:extLst>
                    <a:ext uri="{9D8B030D-6E8A-4147-A177-3AD203B41FA5}">
                      <a16:colId xmlns:a16="http://schemas.microsoft.com/office/drawing/2014/main" val="990133269"/>
                    </a:ext>
                  </a:extLst>
                </a:gridCol>
                <a:gridCol w="534924">
                  <a:extLst>
                    <a:ext uri="{9D8B030D-6E8A-4147-A177-3AD203B41FA5}">
                      <a16:colId xmlns:a16="http://schemas.microsoft.com/office/drawing/2014/main" val="4004293727"/>
                    </a:ext>
                  </a:extLst>
                </a:gridCol>
                <a:gridCol w="617220">
                  <a:extLst>
                    <a:ext uri="{9D8B030D-6E8A-4147-A177-3AD203B41FA5}">
                      <a16:colId xmlns:a16="http://schemas.microsoft.com/office/drawing/2014/main" val="2715290716"/>
                    </a:ext>
                  </a:extLst>
                </a:gridCol>
                <a:gridCol w="370332">
                  <a:extLst>
                    <a:ext uri="{9D8B030D-6E8A-4147-A177-3AD203B41FA5}">
                      <a16:colId xmlns:a16="http://schemas.microsoft.com/office/drawing/2014/main" val="2256319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461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- 2018-03-02 18:00:00</a:t>
                      </a:r>
                      <a:r>
                        <a:rPr kumimoji="0" lang="es-ES" sz="1000" b="0" i="0" u="none" strike="noStrike" kern="1200" cap="none" spc="0" normalizeH="0" baseline="0" noProof="0">
                          <a:ln>
                            <a:noFill/>
                          </a:ln>
                          <a:solidFill>
                            <a:prstClr val="black"/>
                          </a:solidFill>
                          <a:effectLst/>
                          <a:uLnTx/>
                          <a:uFillTx/>
                          <a:latin typeface="+mn-lt"/>
                          <a:ea typeface="+mn-ea"/>
                          <a:cs typeface="+mn-cs"/>
                        </a:rPr>
                        <a:t>
Todos contamos un grupo de mujeres que directa o indirectamente han ayudado a forjar nuestra visión del mundo y el director Mike Mills lo refleja en esta película. Para ti, ¿quiénes han sido las influencias femeninas más importantes en tu vida? MUJERES DEL SIGLO XX,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- 20TH CENTURY WOMEN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Argentina, Bolivia, Chile, Colombia, Ecuador, Peru, Paraguay, Uruguay, Venezuela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5023101"/>
                  </a:ext>
                </a:extLst>
              </a:tr>
            </a:tbl>
          </a:graphicData>
        </a:graphic>
      </p:graphicFrame>
      <p:sp>
        <p:nvSpPr>
          <p:cNvPr id="4" name="Text Placeholder 3">
            <a:extLst>
              <a:ext uri="{FF2B5EF4-FFF2-40B4-BE49-F238E27FC236}">
                <a16:creationId xmlns:a16="http://schemas.microsoft.com/office/drawing/2014/main" id="{9686B444-72D2-42CC-B645-7A062A10932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77098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1D67-F90C-474D-A1CF-EE5527994F79}"/>
              </a:ext>
            </a:extLst>
          </p:cNvPr>
          <p:cNvSpPr>
            <a:spLocks noGrp="1"/>
          </p:cNvSpPr>
          <p:nvPr>
            <p:ph type="title"/>
          </p:nvPr>
        </p:nvSpPr>
        <p:spPr/>
        <p:txBody>
          <a:bodyPr/>
          <a:lstStyle/>
          <a:p>
            <a:r>
              <a:rPr lang="en-US"/>
              <a:t>Facebook Posts KPI per Week | Canal Max LA - 12 of 26</a:t>
            </a:r>
          </a:p>
        </p:txBody>
      </p:sp>
      <p:graphicFrame>
        <p:nvGraphicFramePr>
          <p:cNvPr id="5" name="Table Placeholder 4">
            <a:extLst>
              <a:ext uri="{FF2B5EF4-FFF2-40B4-BE49-F238E27FC236}">
                <a16:creationId xmlns:a16="http://schemas.microsoft.com/office/drawing/2014/main" id="{67189D1A-1FDB-402D-992F-478F9BDC7E68}"/>
              </a:ext>
            </a:extLst>
          </p:cNvPr>
          <p:cNvGraphicFramePr>
            <a:graphicFrameLocks noGrp="1"/>
          </p:cNvGraphicFramePr>
          <p:nvPr>
            <p:ph type="tbl" sz="quarter" idx="13"/>
            <p:extLst>
              <p:ext uri="{D42A27DB-BD31-4B8C-83A1-F6EECF244321}">
                <p14:modId xmlns:p14="http://schemas.microsoft.com/office/powerpoint/2010/main" val="1085793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638910630"/>
                    </a:ext>
                  </a:extLst>
                </a:gridCol>
                <a:gridCol w="617220">
                  <a:extLst>
                    <a:ext uri="{9D8B030D-6E8A-4147-A177-3AD203B41FA5}">
                      <a16:colId xmlns:a16="http://schemas.microsoft.com/office/drawing/2014/main" val="4262067656"/>
                    </a:ext>
                  </a:extLst>
                </a:gridCol>
                <a:gridCol w="534924">
                  <a:extLst>
                    <a:ext uri="{9D8B030D-6E8A-4147-A177-3AD203B41FA5}">
                      <a16:colId xmlns:a16="http://schemas.microsoft.com/office/drawing/2014/main" val="1912386253"/>
                    </a:ext>
                  </a:extLst>
                </a:gridCol>
                <a:gridCol w="534924">
                  <a:extLst>
                    <a:ext uri="{9D8B030D-6E8A-4147-A177-3AD203B41FA5}">
                      <a16:colId xmlns:a16="http://schemas.microsoft.com/office/drawing/2014/main" val="2851733290"/>
                    </a:ext>
                  </a:extLst>
                </a:gridCol>
                <a:gridCol w="411480">
                  <a:extLst>
                    <a:ext uri="{9D8B030D-6E8A-4147-A177-3AD203B41FA5}">
                      <a16:colId xmlns:a16="http://schemas.microsoft.com/office/drawing/2014/main" val="4006814471"/>
                    </a:ext>
                  </a:extLst>
                </a:gridCol>
                <a:gridCol w="534924">
                  <a:extLst>
                    <a:ext uri="{9D8B030D-6E8A-4147-A177-3AD203B41FA5}">
                      <a16:colId xmlns:a16="http://schemas.microsoft.com/office/drawing/2014/main" val="2637042680"/>
                    </a:ext>
                  </a:extLst>
                </a:gridCol>
                <a:gridCol w="534924">
                  <a:extLst>
                    <a:ext uri="{9D8B030D-6E8A-4147-A177-3AD203B41FA5}">
                      <a16:colId xmlns:a16="http://schemas.microsoft.com/office/drawing/2014/main" val="2075148014"/>
                    </a:ext>
                  </a:extLst>
                </a:gridCol>
                <a:gridCol w="534924">
                  <a:extLst>
                    <a:ext uri="{9D8B030D-6E8A-4147-A177-3AD203B41FA5}">
                      <a16:colId xmlns:a16="http://schemas.microsoft.com/office/drawing/2014/main" val="3139644328"/>
                    </a:ext>
                  </a:extLst>
                </a:gridCol>
                <a:gridCol w="534924">
                  <a:extLst>
                    <a:ext uri="{9D8B030D-6E8A-4147-A177-3AD203B41FA5}">
                      <a16:colId xmlns:a16="http://schemas.microsoft.com/office/drawing/2014/main" val="3617293420"/>
                    </a:ext>
                  </a:extLst>
                </a:gridCol>
                <a:gridCol w="534924">
                  <a:extLst>
                    <a:ext uri="{9D8B030D-6E8A-4147-A177-3AD203B41FA5}">
                      <a16:colId xmlns:a16="http://schemas.microsoft.com/office/drawing/2014/main" val="244415346"/>
                    </a:ext>
                  </a:extLst>
                </a:gridCol>
                <a:gridCol w="534924">
                  <a:extLst>
                    <a:ext uri="{9D8B030D-6E8A-4147-A177-3AD203B41FA5}">
                      <a16:colId xmlns:a16="http://schemas.microsoft.com/office/drawing/2014/main" val="408496325"/>
                    </a:ext>
                  </a:extLst>
                </a:gridCol>
                <a:gridCol w="534924">
                  <a:extLst>
                    <a:ext uri="{9D8B030D-6E8A-4147-A177-3AD203B41FA5}">
                      <a16:colId xmlns:a16="http://schemas.microsoft.com/office/drawing/2014/main" val="327336171"/>
                    </a:ext>
                  </a:extLst>
                </a:gridCol>
                <a:gridCol w="534924">
                  <a:extLst>
                    <a:ext uri="{9D8B030D-6E8A-4147-A177-3AD203B41FA5}">
                      <a16:colId xmlns:a16="http://schemas.microsoft.com/office/drawing/2014/main" val="1423675338"/>
                    </a:ext>
                  </a:extLst>
                </a:gridCol>
                <a:gridCol w="617220">
                  <a:extLst>
                    <a:ext uri="{9D8B030D-6E8A-4147-A177-3AD203B41FA5}">
                      <a16:colId xmlns:a16="http://schemas.microsoft.com/office/drawing/2014/main" val="2631615156"/>
                    </a:ext>
                  </a:extLst>
                </a:gridCol>
                <a:gridCol w="370332">
                  <a:extLst>
                    <a:ext uri="{9D8B030D-6E8A-4147-A177-3AD203B41FA5}">
                      <a16:colId xmlns:a16="http://schemas.microsoft.com/office/drawing/2014/main" val="186694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705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Canal Max LA - 2018-03-02 23:47:58</a:t>
                      </a:r>
                      <a:r>
                        <a:rPr kumimoji="0" lang="en-US" sz="1000" b="0" i="0" u="none" strike="noStrike" kern="1200" cap="none" spc="0" normalizeH="0" baseline="0" noProof="0">
                          <a:ln>
                            <a:noFill/>
                          </a:ln>
                          <a:solidFill>
                            <a:prstClr val="black"/>
                          </a:solidFill>
                          <a:effectLst/>
                          <a:uLnTx/>
                          <a:uFillTx/>
                          <a:latin typeface="+mn-lt"/>
                          <a:ea typeface="+mn-ea"/>
                          <a:cs typeface="+mn-cs"/>
                        </a:rPr>
                        <a:t>
Porque no hay forma incorrecta de ser mujer, este mes #MírateAdmírate sin ningún temor o prejuicio.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#CANALMAXLA - #MIRATEADMIRATE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7395847"/>
                  </a:ext>
                </a:extLst>
              </a:tr>
            </a:tbl>
          </a:graphicData>
        </a:graphic>
      </p:graphicFrame>
      <p:sp>
        <p:nvSpPr>
          <p:cNvPr id="4" name="Text Placeholder 3">
            <a:extLst>
              <a:ext uri="{FF2B5EF4-FFF2-40B4-BE49-F238E27FC236}">
                <a16:creationId xmlns:a16="http://schemas.microsoft.com/office/drawing/2014/main" id="{C67C5664-D096-4E7E-A0C5-B3BF9EC5884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3990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C55A-41CE-4D6F-A61A-2934E7C7DFD1}"/>
              </a:ext>
            </a:extLst>
          </p:cNvPr>
          <p:cNvSpPr>
            <a:spLocks noGrp="1"/>
          </p:cNvSpPr>
          <p:nvPr>
            <p:ph type="title"/>
          </p:nvPr>
        </p:nvSpPr>
        <p:spPr/>
        <p:txBody>
          <a:bodyPr/>
          <a:lstStyle/>
          <a:p>
            <a:r>
              <a:rPr lang="en-US"/>
              <a:t>Facebook Posts KPI per Week | Canal Max LA - 13 of 26</a:t>
            </a:r>
          </a:p>
        </p:txBody>
      </p:sp>
      <p:graphicFrame>
        <p:nvGraphicFramePr>
          <p:cNvPr id="5" name="Table Placeholder 4">
            <a:extLst>
              <a:ext uri="{FF2B5EF4-FFF2-40B4-BE49-F238E27FC236}">
                <a16:creationId xmlns:a16="http://schemas.microsoft.com/office/drawing/2014/main" id="{6496CB68-B32C-423B-A2B5-AB36D6D6B387}"/>
              </a:ext>
            </a:extLst>
          </p:cNvPr>
          <p:cNvGraphicFramePr>
            <a:graphicFrameLocks noGrp="1"/>
          </p:cNvGraphicFramePr>
          <p:nvPr>
            <p:ph type="tbl" sz="quarter" idx="13"/>
            <p:extLst>
              <p:ext uri="{D42A27DB-BD31-4B8C-83A1-F6EECF244321}">
                <p14:modId xmlns:p14="http://schemas.microsoft.com/office/powerpoint/2010/main" val="29021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4166575362"/>
                    </a:ext>
                  </a:extLst>
                </a:gridCol>
                <a:gridCol w="617220">
                  <a:extLst>
                    <a:ext uri="{9D8B030D-6E8A-4147-A177-3AD203B41FA5}">
                      <a16:colId xmlns:a16="http://schemas.microsoft.com/office/drawing/2014/main" val="3285775856"/>
                    </a:ext>
                  </a:extLst>
                </a:gridCol>
                <a:gridCol w="534924">
                  <a:extLst>
                    <a:ext uri="{9D8B030D-6E8A-4147-A177-3AD203B41FA5}">
                      <a16:colId xmlns:a16="http://schemas.microsoft.com/office/drawing/2014/main" val="899671104"/>
                    </a:ext>
                  </a:extLst>
                </a:gridCol>
                <a:gridCol w="534924">
                  <a:extLst>
                    <a:ext uri="{9D8B030D-6E8A-4147-A177-3AD203B41FA5}">
                      <a16:colId xmlns:a16="http://schemas.microsoft.com/office/drawing/2014/main" val="2383980978"/>
                    </a:ext>
                  </a:extLst>
                </a:gridCol>
                <a:gridCol w="411480">
                  <a:extLst>
                    <a:ext uri="{9D8B030D-6E8A-4147-A177-3AD203B41FA5}">
                      <a16:colId xmlns:a16="http://schemas.microsoft.com/office/drawing/2014/main" val="3562560595"/>
                    </a:ext>
                  </a:extLst>
                </a:gridCol>
                <a:gridCol w="534924">
                  <a:extLst>
                    <a:ext uri="{9D8B030D-6E8A-4147-A177-3AD203B41FA5}">
                      <a16:colId xmlns:a16="http://schemas.microsoft.com/office/drawing/2014/main" val="1749314323"/>
                    </a:ext>
                  </a:extLst>
                </a:gridCol>
                <a:gridCol w="534924">
                  <a:extLst>
                    <a:ext uri="{9D8B030D-6E8A-4147-A177-3AD203B41FA5}">
                      <a16:colId xmlns:a16="http://schemas.microsoft.com/office/drawing/2014/main" val="3287888710"/>
                    </a:ext>
                  </a:extLst>
                </a:gridCol>
                <a:gridCol w="534924">
                  <a:extLst>
                    <a:ext uri="{9D8B030D-6E8A-4147-A177-3AD203B41FA5}">
                      <a16:colId xmlns:a16="http://schemas.microsoft.com/office/drawing/2014/main" val="1222435176"/>
                    </a:ext>
                  </a:extLst>
                </a:gridCol>
                <a:gridCol w="534924">
                  <a:extLst>
                    <a:ext uri="{9D8B030D-6E8A-4147-A177-3AD203B41FA5}">
                      <a16:colId xmlns:a16="http://schemas.microsoft.com/office/drawing/2014/main" val="2972281153"/>
                    </a:ext>
                  </a:extLst>
                </a:gridCol>
                <a:gridCol w="534924">
                  <a:extLst>
                    <a:ext uri="{9D8B030D-6E8A-4147-A177-3AD203B41FA5}">
                      <a16:colId xmlns:a16="http://schemas.microsoft.com/office/drawing/2014/main" val="2386330564"/>
                    </a:ext>
                  </a:extLst>
                </a:gridCol>
                <a:gridCol w="534924">
                  <a:extLst>
                    <a:ext uri="{9D8B030D-6E8A-4147-A177-3AD203B41FA5}">
                      <a16:colId xmlns:a16="http://schemas.microsoft.com/office/drawing/2014/main" val="1992658184"/>
                    </a:ext>
                  </a:extLst>
                </a:gridCol>
                <a:gridCol w="534924">
                  <a:extLst>
                    <a:ext uri="{9D8B030D-6E8A-4147-A177-3AD203B41FA5}">
                      <a16:colId xmlns:a16="http://schemas.microsoft.com/office/drawing/2014/main" val="3979133535"/>
                    </a:ext>
                  </a:extLst>
                </a:gridCol>
                <a:gridCol w="534924">
                  <a:extLst>
                    <a:ext uri="{9D8B030D-6E8A-4147-A177-3AD203B41FA5}">
                      <a16:colId xmlns:a16="http://schemas.microsoft.com/office/drawing/2014/main" val="2163791287"/>
                    </a:ext>
                  </a:extLst>
                </a:gridCol>
                <a:gridCol w="617220">
                  <a:extLst>
                    <a:ext uri="{9D8B030D-6E8A-4147-A177-3AD203B41FA5}">
                      <a16:colId xmlns:a16="http://schemas.microsoft.com/office/drawing/2014/main" val="1235293355"/>
                    </a:ext>
                  </a:extLst>
                </a:gridCol>
                <a:gridCol w="370332">
                  <a:extLst>
                    <a:ext uri="{9D8B030D-6E8A-4147-A177-3AD203B41FA5}">
                      <a16:colId xmlns:a16="http://schemas.microsoft.com/office/drawing/2014/main" val="294216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925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- 2018-03-03 18:00:00</a:t>
                      </a:r>
                      <a:r>
                        <a:rPr kumimoji="0" lang="es-ES" sz="1000" b="0" i="0" u="none" strike="noStrike" kern="1200" cap="none" spc="0" normalizeH="0" baseline="0" noProof="0">
                          <a:ln>
                            <a:noFill/>
                          </a:ln>
                          <a:solidFill>
                            <a:prstClr val="black"/>
                          </a:solidFill>
                          <a:effectLst/>
                          <a:uLnTx/>
                          <a:uFillTx/>
                          <a:latin typeface="+mn-lt"/>
                          <a:ea typeface="+mn-ea"/>
                          <a:cs typeface="+mn-cs"/>
                        </a:rPr>
                        <a:t>
“Sería tan hermoso pensar, que si yo fuera hombre, podría explicar la ley y las personas me escucharían y estarían de acuerdo. Eso sería tan relajante.” La lucha constante en la vida diaria de cuatro mujeres independientes que viven en Montana. De la directora Kelly Reichardt, CIERTAS MUJERES,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CERTAIN WOMEN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7097695"/>
                  </a:ext>
                </a:extLst>
              </a:tr>
            </a:tbl>
          </a:graphicData>
        </a:graphic>
      </p:graphicFrame>
      <p:sp>
        <p:nvSpPr>
          <p:cNvPr id="4" name="Text Placeholder 3">
            <a:extLst>
              <a:ext uri="{FF2B5EF4-FFF2-40B4-BE49-F238E27FC236}">
                <a16:creationId xmlns:a16="http://schemas.microsoft.com/office/drawing/2014/main" id="{39199621-9AB4-45AA-BCE7-8D91CFB96EA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3926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1DE8-EBE7-44DF-8AA1-A2DE059132AA}"/>
              </a:ext>
            </a:extLst>
          </p:cNvPr>
          <p:cNvSpPr>
            <a:spLocks noGrp="1"/>
          </p:cNvSpPr>
          <p:nvPr>
            <p:ph type="title"/>
          </p:nvPr>
        </p:nvSpPr>
        <p:spPr/>
        <p:txBody>
          <a:bodyPr/>
          <a:lstStyle/>
          <a:p>
            <a:r>
              <a:rPr lang="en-US"/>
              <a:t>Facebook Posts KPI per Week | Canal Max LA - 14 of 26</a:t>
            </a:r>
          </a:p>
        </p:txBody>
      </p:sp>
      <p:graphicFrame>
        <p:nvGraphicFramePr>
          <p:cNvPr id="5" name="Table Placeholder 4">
            <a:extLst>
              <a:ext uri="{FF2B5EF4-FFF2-40B4-BE49-F238E27FC236}">
                <a16:creationId xmlns:a16="http://schemas.microsoft.com/office/drawing/2014/main" id="{2121C555-B2F9-4B44-A4BE-F535A08912B8}"/>
              </a:ext>
            </a:extLst>
          </p:cNvPr>
          <p:cNvGraphicFramePr>
            <a:graphicFrameLocks noGrp="1"/>
          </p:cNvGraphicFramePr>
          <p:nvPr>
            <p:ph type="tbl" sz="quarter" idx="13"/>
            <p:extLst>
              <p:ext uri="{D42A27DB-BD31-4B8C-83A1-F6EECF244321}">
                <p14:modId xmlns:p14="http://schemas.microsoft.com/office/powerpoint/2010/main" val="428242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820824030"/>
                    </a:ext>
                  </a:extLst>
                </a:gridCol>
                <a:gridCol w="617220">
                  <a:extLst>
                    <a:ext uri="{9D8B030D-6E8A-4147-A177-3AD203B41FA5}">
                      <a16:colId xmlns:a16="http://schemas.microsoft.com/office/drawing/2014/main" val="3356064467"/>
                    </a:ext>
                  </a:extLst>
                </a:gridCol>
                <a:gridCol w="534924">
                  <a:extLst>
                    <a:ext uri="{9D8B030D-6E8A-4147-A177-3AD203B41FA5}">
                      <a16:colId xmlns:a16="http://schemas.microsoft.com/office/drawing/2014/main" val="518740663"/>
                    </a:ext>
                  </a:extLst>
                </a:gridCol>
                <a:gridCol w="534924">
                  <a:extLst>
                    <a:ext uri="{9D8B030D-6E8A-4147-A177-3AD203B41FA5}">
                      <a16:colId xmlns:a16="http://schemas.microsoft.com/office/drawing/2014/main" val="909558524"/>
                    </a:ext>
                  </a:extLst>
                </a:gridCol>
                <a:gridCol w="411480">
                  <a:extLst>
                    <a:ext uri="{9D8B030D-6E8A-4147-A177-3AD203B41FA5}">
                      <a16:colId xmlns:a16="http://schemas.microsoft.com/office/drawing/2014/main" val="4116616629"/>
                    </a:ext>
                  </a:extLst>
                </a:gridCol>
                <a:gridCol w="534924">
                  <a:extLst>
                    <a:ext uri="{9D8B030D-6E8A-4147-A177-3AD203B41FA5}">
                      <a16:colId xmlns:a16="http://schemas.microsoft.com/office/drawing/2014/main" val="1120524304"/>
                    </a:ext>
                  </a:extLst>
                </a:gridCol>
                <a:gridCol w="534924">
                  <a:extLst>
                    <a:ext uri="{9D8B030D-6E8A-4147-A177-3AD203B41FA5}">
                      <a16:colId xmlns:a16="http://schemas.microsoft.com/office/drawing/2014/main" val="1675876667"/>
                    </a:ext>
                  </a:extLst>
                </a:gridCol>
                <a:gridCol w="534924">
                  <a:extLst>
                    <a:ext uri="{9D8B030D-6E8A-4147-A177-3AD203B41FA5}">
                      <a16:colId xmlns:a16="http://schemas.microsoft.com/office/drawing/2014/main" val="3650356073"/>
                    </a:ext>
                  </a:extLst>
                </a:gridCol>
                <a:gridCol w="534924">
                  <a:extLst>
                    <a:ext uri="{9D8B030D-6E8A-4147-A177-3AD203B41FA5}">
                      <a16:colId xmlns:a16="http://schemas.microsoft.com/office/drawing/2014/main" val="3374512313"/>
                    </a:ext>
                  </a:extLst>
                </a:gridCol>
                <a:gridCol w="534924">
                  <a:extLst>
                    <a:ext uri="{9D8B030D-6E8A-4147-A177-3AD203B41FA5}">
                      <a16:colId xmlns:a16="http://schemas.microsoft.com/office/drawing/2014/main" val="4152965836"/>
                    </a:ext>
                  </a:extLst>
                </a:gridCol>
                <a:gridCol w="534924">
                  <a:extLst>
                    <a:ext uri="{9D8B030D-6E8A-4147-A177-3AD203B41FA5}">
                      <a16:colId xmlns:a16="http://schemas.microsoft.com/office/drawing/2014/main" val="679675091"/>
                    </a:ext>
                  </a:extLst>
                </a:gridCol>
                <a:gridCol w="534924">
                  <a:extLst>
                    <a:ext uri="{9D8B030D-6E8A-4147-A177-3AD203B41FA5}">
                      <a16:colId xmlns:a16="http://schemas.microsoft.com/office/drawing/2014/main" val="1780081472"/>
                    </a:ext>
                  </a:extLst>
                </a:gridCol>
                <a:gridCol w="534924">
                  <a:extLst>
                    <a:ext uri="{9D8B030D-6E8A-4147-A177-3AD203B41FA5}">
                      <a16:colId xmlns:a16="http://schemas.microsoft.com/office/drawing/2014/main" val="2139918419"/>
                    </a:ext>
                  </a:extLst>
                </a:gridCol>
                <a:gridCol w="617220">
                  <a:extLst>
                    <a:ext uri="{9D8B030D-6E8A-4147-A177-3AD203B41FA5}">
                      <a16:colId xmlns:a16="http://schemas.microsoft.com/office/drawing/2014/main" val="1909329065"/>
                    </a:ext>
                  </a:extLst>
                </a:gridCol>
                <a:gridCol w="370332">
                  <a:extLst>
                    <a:ext uri="{9D8B030D-6E8A-4147-A177-3AD203B41FA5}">
                      <a16:colId xmlns:a16="http://schemas.microsoft.com/office/drawing/2014/main" val="132716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437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- 2018-03-05 18:00:00</a:t>
                      </a:r>
                      <a:r>
                        <a:rPr kumimoji="0" lang="es-ES" sz="1000" b="0" i="0" u="none" strike="noStrike" kern="1200" cap="none" spc="0" normalizeH="0" baseline="0" noProof="0">
                          <a:ln>
                            <a:noFill/>
                          </a:ln>
                          <a:solidFill>
                            <a:prstClr val="black"/>
                          </a:solidFill>
                          <a:effectLst/>
                          <a:uLnTx/>
                          <a:uFillTx/>
                          <a:latin typeface="+mn-lt"/>
                          <a:ea typeface="+mn-ea"/>
                          <a:cs typeface="+mn-cs"/>
                        </a:rPr>
                        <a:t>
Todos contamos un grupo de mujeres que directa o indirectamente han ayudado a forjar nuestra visión del mundo y el director Mike Mills lo refleja en esta película. Para ti, ¿quiénes han sido las influencias femeninas más importantes en tu vida? MUJERES DEL SIGLO XX,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- 20TH CENTURY WOMEN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4641528"/>
                  </a:ext>
                </a:extLst>
              </a:tr>
            </a:tbl>
          </a:graphicData>
        </a:graphic>
      </p:graphicFrame>
      <p:sp>
        <p:nvSpPr>
          <p:cNvPr id="4" name="Text Placeholder 3">
            <a:extLst>
              <a:ext uri="{FF2B5EF4-FFF2-40B4-BE49-F238E27FC236}">
                <a16:creationId xmlns:a16="http://schemas.microsoft.com/office/drawing/2014/main" id="{F588A5D9-73FD-49DB-9F3E-38AE0185A2D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83660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0BD8B-9446-453B-901A-B966DBB35B76}"/>
              </a:ext>
            </a:extLst>
          </p:cNvPr>
          <p:cNvSpPr>
            <a:spLocks noGrp="1"/>
          </p:cNvSpPr>
          <p:nvPr>
            <p:ph type="title"/>
          </p:nvPr>
        </p:nvSpPr>
        <p:spPr/>
        <p:txBody>
          <a:bodyPr/>
          <a:lstStyle/>
          <a:p>
            <a:r>
              <a:rPr lang="en-US"/>
              <a:t>Facebook Posts KPI per Week | Canal Max LA - 15 of 26</a:t>
            </a:r>
          </a:p>
        </p:txBody>
      </p:sp>
      <p:graphicFrame>
        <p:nvGraphicFramePr>
          <p:cNvPr id="5" name="Table Placeholder 4">
            <a:extLst>
              <a:ext uri="{FF2B5EF4-FFF2-40B4-BE49-F238E27FC236}">
                <a16:creationId xmlns:a16="http://schemas.microsoft.com/office/drawing/2014/main" id="{41A5F1EE-1482-4094-95E5-06E603F2091A}"/>
              </a:ext>
            </a:extLst>
          </p:cNvPr>
          <p:cNvGraphicFramePr>
            <a:graphicFrameLocks noGrp="1"/>
          </p:cNvGraphicFramePr>
          <p:nvPr>
            <p:ph type="tbl" sz="quarter" idx="13"/>
            <p:extLst>
              <p:ext uri="{D42A27DB-BD31-4B8C-83A1-F6EECF244321}">
                <p14:modId xmlns:p14="http://schemas.microsoft.com/office/powerpoint/2010/main" val="94205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454681718"/>
                    </a:ext>
                  </a:extLst>
                </a:gridCol>
                <a:gridCol w="617220">
                  <a:extLst>
                    <a:ext uri="{9D8B030D-6E8A-4147-A177-3AD203B41FA5}">
                      <a16:colId xmlns:a16="http://schemas.microsoft.com/office/drawing/2014/main" val="4050063693"/>
                    </a:ext>
                  </a:extLst>
                </a:gridCol>
                <a:gridCol w="534924">
                  <a:extLst>
                    <a:ext uri="{9D8B030D-6E8A-4147-A177-3AD203B41FA5}">
                      <a16:colId xmlns:a16="http://schemas.microsoft.com/office/drawing/2014/main" val="2581967984"/>
                    </a:ext>
                  </a:extLst>
                </a:gridCol>
                <a:gridCol w="534924">
                  <a:extLst>
                    <a:ext uri="{9D8B030D-6E8A-4147-A177-3AD203B41FA5}">
                      <a16:colId xmlns:a16="http://schemas.microsoft.com/office/drawing/2014/main" val="3770835967"/>
                    </a:ext>
                  </a:extLst>
                </a:gridCol>
                <a:gridCol w="411480">
                  <a:extLst>
                    <a:ext uri="{9D8B030D-6E8A-4147-A177-3AD203B41FA5}">
                      <a16:colId xmlns:a16="http://schemas.microsoft.com/office/drawing/2014/main" val="3165021364"/>
                    </a:ext>
                  </a:extLst>
                </a:gridCol>
                <a:gridCol w="534924">
                  <a:extLst>
                    <a:ext uri="{9D8B030D-6E8A-4147-A177-3AD203B41FA5}">
                      <a16:colId xmlns:a16="http://schemas.microsoft.com/office/drawing/2014/main" val="1272419181"/>
                    </a:ext>
                  </a:extLst>
                </a:gridCol>
                <a:gridCol w="534924">
                  <a:extLst>
                    <a:ext uri="{9D8B030D-6E8A-4147-A177-3AD203B41FA5}">
                      <a16:colId xmlns:a16="http://schemas.microsoft.com/office/drawing/2014/main" val="1597021376"/>
                    </a:ext>
                  </a:extLst>
                </a:gridCol>
                <a:gridCol w="534924">
                  <a:extLst>
                    <a:ext uri="{9D8B030D-6E8A-4147-A177-3AD203B41FA5}">
                      <a16:colId xmlns:a16="http://schemas.microsoft.com/office/drawing/2014/main" val="3472005269"/>
                    </a:ext>
                  </a:extLst>
                </a:gridCol>
                <a:gridCol w="534924">
                  <a:extLst>
                    <a:ext uri="{9D8B030D-6E8A-4147-A177-3AD203B41FA5}">
                      <a16:colId xmlns:a16="http://schemas.microsoft.com/office/drawing/2014/main" val="603417089"/>
                    </a:ext>
                  </a:extLst>
                </a:gridCol>
                <a:gridCol w="534924">
                  <a:extLst>
                    <a:ext uri="{9D8B030D-6E8A-4147-A177-3AD203B41FA5}">
                      <a16:colId xmlns:a16="http://schemas.microsoft.com/office/drawing/2014/main" val="1851224268"/>
                    </a:ext>
                  </a:extLst>
                </a:gridCol>
                <a:gridCol w="534924">
                  <a:extLst>
                    <a:ext uri="{9D8B030D-6E8A-4147-A177-3AD203B41FA5}">
                      <a16:colId xmlns:a16="http://schemas.microsoft.com/office/drawing/2014/main" val="151257692"/>
                    </a:ext>
                  </a:extLst>
                </a:gridCol>
                <a:gridCol w="534924">
                  <a:extLst>
                    <a:ext uri="{9D8B030D-6E8A-4147-A177-3AD203B41FA5}">
                      <a16:colId xmlns:a16="http://schemas.microsoft.com/office/drawing/2014/main" val="3074167394"/>
                    </a:ext>
                  </a:extLst>
                </a:gridCol>
                <a:gridCol w="534924">
                  <a:extLst>
                    <a:ext uri="{9D8B030D-6E8A-4147-A177-3AD203B41FA5}">
                      <a16:colId xmlns:a16="http://schemas.microsoft.com/office/drawing/2014/main" val="810647381"/>
                    </a:ext>
                  </a:extLst>
                </a:gridCol>
                <a:gridCol w="617220">
                  <a:extLst>
                    <a:ext uri="{9D8B030D-6E8A-4147-A177-3AD203B41FA5}">
                      <a16:colId xmlns:a16="http://schemas.microsoft.com/office/drawing/2014/main" val="2939790885"/>
                    </a:ext>
                  </a:extLst>
                </a:gridCol>
                <a:gridCol w="370332">
                  <a:extLst>
                    <a:ext uri="{9D8B030D-6E8A-4147-A177-3AD203B41FA5}">
                      <a16:colId xmlns:a16="http://schemas.microsoft.com/office/drawing/2014/main" val="1203256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949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- 2018-03-04 16:00:00</a:t>
                      </a:r>
                      <a:r>
                        <a:rPr kumimoji="0" lang="es-ES" sz="1000" b="0" i="0" u="none" strike="noStrike" kern="1200" cap="none" spc="0" normalizeH="0" baseline="0" noProof="0">
                          <a:ln>
                            <a:noFill/>
                          </a:ln>
                          <a:solidFill>
                            <a:prstClr val="black"/>
                          </a:solidFill>
                          <a:effectLst/>
                          <a:uLnTx/>
                          <a:uFillTx/>
                          <a:latin typeface="+mn-lt"/>
                          <a:ea typeface="+mn-ea"/>
                          <a:cs typeface="+mn-cs"/>
                        </a:rPr>
                        <a:t>
Destinada a grandes cosas, esta talentosa reportera sufría en silencio por la opresión machista que vivía en su trabajo, lo cual la llevó a un trágico final. Recordamos la vida de Christine Chubbuck con CHRISTINE, en el mes de la mujer de #CanalMaxLA. #MírateAdmírate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CHRISTINE CHUBBUCK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045664"/>
                  </a:ext>
                </a:extLst>
              </a:tr>
            </a:tbl>
          </a:graphicData>
        </a:graphic>
      </p:graphicFrame>
      <p:sp>
        <p:nvSpPr>
          <p:cNvPr id="4" name="Text Placeholder 3">
            <a:extLst>
              <a:ext uri="{FF2B5EF4-FFF2-40B4-BE49-F238E27FC236}">
                <a16:creationId xmlns:a16="http://schemas.microsoft.com/office/drawing/2014/main" id="{F0CA3DB7-5D4A-45EB-85E3-C6E809EDC6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0807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A5CBF-870C-4F01-85B8-7162E7712F23}"/>
              </a:ext>
            </a:extLst>
          </p:cNvPr>
          <p:cNvSpPr>
            <a:spLocks noGrp="1"/>
          </p:cNvSpPr>
          <p:nvPr>
            <p:ph type="title"/>
          </p:nvPr>
        </p:nvSpPr>
        <p:spPr/>
        <p:txBody>
          <a:bodyPr/>
          <a:lstStyle/>
          <a:p>
            <a:r>
              <a:rPr lang="en-US"/>
              <a:t>Facebook Posts KPI per Week | Canal Max LA - 16 of 26</a:t>
            </a:r>
          </a:p>
        </p:txBody>
      </p:sp>
      <p:graphicFrame>
        <p:nvGraphicFramePr>
          <p:cNvPr id="5" name="Table Placeholder 4">
            <a:extLst>
              <a:ext uri="{FF2B5EF4-FFF2-40B4-BE49-F238E27FC236}">
                <a16:creationId xmlns:a16="http://schemas.microsoft.com/office/drawing/2014/main" id="{1A70CECD-3E90-4E46-B26D-154237F13DCA}"/>
              </a:ext>
            </a:extLst>
          </p:cNvPr>
          <p:cNvGraphicFramePr>
            <a:graphicFrameLocks noGrp="1"/>
          </p:cNvGraphicFramePr>
          <p:nvPr>
            <p:ph type="tbl" sz="quarter" idx="13"/>
            <p:extLst>
              <p:ext uri="{D42A27DB-BD31-4B8C-83A1-F6EECF244321}">
                <p14:modId xmlns:p14="http://schemas.microsoft.com/office/powerpoint/2010/main" val="330115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2644339006"/>
                    </a:ext>
                  </a:extLst>
                </a:gridCol>
                <a:gridCol w="617220">
                  <a:extLst>
                    <a:ext uri="{9D8B030D-6E8A-4147-A177-3AD203B41FA5}">
                      <a16:colId xmlns:a16="http://schemas.microsoft.com/office/drawing/2014/main" val="141506481"/>
                    </a:ext>
                  </a:extLst>
                </a:gridCol>
                <a:gridCol w="534924">
                  <a:extLst>
                    <a:ext uri="{9D8B030D-6E8A-4147-A177-3AD203B41FA5}">
                      <a16:colId xmlns:a16="http://schemas.microsoft.com/office/drawing/2014/main" val="3398394780"/>
                    </a:ext>
                  </a:extLst>
                </a:gridCol>
                <a:gridCol w="534924">
                  <a:extLst>
                    <a:ext uri="{9D8B030D-6E8A-4147-A177-3AD203B41FA5}">
                      <a16:colId xmlns:a16="http://schemas.microsoft.com/office/drawing/2014/main" val="525306546"/>
                    </a:ext>
                  </a:extLst>
                </a:gridCol>
                <a:gridCol w="411480">
                  <a:extLst>
                    <a:ext uri="{9D8B030D-6E8A-4147-A177-3AD203B41FA5}">
                      <a16:colId xmlns:a16="http://schemas.microsoft.com/office/drawing/2014/main" val="929754544"/>
                    </a:ext>
                  </a:extLst>
                </a:gridCol>
                <a:gridCol w="534924">
                  <a:extLst>
                    <a:ext uri="{9D8B030D-6E8A-4147-A177-3AD203B41FA5}">
                      <a16:colId xmlns:a16="http://schemas.microsoft.com/office/drawing/2014/main" val="1554150124"/>
                    </a:ext>
                  </a:extLst>
                </a:gridCol>
                <a:gridCol w="534924">
                  <a:extLst>
                    <a:ext uri="{9D8B030D-6E8A-4147-A177-3AD203B41FA5}">
                      <a16:colId xmlns:a16="http://schemas.microsoft.com/office/drawing/2014/main" val="1860818389"/>
                    </a:ext>
                  </a:extLst>
                </a:gridCol>
                <a:gridCol w="534924">
                  <a:extLst>
                    <a:ext uri="{9D8B030D-6E8A-4147-A177-3AD203B41FA5}">
                      <a16:colId xmlns:a16="http://schemas.microsoft.com/office/drawing/2014/main" val="2327867733"/>
                    </a:ext>
                  </a:extLst>
                </a:gridCol>
                <a:gridCol w="534924">
                  <a:extLst>
                    <a:ext uri="{9D8B030D-6E8A-4147-A177-3AD203B41FA5}">
                      <a16:colId xmlns:a16="http://schemas.microsoft.com/office/drawing/2014/main" val="1633728107"/>
                    </a:ext>
                  </a:extLst>
                </a:gridCol>
                <a:gridCol w="534924">
                  <a:extLst>
                    <a:ext uri="{9D8B030D-6E8A-4147-A177-3AD203B41FA5}">
                      <a16:colId xmlns:a16="http://schemas.microsoft.com/office/drawing/2014/main" val="1122165811"/>
                    </a:ext>
                  </a:extLst>
                </a:gridCol>
                <a:gridCol w="534924">
                  <a:extLst>
                    <a:ext uri="{9D8B030D-6E8A-4147-A177-3AD203B41FA5}">
                      <a16:colId xmlns:a16="http://schemas.microsoft.com/office/drawing/2014/main" val="3561968799"/>
                    </a:ext>
                  </a:extLst>
                </a:gridCol>
                <a:gridCol w="534924">
                  <a:extLst>
                    <a:ext uri="{9D8B030D-6E8A-4147-A177-3AD203B41FA5}">
                      <a16:colId xmlns:a16="http://schemas.microsoft.com/office/drawing/2014/main" val="3998418282"/>
                    </a:ext>
                  </a:extLst>
                </a:gridCol>
                <a:gridCol w="534924">
                  <a:extLst>
                    <a:ext uri="{9D8B030D-6E8A-4147-A177-3AD203B41FA5}">
                      <a16:colId xmlns:a16="http://schemas.microsoft.com/office/drawing/2014/main" val="1954177284"/>
                    </a:ext>
                  </a:extLst>
                </a:gridCol>
                <a:gridCol w="617220">
                  <a:extLst>
                    <a:ext uri="{9D8B030D-6E8A-4147-A177-3AD203B41FA5}">
                      <a16:colId xmlns:a16="http://schemas.microsoft.com/office/drawing/2014/main" val="1548465874"/>
                    </a:ext>
                  </a:extLst>
                </a:gridCol>
                <a:gridCol w="370332">
                  <a:extLst>
                    <a:ext uri="{9D8B030D-6E8A-4147-A177-3AD203B41FA5}">
                      <a16:colId xmlns:a16="http://schemas.microsoft.com/office/drawing/2014/main" val="3976189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667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- 2018-03-03 16:00:00</a:t>
                      </a:r>
                      <a:r>
                        <a:rPr kumimoji="0" lang="es-ES" sz="1000" b="0" i="0" u="none" strike="noStrike" kern="1200" cap="none" spc="0" normalizeH="0" baseline="0" noProof="0">
                          <a:ln>
                            <a:noFill/>
                          </a:ln>
                          <a:solidFill>
                            <a:prstClr val="black"/>
                          </a:solidFill>
                          <a:effectLst/>
                          <a:uLnTx/>
                          <a:uFillTx/>
                          <a:latin typeface="+mn-lt"/>
                          <a:ea typeface="+mn-ea"/>
                          <a:cs typeface="+mn-cs"/>
                        </a:rPr>
                        <a:t>
Después de vivir los estragos de la Primera Guerra Mundial como enfermera voluntaria, ella levantó la voz y se convirtió en una de las pacifistas más famosas de la historia. #CanalMaxLA celebra la vida de Vera Brittain con TESTAMENTO DE JUVENTUD en el mes de la mujer. #MírateAdmírate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VERA BRITTAIN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80820131"/>
                  </a:ext>
                </a:extLst>
              </a:tr>
            </a:tbl>
          </a:graphicData>
        </a:graphic>
      </p:graphicFrame>
      <p:sp>
        <p:nvSpPr>
          <p:cNvPr id="4" name="Text Placeholder 3">
            <a:extLst>
              <a:ext uri="{FF2B5EF4-FFF2-40B4-BE49-F238E27FC236}">
                <a16:creationId xmlns:a16="http://schemas.microsoft.com/office/drawing/2014/main" id="{3FDC28B9-1778-4466-B479-B22896C6072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79961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A9856-2672-43D6-BC49-970C3ADD32E8}"/>
              </a:ext>
            </a:extLst>
          </p:cNvPr>
          <p:cNvSpPr>
            <a:spLocks noGrp="1"/>
          </p:cNvSpPr>
          <p:nvPr>
            <p:ph type="title"/>
          </p:nvPr>
        </p:nvSpPr>
        <p:spPr/>
        <p:txBody>
          <a:bodyPr/>
          <a:lstStyle/>
          <a:p>
            <a:r>
              <a:rPr lang="en-US"/>
              <a:t>Facebook Posts KPI per Week | Canal Max LA - 17 of 26</a:t>
            </a:r>
          </a:p>
        </p:txBody>
      </p:sp>
      <p:graphicFrame>
        <p:nvGraphicFramePr>
          <p:cNvPr id="5" name="Table Placeholder 4">
            <a:extLst>
              <a:ext uri="{FF2B5EF4-FFF2-40B4-BE49-F238E27FC236}">
                <a16:creationId xmlns:a16="http://schemas.microsoft.com/office/drawing/2014/main" id="{57976B9A-288B-4669-B34D-D002480149FA}"/>
              </a:ext>
            </a:extLst>
          </p:cNvPr>
          <p:cNvGraphicFramePr>
            <a:graphicFrameLocks noGrp="1"/>
          </p:cNvGraphicFramePr>
          <p:nvPr>
            <p:ph type="tbl" sz="quarter" idx="13"/>
            <p:extLst>
              <p:ext uri="{D42A27DB-BD31-4B8C-83A1-F6EECF244321}">
                <p14:modId xmlns:p14="http://schemas.microsoft.com/office/powerpoint/2010/main" val="420799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491984714"/>
                    </a:ext>
                  </a:extLst>
                </a:gridCol>
                <a:gridCol w="617220">
                  <a:extLst>
                    <a:ext uri="{9D8B030D-6E8A-4147-A177-3AD203B41FA5}">
                      <a16:colId xmlns:a16="http://schemas.microsoft.com/office/drawing/2014/main" val="4055246432"/>
                    </a:ext>
                  </a:extLst>
                </a:gridCol>
                <a:gridCol w="534924">
                  <a:extLst>
                    <a:ext uri="{9D8B030D-6E8A-4147-A177-3AD203B41FA5}">
                      <a16:colId xmlns:a16="http://schemas.microsoft.com/office/drawing/2014/main" val="3103095716"/>
                    </a:ext>
                  </a:extLst>
                </a:gridCol>
                <a:gridCol w="534924">
                  <a:extLst>
                    <a:ext uri="{9D8B030D-6E8A-4147-A177-3AD203B41FA5}">
                      <a16:colId xmlns:a16="http://schemas.microsoft.com/office/drawing/2014/main" val="2417878074"/>
                    </a:ext>
                  </a:extLst>
                </a:gridCol>
                <a:gridCol w="411480">
                  <a:extLst>
                    <a:ext uri="{9D8B030D-6E8A-4147-A177-3AD203B41FA5}">
                      <a16:colId xmlns:a16="http://schemas.microsoft.com/office/drawing/2014/main" val="3942341035"/>
                    </a:ext>
                  </a:extLst>
                </a:gridCol>
                <a:gridCol w="534924">
                  <a:extLst>
                    <a:ext uri="{9D8B030D-6E8A-4147-A177-3AD203B41FA5}">
                      <a16:colId xmlns:a16="http://schemas.microsoft.com/office/drawing/2014/main" val="3315878994"/>
                    </a:ext>
                  </a:extLst>
                </a:gridCol>
                <a:gridCol w="534924">
                  <a:extLst>
                    <a:ext uri="{9D8B030D-6E8A-4147-A177-3AD203B41FA5}">
                      <a16:colId xmlns:a16="http://schemas.microsoft.com/office/drawing/2014/main" val="1896450217"/>
                    </a:ext>
                  </a:extLst>
                </a:gridCol>
                <a:gridCol w="534924">
                  <a:extLst>
                    <a:ext uri="{9D8B030D-6E8A-4147-A177-3AD203B41FA5}">
                      <a16:colId xmlns:a16="http://schemas.microsoft.com/office/drawing/2014/main" val="3272220922"/>
                    </a:ext>
                  </a:extLst>
                </a:gridCol>
                <a:gridCol w="534924">
                  <a:extLst>
                    <a:ext uri="{9D8B030D-6E8A-4147-A177-3AD203B41FA5}">
                      <a16:colId xmlns:a16="http://schemas.microsoft.com/office/drawing/2014/main" val="4117940513"/>
                    </a:ext>
                  </a:extLst>
                </a:gridCol>
                <a:gridCol w="534924">
                  <a:extLst>
                    <a:ext uri="{9D8B030D-6E8A-4147-A177-3AD203B41FA5}">
                      <a16:colId xmlns:a16="http://schemas.microsoft.com/office/drawing/2014/main" val="1540181821"/>
                    </a:ext>
                  </a:extLst>
                </a:gridCol>
                <a:gridCol w="534924">
                  <a:extLst>
                    <a:ext uri="{9D8B030D-6E8A-4147-A177-3AD203B41FA5}">
                      <a16:colId xmlns:a16="http://schemas.microsoft.com/office/drawing/2014/main" val="1735897871"/>
                    </a:ext>
                  </a:extLst>
                </a:gridCol>
                <a:gridCol w="534924">
                  <a:extLst>
                    <a:ext uri="{9D8B030D-6E8A-4147-A177-3AD203B41FA5}">
                      <a16:colId xmlns:a16="http://schemas.microsoft.com/office/drawing/2014/main" val="1974562248"/>
                    </a:ext>
                  </a:extLst>
                </a:gridCol>
                <a:gridCol w="534924">
                  <a:extLst>
                    <a:ext uri="{9D8B030D-6E8A-4147-A177-3AD203B41FA5}">
                      <a16:colId xmlns:a16="http://schemas.microsoft.com/office/drawing/2014/main" val="3098197109"/>
                    </a:ext>
                  </a:extLst>
                </a:gridCol>
                <a:gridCol w="617220">
                  <a:extLst>
                    <a:ext uri="{9D8B030D-6E8A-4147-A177-3AD203B41FA5}">
                      <a16:colId xmlns:a16="http://schemas.microsoft.com/office/drawing/2014/main" val="4037768660"/>
                    </a:ext>
                  </a:extLst>
                </a:gridCol>
                <a:gridCol w="370332">
                  <a:extLst>
                    <a:ext uri="{9D8B030D-6E8A-4147-A177-3AD203B41FA5}">
                      <a16:colId xmlns:a16="http://schemas.microsoft.com/office/drawing/2014/main" val="1855775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179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- 2018-03-06 15:00:00</a:t>
                      </a:r>
                      <a:r>
                        <a:rPr kumimoji="0" lang="es-ES" sz="1000" b="0" i="0" u="none" strike="noStrike" kern="1200" cap="none" spc="0" normalizeH="0" baseline="0" noProof="0">
                          <a:ln>
                            <a:noFill/>
                          </a:ln>
                          <a:solidFill>
                            <a:prstClr val="black"/>
                          </a:solidFill>
                          <a:effectLst/>
                          <a:uLnTx/>
                          <a:uFillTx/>
                          <a:latin typeface="+mn-lt"/>
                          <a:ea typeface="+mn-ea"/>
                          <a:cs typeface="+mn-cs"/>
                        </a:rPr>
                        <a:t>
Ella defendió ante la corte la existencia del Holocausto, luchando contra historiadores que se atrevían a negarlo. Celebramos la victoria de la historiadora judia-estadounidense, Deborah Lipstadt con NEGACIÓN, en el mes de la mujer de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DEBORAH LIPSTADT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45530"/>
                  </a:ext>
                </a:extLst>
              </a:tr>
            </a:tbl>
          </a:graphicData>
        </a:graphic>
      </p:graphicFrame>
      <p:sp>
        <p:nvSpPr>
          <p:cNvPr id="4" name="Text Placeholder 3">
            <a:extLst>
              <a:ext uri="{FF2B5EF4-FFF2-40B4-BE49-F238E27FC236}">
                <a16:creationId xmlns:a16="http://schemas.microsoft.com/office/drawing/2014/main" id="{8068C2D0-D19B-4307-8C9A-3B28F4FED8B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80272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9606-6838-4CC5-AE0B-B94ED7D2BD28}"/>
              </a:ext>
            </a:extLst>
          </p:cNvPr>
          <p:cNvSpPr>
            <a:spLocks noGrp="1"/>
          </p:cNvSpPr>
          <p:nvPr>
            <p:ph type="title"/>
          </p:nvPr>
        </p:nvSpPr>
        <p:spPr/>
        <p:txBody>
          <a:bodyPr/>
          <a:lstStyle/>
          <a:p>
            <a:r>
              <a:rPr lang="en-US"/>
              <a:t>Facebook Posts KPI per Week | Canal Max LA - 18 of 26</a:t>
            </a:r>
          </a:p>
        </p:txBody>
      </p:sp>
      <p:graphicFrame>
        <p:nvGraphicFramePr>
          <p:cNvPr id="5" name="Table Placeholder 4">
            <a:extLst>
              <a:ext uri="{FF2B5EF4-FFF2-40B4-BE49-F238E27FC236}">
                <a16:creationId xmlns:a16="http://schemas.microsoft.com/office/drawing/2014/main" id="{4A835927-14D8-4A46-B538-DF9247EE0633}"/>
              </a:ext>
            </a:extLst>
          </p:cNvPr>
          <p:cNvGraphicFramePr>
            <a:graphicFrameLocks noGrp="1"/>
          </p:cNvGraphicFramePr>
          <p:nvPr>
            <p:ph type="tbl" sz="quarter" idx="13"/>
            <p:extLst>
              <p:ext uri="{D42A27DB-BD31-4B8C-83A1-F6EECF244321}">
                <p14:modId xmlns:p14="http://schemas.microsoft.com/office/powerpoint/2010/main" val="1661678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026301353"/>
                    </a:ext>
                  </a:extLst>
                </a:gridCol>
                <a:gridCol w="617220">
                  <a:extLst>
                    <a:ext uri="{9D8B030D-6E8A-4147-A177-3AD203B41FA5}">
                      <a16:colId xmlns:a16="http://schemas.microsoft.com/office/drawing/2014/main" val="3743573455"/>
                    </a:ext>
                  </a:extLst>
                </a:gridCol>
                <a:gridCol w="534924">
                  <a:extLst>
                    <a:ext uri="{9D8B030D-6E8A-4147-A177-3AD203B41FA5}">
                      <a16:colId xmlns:a16="http://schemas.microsoft.com/office/drawing/2014/main" val="3658516498"/>
                    </a:ext>
                  </a:extLst>
                </a:gridCol>
                <a:gridCol w="534924">
                  <a:extLst>
                    <a:ext uri="{9D8B030D-6E8A-4147-A177-3AD203B41FA5}">
                      <a16:colId xmlns:a16="http://schemas.microsoft.com/office/drawing/2014/main" val="1076112937"/>
                    </a:ext>
                  </a:extLst>
                </a:gridCol>
                <a:gridCol w="411480">
                  <a:extLst>
                    <a:ext uri="{9D8B030D-6E8A-4147-A177-3AD203B41FA5}">
                      <a16:colId xmlns:a16="http://schemas.microsoft.com/office/drawing/2014/main" val="6473889"/>
                    </a:ext>
                  </a:extLst>
                </a:gridCol>
                <a:gridCol w="534924">
                  <a:extLst>
                    <a:ext uri="{9D8B030D-6E8A-4147-A177-3AD203B41FA5}">
                      <a16:colId xmlns:a16="http://schemas.microsoft.com/office/drawing/2014/main" val="2607544966"/>
                    </a:ext>
                  </a:extLst>
                </a:gridCol>
                <a:gridCol w="534924">
                  <a:extLst>
                    <a:ext uri="{9D8B030D-6E8A-4147-A177-3AD203B41FA5}">
                      <a16:colId xmlns:a16="http://schemas.microsoft.com/office/drawing/2014/main" val="2070274801"/>
                    </a:ext>
                  </a:extLst>
                </a:gridCol>
                <a:gridCol w="534924">
                  <a:extLst>
                    <a:ext uri="{9D8B030D-6E8A-4147-A177-3AD203B41FA5}">
                      <a16:colId xmlns:a16="http://schemas.microsoft.com/office/drawing/2014/main" val="3517215582"/>
                    </a:ext>
                  </a:extLst>
                </a:gridCol>
                <a:gridCol w="534924">
                  <a:extLst>
                    <a:ext uri="{9D8B030D-6E8A-4147-A177-3AD203B41FA5}">
                      <a16:colId xmlns:a16="http://schemas.microsoft.com/office/drawing/2014/main" val="905973567"/>
                    </a:ext>
                  </a:extLst>
                </a:gridCol>
                <a:gridCol w="534924">
                  <a:extLst>
                    <a:ext uri="{9D8B030D-6E8A-4147-A177-3AD203B41FA5}">
                      <a16:colId xmlns:a16="http://schemas.microsoft.com/office/drawing/2014/main" val="40064941"/>
                    </a:ext>
                  </a:extLst>
                </a:gridCol>
                <a:gridCol w="534924">
                  <a:extLst>
                    <a:ext uri="{9D8B030D-6E8A-4147-A177-3AD203B41FA5}">
                      <a16:colId xmlns:a16="http://schemas.microsoft.com/office/drawing/2014/main" val="2262170080"/>
                    </a:ext>
                  </a:extLst>
                </a:gridCol>
                <a:gridCol w="534924">
                  <a:extLst>
                    <a:ext uri="{9D8B030D-6E8A-4147-A177-3AD203B41FA5}">
                      <a16:colId xmlns:a16="http://schemas.microsoft.com/office/drawing/2014/main" val="2085599357"/>
                    </a:ext>
                  </a:extLst>
                </a:gridCol>
                <a:gridCol w="534924">
                  <a:extLst>
                    <a:ext uri="{9D8B030D-6E8A-4147-A177-3AD203B41FA5}">
                      <a16:colId xmlns:a16="http://schemas.microsoft.com/office/drawing/2014/main" val="957318855"/>
                    </a:ext>
                  </a:extLst>
                </a:gridCol>
                <a:gridCol w="617220">
                  <a:extLst>
                    <a:ext uri="{9D8B030D-6E8A-4147-A177-3AD203B41FA5}">
                      <a16:colId xmlns:a16="http://schemas.microsoft.com/office/drawing/2014/main" val="4216815166"/>
                    </a:ext>
                  </a:extLst>
                </a:gridCol>
                <a:gridCol w="370332">
                  <a:extLst>
                    <a:ext uri="{9D8B030D-6E8A-4147-A177-3AD203B41FA5}">
                      <a16:colId xmlns:a16="http://schemas.microsoft.com/office/drawing/2014/main" val="103337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221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- 2018-03-12 23:23:04</a:t>
                      </a:r>
                      <a:r>
                        <a:rPr kumimoji="0" lang="es-ES" sz="1000" b="0" i="0" u="none" strike="noStrike" kern="1200" cap="none" spc="0" normalizeH="0" baseline="0" noProof="0">
                          <a:ln>
                            <a:noFill/>
                          </a:ln>
                          <a:solidFill>
                            <a:prstClr val="black"/>
                          </a:solidFill>
                          <a:effectLst/>
                          <a:uLnTx/>
                          <a:uFillTx/>
                          <a:latin typeface="+mn-lt"/>
                          <a:ea typeface="+mn-ea"/>
                          <a:cs typeface="+mn-cs"/>
                        </a:rPr>
                        <a:t>
Lo mejor del cine mexicano se encuentra en estos días en el FICG Festival Internacional de Cine en Guadalajara y #CanalMaxLA tiene todos los detalles. #MaxEnGuadalajara.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CINE MEXICANO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0355897"/>
                  </a:ext>
                </a:extLst>
              </a:tr>
            </a:tbl>
          </a:graphicData>
        </a:graphic>
      </p:graphicFrame>
      <p:sp>
        <p:nvSpPr>
          <p:cNvPr id="4" name="Text Placeholder 3">
            <a:extLst>
              <a:ext uri="{FF2B5EF4-FFF2-40B4-BE49-F238E27FC236}">
                <a16:creationId xmlns:a16="http://schemas.microsoft.com/office/drawing/2014/main" id="{00692978-C609-49D2-A16E-3715A246491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73275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E9E4-50EC-4C00-8B83-99E43629C6FF}"/>
              </a:ext>
            </a:extLst>
          </p:cNvPr>
          <p:cNvSpPr>
            <a:spLocks noGrp="1"/>
          </p:cNvSpPr>
          <p:nvPr>
            <p:ph type="title"/>
          </p:nvPr>
        </p:nvSpPr>
        <p:spPr/>
        <p:txBody>
          <a:bodyPr/>
          <a:lstStyle/>
          <a:p>
            <a:r>
              <a:rPr lang="en-US"/>
              <a:t>Facebook Posts KPI per Week | Canal Max LA - 19 of 26</a:t>
            </a:r>
          </a:p>
        </p:txBody>
      </p:sp>
      <p:graphicFrame>
        <p:nvGraphicFramePr>
          <p:cNvPr id="5" name="Table Placeholder 4">
            <a:extLst>
              <a:ext uri="{FF2B5EF4-FFF2-40B4-BE49-F238E27FC236}">
                <a16:creationId xmlns:a16="http://schemas.microsoft.com/office/drawing/2014/main" id="{2BE86507-2D9C-4123-AFDB-7E0C52DB7532}"/>
              </a:ext>
            </a:extLst>
          </p:cNvPr>
          <p:cNvGraphicFramePr>
            <a:graphicFrameLocks noGrp="1"/>
          </p:cNvGraphicFramePr>
          <p:nvPr>
            <p:ph type="tbl" sz="quarter" idx="13"/>
            <p:extLst>
              <p:ext uri="{D42A27DB-BD31-4B8C-83A1-F6EECF244321}">
                <p14:modId xmlns:p14="http://schemas.microsoft.com/office/powerpoint/2010/main" val="309498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909490938"/>
                    </a:ext>
                  </a:extLst>
                </a:gridCol>
                <a:gridCol w="617220">
                  <a:extLst>
                    <a:ext uri="{9D8B030D-6E8A-4147-A177-3AD203B41FA5}">
                      <a16:colId xmlns:a16="http://schemas.microsoft.com/office/drawing/2014/main" val="1778545619"/>
                    </a:ext>
                  </a:extLst>
                </a:gridCol>
                <a:gridCol w="534924">
                  <a:extLst>
                    <a:ext uri="{9D8B030D-6E8A-4147-A177-3AD203B41FA5}">
                      <a16:colId xmlns:a16="http://schemas.microsoft.com/office/drawing/2014/main" val="423094840"/>
                    </a:ext>
                  </a:extLst>
                </a:gridCol>
                <a:gridCol w="534924">
                  <a:extLst>
                    <a:ext uri="{9D8B030D-6E8A-4147-A177-3AD203B41FA5}">
                      <a16:colId xmlns:a16="http://schemas.microsoft.com/office/drawing/2014/main" val="2152184186"/>
                    </a:ext>
                  </a:extLst>
                </a:gridCol>
                <a:gridCol w="411480">
                  <a:extLst>
                    <a:ext uri="{9D8B030D-6E8A-4147-A177-3AD203B41FA5}">
                      <a16:colId xmlns:a16="http://schemas.microsoft.com/office/drawing/2014/main" val="521696263"/>
                    </a:ext>
                  </a:extLst>
                </a:gridCol>
                <a:gridCol w="534924">
                  <a:extLst>
                    <a:ext uri="{9D8B030D-6E8A-4147-A177-3AD203B41FA5}">
                      <a16:colId xmlns:a16="http://schemas.microsoft.com/office/drawing/2014/main" val="19490366"/>
                    </a:ext>
                  </a:extLst>
                </a:gridCol>
                <a:gridCol w="534924">
                  <a:extLst>
                    <a:ext uri="{9D8B030D-6E8A-4147-A177-3AD203B41FA5}">
                      <a16:colId xmlns:a16="http://schemas.microsoft.com/office/drawing/2014/main" val="2618450919"/>
                    </a:ext>
                  </a:extLst>
                </a:gridCol>
                <a:gridCol w="534924">
                  <a:extLst>
                    <a:ext uri="{9D8B030D-6E8A-4147-A177-3AD203B41FA5}">
                      <a16:colId xmlns:a16="http://schemas.microsoft.com/office/drawing/2014/main" val="3309186492"/>
                    </a:ext>
                  </a:extLst>
                </a:gridCol>
                <a:gridCol w="534924">
                  <a:extLst>
                    <a:ext uri="{9D8B030D-6E8A-4147-A177-3AD203B41FA5}">
                      <a16:colId xmlns:a16="http://schemas.microsoft.com/office/drawing/2014/main" val="2936777533"/>
                    </a:ext>
                  </a:extLst>
                </a:gridCol>
                <a:gridCol w="534924">
                  <a:extLst>
                    <a:ext uri="{9D8B030D-6E8A-4147-A177-3AD203B41FA5}">
                      <a16:colId xmlns:a16="http://schemas.microsoft.com/office/drawing/2014/main" val="3167724473"/>
                    </a:ext>
                  </a:extLst>
                </a:gridCol>
                <a:gridCol w="534924">
                  <a:extLst>
                    <a:ext uri="{9D8B030D-6E8A-4147-A177-3AD203B41FA5}">
                      <a16:colId xmlns:a16="http://schemas.microsoft.com/office/drawing/2014/main" val="3319412871"/>
                    </a:ext>
                  </a:extLst>
                </a:gridCol>
                <a:gridCol w="534924">
                  <a:extLst>
                    <a:ext uri="{9D8B030D-6E8A-4147-A177-3AD203B41FA5}">
                      <a16:colId xmlns:a16="http://schemas.microsoft.com/office/drawing/2014/main" val="3819475962"/>
                    </a:ext>
                  </a:extLst>
                </a:gridCol>
                <a:gridCol w="534924">
                  <a:extLst>
                    <a:ext uri="{9D8B030D-6E8A-4147-A177-3AD203B41FA5}">
                      <a16:colId xmlns:a16="http://schemas.microsoft.com/office/drawing/2014/main" val="1805499746"/>
                    </a:ext>
                  </a:extLst>
                </a:gridCol>
                <a:gridCol w="617220">
                  <a:extLst>
                    <a:ext uri="{9D8B030D-6E8A-4147-A177-3AD203B41FA5}">
                      <a16:colId xmlns:a16="http://schemas.microsoft.com/office/drawing/2014/main" val="620209958"/>
                    </a:ext>
                  </a:extLst>
                </a:gridCol>
                <a:gridCol w="370332">
                  <a:extLst>
                    <a:ext uri="{9D8B030D-6E8A-4147-A177-3AD203B41FA5}">
                      <a16:colId xmlns:a16="http://schemas.microsoft.com/office/drawing/2014/main" val="3011421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325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- 2018-03-06 18:00:00</a:t>
                      </a:r>
                      <a:r>
                        <a:rPr kumimoji="0" lang="es-ES" sz="1000" b="0" i="0" u="none" strike="noStrike" kern="1200" cap="none" spc="0" normalizeH="0" baseline="0" noProof="0">
                          <a:ln>
                            <a:noFill/>
                          </a:ln>
                          <a:solidFill>
                            <a:prstClr val="black"/>
                          </a:solidFill>
                          <a:effectLst/>
                          <a:uLnTx/>
                          <a:uFillTx/>
                          <a:latin typeface="+mn-lt"/>
                          <a:ea typeface="+mn-ea"/>
                          <a:cs typeface="+mn-cs"/>
                        </a:rPr>
                        <a:t>
Después de descubrir la verdadera identidad de Saban, Karl empieza a resolver el misterio del Flautista, sin embargo, once personas desaparecen de la ciudad al mismo tiempo que Elise deja de contestar sus llamadas. Quinto episodio de THE TUNNEL: VENGEANCE,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THE TUNNEL: VENGEANCE E05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2633199"/>
                  </a:ext>
                </a:extLst>
              </a:tr>
            </a:tbl>
          </a:graphicData>
        </a:graphic>
      </p:graphicFrame>
      <p:sp>
        <p:nvSpPr>
          <p:cNvPr id="4" name="Text Placeholder 3">
            <a:extLst>
              <a:ext uri="{FF2B5EF4-FFF2-40B4-BE49-F238E27FC236}">
                <a16:creationId xmlns:a16="http://schemas.microsoft.com/office/drawing/2014/main" id="{50038CE0-E3CA-45BF-B905-E07584C75F6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79311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BB77-2AB4-403E-9374-2CD5E43C309B}"/>
              </a:ext>
            </a:extLst>
          </p:cNvPr>
          <p:cNvSpPr>
            <a:spLocks noGrp="1"/>
          </p:cNvSpPr>
          <p:nvPr>
            <p:ph type="title"/>
          </p:nvPr>
        </p:nvSpPr>
        <p:spPr/>
        <p:txBody>
          <a:bodyPr/>
          <a:lstStyle/>
          <a:p>
            <a:r>
              <a:rPr lang="en-US"/>
              <a:t>Facebook Posts KPI per Week | Canal Max LA - 20 of 26</a:t>
            </a:r>
          </a:p>
        </p:txBody>
      </p:sp>
      <p:graphicFrame>
        <p:nvGraphicFramePr>
          <p:cNvPr id="5" name="Table Placeholder 4">
            <a:extLst>
              <a:ext uri="{FF2B5EF4-FFF2-40B4-BE49-F238E27FC236}">
                <a16:creationId xmlns:a16="http://schemas.microsoft.com/office/drawing/2014/main" id="{BA97D917-9F93-4E5B-B52D-D86D8FCBFE44}"/>
              </a:ext>
            </a:extLst>
          </p:cNvPr>
          <p:cNvGraphicFramePr>
            <a:graphicFrameLocks noGrp="1"/>
          </p:cNvGraphicFramePr>
          <p:nvPr>
            <p:ph type="tbl" sz="quarter" idx="13"/>
            <p:extLst>
              <p:ext uri="{D42A27DB-BD31-4B8C-83A1-F6EECF244321}">
                <p14:modId xmlns:p14="http://schemas.microsoft.com/office/powerpoint/2010/main" val="3300203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753470023"/>
                    </a:ext>
                  </a:extLst>
                </a:gridCol>
                <a:gridCol w="617220">
                  <a:extLst>
                    <a:ext uri="{9D8B030D-6E8A-4147-A177-3AD203B41FA5}">
                      <a16:colId xmlns:a16="http://schemas.microsoft.com/office/drawing/2014/main" val="361200722"/>
                    </a:ext>
                  </a:extLst>
                </a:gridCol>
                <a:gridCol w="534924">
                  <a:extLst>
                    <a:ext uri="{9D8B030D-6E8A-4147-A177-3AD203B41FA5}">
                      <a16:colId xmlns:a16="http://schemas.microsoft.com/office/drawing/2014/main" val="567695431"/>
                    </a:ext>
                  </a:extLst>
                </a:gridCol>
                <a:gridCol w="534924">
                  <a:extLst>
                    <a:ext uri="{9D8B030D-6E8A-4147-A177-3AD203B41FA5}">
                      <a16:colId xmlns:a16="http://schemas.microsoft.com/office/drawing/2014/main" val="605820422"/>
                    </a:ext>
                  </a:extLst>
                </a:gridCol>
                <a:gridCol w="411480">
                  <a:extLst>
                    <a:ext uri="{9D8B030D-6E8A-4147-A177-3AD203B41FA5}">
                      <a16:colId xmlns:a16="http://schemas.microsoft.com/office/drawing/2014/main" val="1549858575"/>
                    </a:ext>
                  </a:extLst>
                </a:gridCol>
                <a:gridCol w="534924">
                  <a:extLst>
                    <a:ext uri="{9D8B030D-6E8A-4147-A177-3AD203B41FA5}">
                      <a16:colId xmlns:a16="http://schemas.microsoft.com/office/drawing/2014/main" val="2670486431"/>
                    </a:ext>
                  </a:extLst>
                </a:gridCol>
                <a:gridCol w="534924">
                  <a:extLst>
                    <a:ext uri="{9D8B030D-6E8A-4147-A177-3AD203B41FA5}">
                      <a16:colId xmlns:a16="http://schemas.microsoft.com/office/drawing/2014/main" val="444924025"/>
                    </a:ext>
                  </a:extLst>
                </a:gridCol>
                <a:gridCol w="534924">
                  <a:extLst>
                    <a:ext uri="{9D8B030D-6E8A-4147-A177-3AD203B41FA5}">
                      <a16:colId xmlns:a16="http://schemas.microsoft.com/office/drawing/2014/main" val="3477399861"/>
                    </a:ext>
                  </a:extLst>
                </a:gridCol>
                <a:gridCol w="534924">
                  <a:extLst>
                    <a:ext uri="{9D8B030D-6E8A-4147-A177-3AD203B41FA5}">
                      <a16:colId xmlns:a16="http://schemas.microsoft.com/office/drawing/2014/main" val="2451521067"/>
                    </a:ext>
                  </a:extLst>
                </a:gridCol>
                <a:gridCol w="534924">
                  <a:extLst>
                    <a:ext uri="{9D8B030D-6E8A-4147-A177-3AD203B41FA5}">
                      <a16:colId xmlns:a16="http://schemas.microsoft.com/office/drawing/2014/main" val="545563181"/>
                    </a:ext>
                  </a:extLst>
                </a:gridCol>
                <a:gridCol w="534924">
                  <a:extLst>
                    <a:ext uri="{9D8B030D-6E8A-4147-A177-3AD203B41FA5}">
                      <a16:colId xmlns:a16="http://schemas.microsoft.com/office/drawing/2014/main" val="1210651833"/>
                    </a:ext>
                  </a:extLst>
                </a:gridCol>
                <a:gridCol w="534924">
                  <a:extLst>
                    <a:ext uri="{9D8B030D-6E8A-4147-A177-3AD203B41FA5}">
                      <a16:colId xmlns:a16="http://schemas.microsoft.com/office/drawing/2014/main" val="986100688"/>
                    </a:ext>
                  </a:extLst>
                </a:gridCol>
                <a:gridCol w="534924">
                  <a:extLst>
                    <a:ext uri="{9D8B030D-6E8A-4147-A177-3AD203B41FA5}">
                      <a16:colId xmlns:a16="http://schemas.microsoft.com/office/drawing/2014/main" val="3999540237"/>
                    </a:ext>
                  </a:extLst>
                </a:gridCol>
                <a:gridCol w="617220">
                  <a:extLst>
                    <a:ext uri="{9D8B030D-6E8A-4147-A177-3AD203B41FA5}">
                      <a16:colId xmlns:a16="http://schemas.microsoft.com/office/drawing/2014/main" val="2655655650"/>
                    </a:ext>
                  </a:extLst>
                </a:gridCol>
                <a:gridCol w="370332">
                  <a:extLst>
                    <a:ext uri="{9D8B030D-6E8A-4147-A177-3AD203B41FA5}">
                      <a16:colId xmlns:a16="http://schemas.microsoft.com/office/drawing/2014/main" val="20377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180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- 2018-03-25 18:00:00</a:t>
                      </a:r>
                      <a:r>
                        <a:rPr kumimoji="0" lang="es-ES" sz="1000" b="0" i="0" u="none" strike="noStrike" kern="1200" cap="none" spc="0" normalizeH="0" baseline="0" noProof="0">
                          <a:ln>
                            <a:noFill/>
                          </a:ln>
                          <a:solidFill>
                            <a:prstClr val="black"/>
                          </a:solidFill>
                          <a:effectLst/>
                          <a:uLnTx/>
                          <a:uFillTx/>
                          <a:latin typeface="+mn-lt"/>
                          <a:ea typeface="+mn-ea"/>
                          <a:cs typeface="+mn-cs"/>
                        </a:rPr>
                        <a:t>
Cada día, durante su trayecto en el tren, Rachel observa a una pareja que de lejos parece ser tan feliz como ella lo era antes de su divorcio. Hasta que un día será testigo de algo que cambiará todo y terminará involucrada en algo que jamás imaginó. Emily Blunt protagoniza LA CHICA DEL TREN,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LA CHICA DEL TREN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0204666"/>
                  </a:ext>
                </a:extLst>
              </a:tr>
            </a:tbl>
          </a:graphicData>
        </a:graphic>
      </p:graphicFrame>
      <p:sp>
        <p:nvSpPr>
          <p:cNvPr id="4" name="Text Placeholder 3">
            <a:extLst>
              <a:ext uri="{FF2B5EF4-FFF2-40B4-BE49-F238E27FC236}">
                <a16:creationId xmlns:a16="http://schemas.microsoft.com/office/drawing/2014/main" id="{4C5574D3-E9D1-4357-9115-B6F24887727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51432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B4C0D-5FFE-4ED6-902D-67038E428E42}"/>
              </a:ext>
            </a:extLst>
          </p:cNvPr>
          <p:cNvSpPr>
            <a:spLocks noGrp="1"/>
          </p:cNvSpPr>
          <p:nvPr>
            <p:ph type="title"/>
          </p:nvPr>
        </p:nvSpPr>
        <p:spPr/>
        <p:txBody>
          <a:bodyPr/>
          <a:lstStyle/>
          <a:p>
            <a:r>
              <a:rPr lang="en-US"/>
              <a:t>Facebook Posts KPI per Week | Canal Max LA - 21 of 26</a:t>
            </a:r>
          </a:p>
        </p:txBody>
      </p:sp>
      <p:graphicFrame>
        <p:nvGraphicFramePr>
          <p:cNvPr id="5" name="Table Placeholder 4">
            <a:extLst>
              <a:ext uri="{FF2B5EF4-FFF2-40B4-BE49-F238E27FC236}">
                <a16:creationId xmlns:a16="http://schemas.microsoft.com/office/drawing/2014/main" id="{7312DC98-B235-4AC7-91B4-2BF3861AEBC9}"/>
              </a:ext>
            </a:extLst>
          </p:cNvPr>
          <p:cNvGraphicFramePr>
            <a:graphicFrameLocks noGrp="1"/>
          </p:cNvGraphicFramePr>
          <p:nvPr>
            <p:ph type="tbl" sz="quarter" idx="13"/>
            <p:extLst>
              <p:ext uri="{D42A27DB-BD31-4B8C-83A1-F6EECF244321}">
                <p14:modId xmlns:p14="http://schemas.microsoft.com/office/powerpoint/2010/main" val="415879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2160762011"/>
                    </a:ext>
                  </a:extLst>
                </a:gridCol>
                <a:gridCol w="617220">
                  <a:extLst>
                    <a:ext uri="{9D8B030D-6E8A-4147-A177-3AD203B41FA5}">
                      <a16:colId xmlns:a16="http://schemas.microsoft.com/office/drawing/2014/main" val="3366630214"/>
                    </a:ext>
                  </a:extLst>
                </a:gridCol>
                <a:gridCol w="534924">
                  <a:extLst>
                    <a:ext uri="{9D8B030D-6E8A-4147-A177-3AD203B41FA5}">
                      <a16:colId xmlns:a16="http://schemas.microsoft.com/office/drawing/2014/main" val="4247351486"/>
                    </a:ext>
                  </a:extLst>
                </a:gridCol>
                <a:gridCol w="534924">
                  <a:extLst>
                    <a:ext uri="{9D8B030D-6E8A-4147-A177-3AD203B41FA5}">
                      <a16:colId xmlns:a16="http://schemas.microsoft.com/office/drawing/2014/main" val="3346451008"/>
                    </a:ext>
                  </a:extLst>
                </a:gridCol>
                <a:gridCol w="411480">
                  <a:extLst>
                    <a:ext uri="{9D8B030D-6E8A-4147-A177-3AD203B41FA5}">
                      <a16:colId xmlns:a16="http://schemas.microsoft.com/office/drawing/2014/main" val="577866963"/>
                    </a:ext>
                  </a:extLst>
                </a:gridCol>
                <a:gridCol w="534924">
                  <a:extLst>
                    <a:ext uri="{9D8B030D-6E8A-4147-A177-3AD203B41FA5}">
                      <a16:colId xmlns:a16="http://schemas.microsoft.com/office/drawing/2014/main" val="2038174488"/>
                    </a:ext>
                  </a:extLst>
                </a:gridCol>
                <a:gridCol w="534924">
                  <a:extLst>
                    <a:ext uri="{9D8B030D-6E8A-4147-A177-3AD203B41FA5}">
                      <a16:colId xmlns:a16="http://schemas.microsoft.com/office/drawing/2014/main" val="2472903312"/>
                    </a:ext>
                  </a:extLst>
                </a:gridCol>
                <a:gridCol w="534924">
                  <a:extLst>
                    <a:ext uri="{9D8B030D-6E8A-4147-A177-3AD203B41FA5}">
                      <a16:colId xmlns:a16="http://schemas.microsoft.com/office/drawing/2014/main" val="2698945778"/>
                    </a:ext>
                  </a:extLst>
                </a:gridCol>
                <a:gridCol w="534924">
                  <a:extLst>
                    <a:ext uri="{9D8B030D-6E8A-4147-A177-3AD203B41FA5}">
                      <a16:colId xmlns:a16="http://schemas.microsoft.com/office/drawing/2014/main" val="2846268521"/>
                    </a:ext>
                  </a:extLst>
                </a:gridCol>
                <a:gridCol w="534924">
                  <a:extLst>
                    <a:ext uri="{9D8B030D-6E8A-4147-A177-3AD203B41FA5}">
                      <a16:colId xmlns:a16="http://schemas.microsoft.com/office/drawing/2014/main" val="3719506844"/>
                    </a:ext>
                  </a:extLst>
                </a:gridCol>
                <a:gridCol w="534924">
                  <a:extLst>
                    <a:ext uri="{9D8B030D-6E8A-4147-A177-3AD203B41FA5}">
                      <a16:colId xmlns:a16="http://schemas.microsoft.com/office/drawing/2014/main" val="4027280417"/>
                    </a:ext>
                  </a:extLst>
                </a:gridCol>
                <a:gridCol w="534924">
                  <a:extLst>
                    <a:ext uri="{9D8B030D-6E8A-4147-A177-3AD203B41FA5}">
                      <a16:colId xmlns:a16="http://schemas.microsoft.com/office/drawing/2014/main" val="317998707"/>
                    </a:ext>
                  </a:extLst>
                </a:gridCol>
                <a:gridCol w="534924">
                  <a:extLst>
                    <a:ext uri="{9D8B030D-6E8A-4147-A177-3AD203B41FA5}">
                      <a16:colId xmlns:a16="http://schemas.microsoft.com/office/drawing/2014/main" val="2783944456"/>
                    </a:ext>
                  </a:extLst>
                </a:gridCol>
                <a:gridCol w="617220">
                  <a:extLst>
                    <a:ext uri="{9D8B030D-6E8A-4147-A177-3AD203B41FA5}">
                      <a16:colId xmlns:a16="http://schemas.microsoft.com/office/drawing/2014/main" val="1348286608"/>
                    </a:ext>
                  </a:extLst>
                </a:gridCol>
                <a:gridCol w="370332">
                  <a:extLst>
                    <a:ext uri="{9D8B030D-6E8A-4147-A177-3AD203B41FA5}">
                      <a16:colId xmlns:a16="http://schemas.microsoft.com/office/drawing/2014/main" val="57441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500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- 2018-03-08 17:00:00</a:t>
                      </a:r>
                      <a:r>
                        <a:rPr kumimoji="0" lang="es-ES" sz="1000" b="0" i="0" u="none" strike="noStrike" kern="1200" cap="none" spc="0" normalizeH="0" baseline="0" noProof="0">
                          <a:ln>
                            <a:noFill/>
                          </a:ln>
                          <a:solidFill>
                            <a:prstClr val="black"/>
                          </a:solidFill>
                          <a:effectLst/>
                          <a:uLnTx/>
                          <a:uFillTx/>
                          <a:latin typeface="+mn-lt"/>
                          <a:ea typeface="+mn-ea"/>
                          <a:cs typeface="+mn-cs"/>
                        </a:rPr>
                        <a:t>
En el Día Internacional de la Mujer recordamos la constante lucha de las mujeres por lograr un lugar equitativo en la sociedad. CONFIRMACIÓN, REINA DE KATWE, TESTAMENTO DE JUVENTUD, RARA, NEGACIÓN, INVISIBLE: LA HISTORIA DE LAS HERMANAS BRONTË y CHRISTINE, hoy en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DÍA INTERNACIONAL DE LA MUJER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7245540"/>
                  </a:ext>
                </a:extLst>
              </a:tr>
            </a:tbl>
          </a:graphicData>
        </a:graphic>
      </p:graphicFrame>
      <p:sp>
        <p:nvSpPr>
          <p:cNvPr id="4" name="Text Placeholder 3">
            <a:extLst>
              <a:ext uri="{FF2B5EF4-FFF2-40B4-BE49-F238E27FC236}">
                <a16:creationId xmlns:a16="http://schemas.microsoft.com/office/drawing/2014/main" id="{C39E7CE2-BA58-4709-9341-1B4FE9E9246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91104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63D0D-EA9D-4E9A-B398-F193373CA0F4}"/>
              </a:ext>
            </a:extLst>
          </p:cNvPr>
          <p:cNvSpPr>
            <a:spLocks noGrp="1"/>
          </p:cNvSpPr>
          <p:nvPr>
            <p:ph type="title"/>
          </p:nvPr>
        </p:nvSpPr>
        <p:spPr/>
        <p:txBody>
          <a:bodyPr/>
          <a:lstStyle/>
          <a:p>
            <a:r>
              <a:rPr lang="en-US"/>
              <a:t>Facebook Posts KPI per Week | Canal Max LA - 22 of 26</a:t>
            </a:r>
          </a:p>
        </p:txBody>
      </p:sp>
      <p:graphicFrame>
        <p:nvGraphicFramePr>
          <p:cNvPr id="5" name="Table Placeholder 4">
            <a:extLst>
              <a:ext uri="{FF2B5EF4-FFF2-40B4-BE49-F238E27FC236}">
                <a16:creationId xmlns:a16="http://schemas.microsoft.com/office/drawing/2014/main" id="{A9F573C1-0272-4C53-875D-A86BDF19B18B}"/>
              </a:ext>
            </a:extLst>
          </p:cNvPr>
          <p:cNvGraphicFramePr>
            <a:graphicFrameLocks noGrp="1"/>
          </p:cNvGraphicFramePr>
          <p:nvPr>
            <p:ph type="tbl" sz="quarter" idx="13"/>
            <p:extLst>
              <p:ext uri="{D42A27DB-BD31-4B8C-83A1-F6EECF244321}">
                <p14:modId xmlns:p14="http://schemas.microsoft.com/office/powerpoint/2010/main" val="241328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166619207"/>
                    </a:ext>
                  </a:extLst>
                </a:gridCol>
                <a:gridCol w="617220">
                  <a:extLst>
                    <a:ext uri="{9D8B030D-6E8A-4147-A177-3AD203B41FA5}">
                      <a16:colId xmlns:a16="http://schemas.microsoft.com/office/drawing/2014/main" val="1700539081"/>
                    </a:ext>
                  </a:extLst>
                </a:gridCol>
                <a:gridCol w="534924">
                  <a:extLst>
                    <a:ext uri="{9D8B030D-6E8A-4147-A177-3AD203B41FA5}">
                      <a16:colId xmlns:a16="http://schemas.microsoft.com/office/drawing/2014/main" val="3436204907"/>
                    </a:ext>
                  </a:extLst>
                </a:gridCol>
                <a:gridCol w="534924">
                  <a:extLst>
                    <a:ext uri="{9D8B030D-6E8A-4147-A177-3AD203B41FA5}">
                      <a16:colId xmlns:a16="http://schemas.microsoft.com/office/drawing/2014/main" val="3800435637"/>
                    </a:ext>
                  </a:extLst>
                </a:gridCol>
                <a:gridCol w="411480">
                  <a:extLst>
                    <a:ext uri="{9D8B030D-6E8A-4147-A177-3AD203B41FA5}">
                      <a16:colId xmlns:a16="http://schemas.microsoft.com/office/drawing/2014/main" val="2055879655"/>
                    </a:ext>
                  </a:extLst>
                </a:gridCol>
                <a:gridCol w="534924">
                  <a:extLst>
                    <a:ext uri="{9D8B030D-6E8A-4147-A177-3AD203B41FA5}">
                      <a16:colId xmlns:a16="http://schemas.microsoft.com/office/drawing/2014/main" val="2231580214"/>
                    </a:ext>
                  </a:extLst>
                </a:gridCol>
                <a:gridCol w="534924">
                  <a:extLst>
                    <a:ext uri="{9D8B030D-6E8A-4147-A177-3AD203B41FA5}">
                      <a16:colId xmlns:a16="http://schemas.microsoft.com/office/drawing/2014/main" val="2136959147"/>
                    </a:ext>
                  </a:extLst>
                </a:gridCol>
                <a:gridCol w="534924">
                  <a:extLst>
                    <a:ext uri="{9D8B030D-6E8A-4147-A177-3AD203B41FA5}">
                      <a16:colId xmlns:a16="http://schemas.microsoft.com/office/drawing/2014/main" val="223693626"/>
                    </a:ext>
                  </a:extLst>
                </a:gridCol>
                <a:gridCol w="534924">
                  <a:extLst>
                    <a:ext uri="{9D8B030D-6E8A-4147-A177-3AD203B41FA5}">
                      <a16:colId xmlns:a16="http://schemas.microsoft.com/office/drawing/2014/main" val="113325746"/>
                    </a:ext>
                  </a:extLst>
                </a:gridCol>
                <a:gridCol w="534924">
                  <a:extLst>
                    <a:ext uri="{9D8B030D-6E8A-4147-A177-3AD203B41FA5}">
                      <a16:colId xmlns:a16="http://schemas.microsoft.com/office/drawing/2014/main" val="2025708888"/>
                    </a:ext>
                  </a:extLst>
                </a:gridCol>
                <a:gridCol w="534924">
                  <a:extLst>
                    <a:ext uri="{9D8B030D-6E8A-4147-A177-3AD203B41FA5}">
                      <a16:colId xmlns:a16="http://schemas.microsoft.com/office/drawing/2014/main" val="3207917303"/>
                    </a:ext>
                  </a:extLst>
                </a:gridCol>
                <a:gridCol w="534924">
                  <a:extLst>
                    <a:ext uri="{9D8B030D-6E8A-4147-A177-3AD203B41FA5}">
                      <a16:colId xmlns:a16="http://schemas.microsoft.com/office/drawing/2014/main" val="290180963"/>
                    </a:ext>
                  </a:extLst>
                </a:gridCol>
                <a:gridCol w="534924">
                  <a:extLst>
                    <a:ext uri="{9D8B030D-6E8A-4147-A177-3AD203B41FA5}">
                      <a16:colId xmlns:a16="http://schemas.microsoft.com/office/drawing/2014/main" val="1737033242"/>
                    </a:ext>
                  </a:extLst>
                </a:gridCol>
                <a:gridCol w="617220">
                  <a:extLst>
                    <a:ext uri="{9D8B030D-6E8A-4147-A177-3AD203B41FA5}">
                      <a16:colId xmlns:a16="http://schemas.microsoft.com/office/drawing/2014/main" val="4089080997"/>
                    </a:ext>
                  </a:extLst>
                </a:gridCol>
                <a:gridCol w="370332">
                  <a:extLst>
                    <a:ext uri="{9D8B030D-6E8A-4147-A177-3AD203B41FA5}">
                      <a16:colId xmlns:a16="http://schemas.microsoft.com/office/drawing/2014/main" val="329411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948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- 2018-03-02 18:00:00</a:t>
                      </a:r>
                      <a:r>
                        <a:rPr kumimoji="0" lang="es-ES" sz="1000" b="0" i="0" u="none" strike="noStrike" kern="1200" cap="none" spc="0" normalizeH="0" baseline="0" noProof="0">
                          <a:ln>
                            <a:noFill/>
                          </a:ln>
                          <a:solidFill>
                            <a:prstClr val="black"/>
                          </a:solidFill>
                          <a:effectLst/>
                          <a:uLnTx/>
                          <a:uFillTx/>
                          <a:latin typeface="+mn-lt"/>
                          <a:ea typeface="+mn-ea"/>
                          <a:cs typeface="+mn-cs"/>
                        </a:rPr>
                        <a:t>
Recordada por su trágico final, esta historia nos brinda la oportunidad de conocer mejor a la mujer que solo anhelaba un lugar serio dentro de un medio competitivo dominado por hombres. CHRISTINE,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CHRISTINE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2014464"/>
                  </a:ext>
                </a:extLst>
              </a:tr>
            </a:tbl>
          </a:graphicData>
        </a:graphic>
      </p:graphicFrame>
      <p:sp>
        <p:nvSpPr>
          <p:cNvPr id="4" name="Text Placeholder 3">
            <a:extLst>
              <a:ext uri="{FF2B5EF4-FFF2-40B4-BE49-F238E27FC236}">
                <a16:creationId xmlns:a16="http://schemas.microsoft.com/office/drawing/2014/main" id="{D3FC8BDF-FF09-440F-8289-723838A5CB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861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98C0-2188-4895-8754-9DC6EDFB1A3F}"/>
              </a:ext>
            </a:extLst>
          </p:cNvPr>
          <p:cNvSpPr>
            <a:spLocks noGrp="1"/>
          </p:cNvSpPr>
          <p:nvPr>
            <p:ph type="title"/>
          </p:nvPr>
        </p:nvSpPr>
        <p:spPr/>
        <p:txBody>
          <a:bodyPr/>
          <a:lstStyle/>
          <a:p>
            <a:r>
              <a:rPr lang="en-US"/>
              <a:t>Facebook Posts KPI per Week | Canal Max LA - 23 of 26</a:t>
            </a:r>
          </a:p>
        </p:txBody>
      </p:sp>
      <p:graphicFrame>
        <p:nvGraphicFramePr>
          <p:cNvPr id="5" name="Table Placeholder 4">
            <a:extLst>
              <a:ext uri="{FF2B5EF4-FFF2-40B4-BE49-F238E27FC236}">
                <a16:creationId xmlns:a16="http://schemas.microsoft.com/office/drawing/2014/main" id="{96D9C599-A0FA-4B38-8EB2-1F2D008A2229}"/>
              </a:ext>
            </a:extLst>
          </p:cNvPr>
          <p:cNvGraphicFramePr>
            <a:graphicFrameLocks noGrp="1"/>
          </p:cNvGraphicFramePr>
          <p:nvPr>
            <p:ph type="tbl" sz="quarter" idx="13"/>
            <p:extLst>
              <p:ext uri="{D42A27DB-BD31-4B8C-83A1-F6EECF244321}">
                <p14:modId xmlns:p14="http://schemas.microsoft.com/office/powerpoint/2010/main" val="247720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1703659380"/>
                    </a:ext>
                  </a:extLst>
                </a:gridCol>
                <a:gridCol w="617220">
                  <a:extLst>
                    <a:ext uri="{9D8B030D-6E8A-4147-A177-3AD203B41FA5}">
                      <a16:colId xmlns:a16="http://schemas.microsoft.com/office/drawing/2014/main" val="1078130602"/>
                    </a:ext>
                  </a:extLst>
                </a:gridCol>
                <a:gridCol w="534924">
                  <a:extLst>
                    <a:ext uri="{9D8B030D-6E8A-4147-A177-3AD203B41FA5}">
                      <a16:colId xmlns:a16="http://schemas.microsoft.com/office/drawing/2014/main" val="3755162037"/>
                    </a:ext>
                  </a:extLst>
                </a:gridCol>
                <a:gridCol w="534924">
                  <a:extLst>
                    <a:ext uri="{9D8B030D-6E8A-4147-A177-3AD203B41FA5}">
                      <a16:colId xmlns:a16="http://schemas.microsoft.com/office/drawing/2014/main" val="3750351770"/>
                    </a:ext>
                  </a:extLst>
                </a:gridCol>
                <a:gridCol w="411480">
                  <a:extLst>
                    <a:ext uri="{9D8B030D-6E8A-4147-A177-3AD203B41FA5}">
                      <a16:colId xmlns:a16="http://schemas.microsoft.com/office/drawing/2014/main" val="427425372"/>
                    </a:ext>
                  </a:extLst>
                </a:gridCol>
                <a:gridCol w="534924">
                  <a:extLst>
                    <a:ext uri="{9D8B030D-6E8A-4147-A177-3AD203B41FA5}">
                      <a16:colId xmlns:a16="http://schemas.microsoft.com/office/drawing/2014/main" val="2528752788"/>
                    </a:ext>
                  </a:extLst>
                </a:gridCol>
                <a:gridCol w="534924">
                  <a:extLst>
                    <a:ext uri="{9D8B030D-6E8A-4147-A177-3AD203B41FA5}">
                      <a16:colId xmlns:a16="http://schemas.microsoft.com/office/drawing/2014/main" val="159346123"/>
                    </a:ext>
                  </a:extLst>
                </a:gridCol>
                <a:gridCol w="534924">
                  <a:extLst>
                    <a:ext uri="{9D8B030D-6E8A-4147-A177-3AD203B41FA5}">
                      <a16:colId xmlns:a16="http://schemas.microsoft.com/office/drawing/2014/main" val="1606664891"/>
                    </a:ext>
                  </a:extLst>
                </a:gridCol>
                <a:gridCol w="534924">
                  <a:extLst>
                    <a:ext uri="{9D8B030D-6E8A-4147-A177-3AD203B41FA5}">
                      <a16:colId xmlns:a16="http://schemas.microsoft.com/office/drawing/2014/main" val="2141515110"/>
                    </a:ext>
                  </a:extLst>
                </a:gridCol>
                <a:gridCol w="534924">
                  <a:extLst>
                    <a:ext uri="{9D8B030D-6E8A-4147-A177-3AD203B41FA5}">
                      <a16:colId xmlns:a16="http://schemas.microsoft.com/office/drawing/2014/main" val="977717685"/>
                    </a:ext>
                  </a:extLst>
                </a:gridCol>
                <a:gridCol w="534924">
                  <a:extLst>
                    <a:ext uri="{9D8B030D-6E8A-4147-A177-3AD203B41FA5}">
                      <a16:colId xmlns:a16="http://schemas.microsoft.com/office/drawing/2014/main" val="3193601275"/>
                    </a:ext>
                  </a:extLst>
                </a:gridCol>
                <a:gridCol w="534924">
                  <a:extLst>
                    <a:ext uri="{9D8B030D-6E8A-4147-A177-3AD203B41FA5}">
                      <a16:colId xmlns:a16="http://schemas.microsoft.com/office/drawing/2014/main" val="3761223979"/>
                    </a:ext>
                  </a:extLst>
                </a:gridCol>
                <a:gridCol w="534924">
                  <a:extLst>
                    <a:ext uri="{9D8B030D-6E8A-4147-A177-3AD203B41FA5}">
                      <a16:colId xmlns:a16="http://schemas.microsoft.com/office/drawing/2014/main" val="3739887597"/>
                    </a:ext>
                  </a:extLst>
                </a:gridCol>
                <a:gridCol w="617220">
                  <a:extLst>
                    <a:ext uri="{9D8B030D-6E8A-4147-A177-3AD203B41FA5}">
                      <a16:colId xmlns:a16="http://schemas.microsoft.com/office/drawing/2014/main" val="1770742739"/>
                    </a:ext>
                  </a:extLst>
                </a:gridCol>
                <a:gridCol w="370332">
                  <a:extLst>
                    <a:ext uri="{9D8B030D-6E8A-4147-A177-3AD203B41FA5}">
                      <a16:colId xmlns:a16="http://schemas.microsoft.com/office/drawing/2014/main" val="239871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543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- 2018-03-17 18:00:00</a:t>
                      </a:r>
                      <a:r>
                        <a:rPr kumimoji="0" lang="es-ES" sz="1000" b="0" i="0" u="none" strike="noStrike" kern="1200" cap="none" spc="0" normalizeH="0" baseline="0" noProof="0">
                          <a:ln>
                            <a:noFill/>
                          </a:ln>
                          <a:solidFill>
                            <a:prstClr val="black"/>
                          </a:solidFill>
                          <a:effectLst/>
                          <a:uLnTx/>
                          <a:uFillTx/>
                          <a:latin typeface="+mn-lt"/>
                          <a:ea typeface="+mn-ea"/>
                          <a:cs typeface="+mn-cs"/>
                        </a:rPr>
                        <a:t>
Un devastador caso pondrá en riesgo el trabajo, y la vida, de los detectives Karl Roebuck y Elise Wassermann. Nos despedimos de ellos con un maratón de los seis episodios de THE TUNNEL: VENGEANCE, hoy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THE TUNNEL: VENGEANCE E01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4900447"/>
                  </a:ext>
                </a:extLst>
              </a:tr>
            </a:tbl>
          </a:graphicData>
        </a:graphic>
      </p:graphicFrame>
      <p:sp>
        <p:nvSpPr>
          <p:cNvPr id="4" name="Text Placeholder 3">
            <a:extLst>
              <a:ext uri="{FF2B5EF4-FFF2-40B4-BE49-F238E27FC236}">
                <a16:creationId xmlns:a16="http://schemas.microsoft.com/office/drawing/2014/main" id="{5FFE915D-73EA-49EE-9B2A-A6E45CD9920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90587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C260-651F-46E9-B35B-CBD4D1F40B5B}"/>
              </a:ext>
            </a:extLst>
          </p:cNvPr>
          <p:cNvSpPr>
            <a:spLocks noGrp="1"/>
          </p:cNvSpPr>
          <p:nvPr>
            <p:ph type="title"/>
          </p:nvPr>
        </p:nvSpPr>
        <p:spPr/>
        <p:txBody>
          <a:bodyPr/>
          <a:lstStyle/>
          <a:p>
            <a:r>
              <a:rPr lang="en-US"/>
              <a:t>Facebook Posts KPI per Week | Canal Max LA - 24 of 26</a:t>
            </a:r>
          </a:p>
        </p:txBody>
      </p:sp>
      <p:graphicFrame>
        <p:nvGraphicFramePr>
          <p:cNvPr id="5" name="Table Placeholder 4">
            <a:extLst>
              <a:ext uri="{FF2B5EF4-FFF2-40B4-BE49-F238E27FC236}">
                <a16:creationId xmlns:a16="http://schemas.microsoft.com/office/drawing/2014/main" id="{E8AE1943-D6A1-473B-A189-D9583C4DFE26}"/>
              </a:ext>
            </a:extLst>
          </p:cNvPr>
          <p:cNvGraphicFramePr>
            <a:graphicFrameLocks noGrp="1"/>
          </p:cNvGraphicFramePr>
          <p:nvPr>
            <p:ph type="tbl" sz="quarter" idx="13"/>
            <p:extLst>
              <p:ext uri="{D42A27DB-BD31-4B8C-83A1-F6EECF244321}">
                <p14:modId xmlns:p14="http://schemas.microsoft.com/office/powerpoint/2010/main" val="3239415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541365618"/>
                    </a:ext>
                  </a:extLst>
                </a:gridCol>
                <a:gridCol w="617220">
                  <a:extLst>
                    <a:ext uri="{9D8B030D-6E8A-4147-A177-3AD203B41FA5}">
                      <a16:colId xmlns:a16="http://schemas.microsoft.com/office/drawing/2014/main" val="3307418438"/>
                    </a:ext>
                  </a:extLst>
                </a:gridCol>
                <a:gridCol w="534924">
                  <a:extLst>
                    <a:ext uri="{9D8B030D-6E8A-4147-A177-3AD203B41FA5}">
                      <a16:colId xmlns:a16="http://schemas.microsoft.com/office/drawing/2014/main" val="2225140903"/>
                    </a:ext>
                  </a:extLst>
                </a:gridCol>
                <a:gridCol w="534924">
                  <a:extLst>
                    <a:ext uri="{9D8B030D-6E8A-4147-A177-3AD203B41FA5}">
                      <a16:colId xmlns:a16="http://schemas.microsoft.com/office/drawing/2014/main" val="2654307795"/>
                    </a:ext>
                  </a:extLst>
                </a:gridCol>
                <a:gridCol w="411480">
                  <a:extLst>
                    <a:ext uri="{9D8B030D-6E8A-4147-A177-3AD203B41FA5}">
                      <a16:colId xmlns:a16="http://schemas.microsoft.com/office/drawing/2014/main" val="2675999291"/>
                    </a:ext>
                  </a:extLst>
                </a:gridCol>
                <a:gridCol w="534924">
                  <a:extLst>
                    <a:ext uri="{9D8B030D-6E8A-4147-A177-3AD203B41FA5}">
                      <a16:colId xmlns:a16="http://schemas.microsoft.com/office/drawing/2014/main" val="3355877243"/>
                    </a:ext>
                  </a:extLst>
                </a:gridCol>
                <a:gridCol w="534924">
                  <a:extLst>
                    <a:ext uri="{9D8B030D-6E8A-4147-A177-3AD203B41FA5}">
                      <a16:colId xmlns:a16="http://schemas.microsoft.com/office/drawing/2014/main" val="1478194965"/>
                    </a:ext>
                  </a:extLst>
                </a:gridCol>
                <a:gridCol w="534924">
                  <a:extLst>
                    <a:ext uri="{9D8B030D-6E8A-4147-A177-3AD203B41FA5}">
                      <a16:colId xmlns:a16="http://schemas.microsoft.com/office/drawing/2014/main" val="3969231125"/>
                    </a:ext>
                  </a:extLst>
                </a:gridCol>
                <a:gridCol w="534924">
                  <a:extLst>
                    <a:ext uri="{9D8B030D-6E8A-4147-A177-3AD203B41FA5}">
                      <a16:colId xmlns:a16="http://schemas.microsoft.com/office/drawing/2014/main" val="2880450676"/>
                    </a:ext>
                  </a:extLst>
                </a:gridCol>
                <a:gridCol w="534924">
                  <a:extLst>
                    <a:ext uri="{9D8B030D-6E8A-4147-A177-3AD203B41FA5}">
                      <a16:colId xmlns:a16="http://schemas.microsoft.com/office/drawing/2014/main" val="326866648"/>
                    </a:ext>
                  </a:extLst>
                </a:gridCol>
                <a:gridCol w="534924">
                  <a:extLst>
                    <a:ext uri="{9D8B030D-6E8A-4147-A177-3AD203B41FA5}">
                      <a16:colId xmlns:a16="http://schemas.microsoft.com/office/drawing/2014/main" val="156960070"/>
                    </a:ext>
                  </a:extLst>
                </a:gridCol>
                <a:gridCol w="534924">
                  <a:extLst>
                    <a:ext uri="{9D8B030D-6E8A-4147-A177-3AD203B41FA5}">
                      <a16:colId xmlns:a16="http://schemas.microsoft.com/office/drawing/2014/main" val="297675933"/>
                    </a:ext>
                  </a:extLst>
                </a:gridCol>
                <a:gridCol w="534924">
                  <a:extLst>
                    <a:ext uri="{9D8B030D-6E8A-4147-A177-3AD203B41FA5}">
                      <a16:colId xmlns:a16="http://schemas.microsoft.com/office/drawing/2014/main" val="3749332643"/>
                    </a:ext>
                  </a:extLst>
                </a:gridCol>
                <a:gridCol w="617220">
                  <a:extLst>
                    <a:ext uri="{9D8B030D-6E8A-4147-A177-3AD203B41FA5}">
                      <a16:colId xmlns:a16="http://schemas.microsoft.com/office/drawing/2014/main" val="1319144138"/>
                    </a:ext>
                  </a:extLst>
                </a:gridCol>
                <a:gridCol w="370332">
                  <a:extLst>
                    <a:ext uri="{9D8B030D-6E8A-4147-A177-3AD203B41FA5}">
                      <a16:colId xmlns:a16="http://schemas.microsoft.com/office/drawing/2014/main" val="2393556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401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- 2018-03-16 18:00:00</a:t>
                      </a:r>
                      <a:r>
                        <a:rPr kumimoji="0" lang="es-ES" sz="1000" b="0" i="0" u="none" strike="noStrike" kern="1200" cap="none" spc="0" normalizeH="0" baseline="0" noProof="0">
                          <a:ln>
                            <a:noFill/>
                          </a:ln>
                          <a:solidFill>
                            <a:prstClr val="black"/>
                          </a:solidFill>
                          <a:effectLst/>
                          <a:uLnTx/>
                          <a:uFillTx/>
                          <a:latin typeface="+mn-lt"/>
                          <a:ea typeface="+mn-ea"/>
                          <a:cs typeface="+mn-cs"/>
                        </a:rPr>
                        <a:t>
Detrás de todo hombre en el poder, existe una mujer aún más poderosa. Revive la batalla de Donna Imma Savastano por tomar el control del imperio de su esposo en la primera temporada de #Gomorra y prepárate para el estreno de la tercera temporada este 27 de marzo en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#CANALAMAXLA - IMMA SAVASTANO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5693437"/>
                  </a:ext>
                </a:extLst>
              </a:tr>
            </a:tbl>
          </a:graphicData>
        </a:graphic>
      </p:graphicFrame>
      <p:sp>
        <p:nvSpPr>
          <p:cNvPr id="4" name="Text Placeholder 3">
            <a:extLst>
              <a:ext uri="{FF2B5EF4-FFF2-40B4-BE49-F238E27FC236}">
                <a16:creationId xmlns:a16="http://schemas.microsoft.com/office/drawing/2014/main" id="{4B8288FC-11F6-4980-9DEA-CD7E1C8BFB5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69672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2026E-542E-4353-988F-B56CCD65D3AB}"/>
              </a:ext>
            </a:extLst>
          </p:cNvPr>
          <p:cNvSpPr>
            <a:spLocks noGrp="1"/>
          </p:cNvSpPr>
          <p:nvPr>
            <p:ph type="title"/>
          </p:nvPr>
        </p:nvSpPr>
        <p:spPr/>
        <p:txBody>
          <a:bodyPr/>
          <a:lstStyle/>
          <a:p>
            <a:r>
              <a:rPr lang="en-US"/>
              <a:t>Facebook Posts KPI per Week | Canal Max LA - 25 of 26</a:t>
            </a:r>
          </a:p>
        </p:txBody>
      </p:sp>
      <p:graphicFrame>
        <p:nvGraphicFramePr>
          <p:cNvPr id="5" name="Table Placeholder 4">
            <a:extLst>
              <a:ext uri="{FF2B5EF4-FFF2-40B4-BE49-F238E27FC236}">
                <a16:creationId xmlns:a16="http://schemas.microsoft.com/office/drawing/2014/main" id="{EA34D4BC-A598-4EE3-A306-84B25D0BD5B1}"/>
              </a:ext>
            </a:extLst>
          </p:cNvPr>
          <p:cNvGraphicFramePr>
            <a:graphicFrameLocks noGrp="1"/>
          </p:cNvGraphicFramePr>
          <p:nvPr>
            <p:ph type="tbl" sz="quarter" idx="13"/>
            <p:extLst>
              <p:ext uri="{D42A27DB-BD31-4B8C-83A1-F6EECF244321}">
                <p14:modId xmlns:p14="http://schemas.microsoft.com/office/powerpoint/2010/main" val="193462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420991838"/>
                    </a:ext>
                  </a:extLst>
                </a:gridCol>
                <a:gridCol w="617220">
                  <a:extLst>
                    <a:ext uri="{9D8B030D-6E8A-4147-A177-3AD203B41FA5}">
                      <a16:colId xmlns:a16="http://schemas.microsoft.com/office/drawing/2014/main" val="220040246"/>
                    </a:ext>
                  </a:extLst>
                </a:gridCol>
                <a:gridCol w="534924">
                  <a:extLst>
                    <a:ext uri="{9D8B030D-6E8A-4147-A177-3AD203B41FA5}">
                      <a16:colId xmlns:a16="http://schemas.microsoft.com/office/drawing/2014/main" val="3182258099"/>
                    </a:ext>
                  </a:extLst>
                </a:gridCol>
                <a:gridCol w="534924">
                  <a:extLst>
                    <a:ext uri="{9D8B030D-6E8A-4147-A177-3AD203B41FA5}">
                      <a16:colId xmlns:a16="http://schemas.microsoft.com/office/drawing/2014/main" val="3115082827"/>
                    </a:ext>
                  </a:extLst>
                </a:gridCol>
                <a:gridCol w="411480">
                  <a:extLst>
                    <a:ext uri="{9D8B030D-6E8A-4147-A177-3AD203B41FA5}">
                      <a16:colId xmlns:a16="http://schemas.microsoft.com/office/drawing/2014/main" val="421345193"/>
                    </a:ext>
                  </a:extLst>
                </a:gridCol>
                <a:gridCol w="534924">
                  <a:extLst>
                    <a:ext uri="{9D8B030D-6E8A-4147-A177-3AD203B41FA5}">
                      <a16:colId xmlns:a16="http://schemas.microsoft.com/office/drawing/2014/main" val="2285466019"/>
                    </a:ext>
                  </a:extLst>
                </a:gridCol>
                <a:gridCol w="534924">
                  <a:extLst>
                    <a:ext uri="{9D8B030D-6E8A-4147-A177-3AD203B41FA5}">
                      <a16:colId xmlns:a16="http://schemas.microsoft.com/office/drawing/2014/main" val="2713392081"/>
                    </a:ext>
                  </a:extLst>
                </a:gridCol>
                <a:gridCol w="534924">
                  <a:extLst>
                    <a:ext uri="{9D8B030D-6E8A-4147-A177-3AD203B41FA5}">
                      <a16:colId xmlns:a16="http://schemas.microsoft.com/office/drawing/2014/main" val="1361456069"/>
                    </a:ext>
                  </a:extLst>
                </a:gridCol>
                <a:gridCol w="534924">
                  <a:extLst>
                    <a:ext uri="{9D8B030D-6E8A-4147-A177-3AD203B41FA5}">
                      <a16:colId xmlns:a16="http://schemas.microsoft.com/office/drawing/2014/main" val="3173387290"/>
                    </a:ext>
                  </a:extLst>
                </a:gridCol>
                <a:gridCol w="534924">
                  <a:extLst>
                    <a:ext uri="{9D8B030D-6E8A-4147-A177-3AD203B41FA5}">
                      <a16:colId xmlns:a16="http://schemas.microsoft.com/office/drawing/2014/main" val="3090031279"/>
                    </a:ext>
                  </a:extLst>
                </a:gridCol>
                <a:gridCol w="534924">
                  <a:extLst>
                    <a:ext uri="{9D8B030D-6E8A-4147-A177-3AD203B41FA5}">
                      <a16:colId xmlns:a16="http://schemas.microsoft.com/office/drawing/2014/main" val="1920069873"/>
                    </a:ext>
                  </a:extLst>
                </a:gridCol>
                <a:gridCol w="534924">
                  <a:extLst>
                    <a:ext uri="{9D8B030D-6E8A-4147-A177-3AD203B41FA5}">
                      <a16:colId xmlns:a16="http://schemas.microsoft.com/office/drawing/2014/main" val="1635964213"/>
                    </a:ext>
                  </a:extLst>
                </a:gridCol>
                <a:gridCol w="534924">
                  <a:extLst>
                    <a:ext uri="{9D8B030D-6E8A-4147-A177-3AD203B41FA5}">
                      <a16:colId xmlns:a16="http://schemas.microsoft.com/office/drawing/2014/main" val="3462055098"/>
                    </a:ext>
                  </a:extLst>
                </a:gridCol>
                <a:gridCol w="617220">
                  <a:extLst>
                    <a:ext uri="{9D8B030D-6E8A-4147-A177-3AD203B41FA5}">
                      <a16:colId xmlns:a16="http://schemas.microsoft.com/office/drawing/2014/main" val="1661228684"/>
                    </a:ext>
                  </a:extLst>
                </a:gridCol>
                <a:gridCol w="370332">
                  <a:extLst>
                    <a:ext uri="{9D8B030D-6E8A-4147-A177-3AD203B41FA5}">
                      <a16:colId xmlns:a16="http://schemas.microsoft.com/office/drawing/2014/main" val="26129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39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- 2018-03-21 18:02:07</a:t>
                      </a:r>
                      <a:r>
                        <a:rPr kumimoji="0" lang="es-ES" sz="1000" b="0" i="0" u="none" strike="noStrike" kern="1200" cap="none" spc="0" normalizeH="0" baseline="0" noProof="0">
                          <a:ln>
                            <a:noFill/>
                          </a:ln>
                          <a:solidFill>
                            <a:prstClr val="black"/>
                          </a:solidFill>
                          <a:effectLst/>
                          <a:uLnTx/>
                          <a:uFillTx/>
                          <a:latin typeface="+mn-lt"/>
                          <a:ea typeface="+mn-ea"/>
                          <a:cs typeface="+mn-cs"/>
                        </a:rPr>
                        <a:t>
Con Ciro intensificando su campaña por el dominio del crimen organizado en Nápoles y traicionando a todos los que se crucen en su camino, se avecina la pelea por el poder más grande en la historia de la Camorra. Revive la segunda temporada de #Gomorra y no te pierdas el estreno de la tercera temporada este 27 de marzo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GOMORRA SEGUNDA TEMPORADA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9661378"/>
                  </a:ext>
                </a:extLst>
              </a:tr>
            </a:tbl>
          </a:graphicData>
        </a:graphic>
      </p:graphicFrame>
      <p:sp>
        <p:nvSpPr>
          <p:cNvPr id="4" name="Text Placeholder 3">
            <a:extLst>
              <a:ext uri="{FF2B5EF4-FFF2-40B4-BE49-F238E27FC236}">
                <a16:creationId xmlns:a16="http://schemas.microsoft.com/office/drawing/2014/main" id="{8EE12CA1-79ED-43EF-B4B4-B100EC31D1B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95671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CB1CE-5C8D-4A37-A033-58F59A762032}"/>
              </a:ext>
            </a:extLst>
          </p:cNvPr>
          <p:cNvSpPr>
            <a:spLocks noGrp="1"/>
          </p:cNvSpPr>
          <p:nvPr>
            <p:ph type="title"/>
          </p:nvPr>
        </p:nvSpPr>
        <p:spPr/>
        <p:txBody>
          <a:bodyPr/>
          <a:lstStyle/>
          <a:p>
            <a:r>
              <a:rPr lang="en-US"/>
              <a:t>Facebook Posts KPI per Week | Canal Max LA - 26 of 26</a:t>
            </a:r>
          </a:p>
        </p:txBody>
      </p:sp>
      <p:graphicFrame>
        <p:nvGraphicFramePr>
          <p:cNvPr id="5" name="Table Placeholder 4">
            <a:extLst>
              <a:ext uri="{FF2B5EF4-FFF2-40B4-BE49-F238E27FC236}">
                <a16:creationId xmlns:a16="http://schemas.microsoft.com/office/drawing/2014/main" id="{8FA3B70C-CEAD-4837-AE7A-CFBDCBD41B62}"/>
              </a:ext>
            </a:extLst>
          </p:cNvPr>
          <p:cNvGraphicFramePr>
            <a:graphicFrameLocks noGrp="1"/>
          </p:cNvGraphicFramePr>
          <p:nvPr>
            <p:ph type="tbl" sz="quarter" idx="13"/>
            <p:extLst>
              <p:ext uri="{D42A27DB-BD31-4B8C-83A1-F6EECF244321}">
                <p14:modId xmlns:p14="http://schemas.microsoft.com/office/powerpoint/2010/main" val="279594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64108">
                  <a:extLst>
                    <a:ext uri="{9D8B030D-6E8A-4147-A177-3AD203B41FA5}">
                      <a16:colId xmlns:a16="http://schemas.microsoft.com/office/drawing/2014/main" val="3716078263"/>
                    </a:ext>
                  </a:extLst>
                </a:gridCol>
                <a:gridCol w="617220">
                  <a:extLst>
                    <a:ext uri="{9D8B030D-6E8A-4147-A177-3AD203B41FA5}">
                      <a16:colId xmlns:a16="http://schemas.microsoft.com/office/drawing/2014/main" val="4006879631"/>
                    </a:ext>
                  </a:extLst>
                </a:gridCol>
                <a:gridCol w="534924">
                  <a:extLst>
                    <a:ext uri="{9D8B030D-6E8A-4147-A177-3AD203B41FA5}">
                      <a16:colId xmlns:a16="http://schemas.microsoft.com/office/drawing/2014/main" val="1987698906"/>
                    </a:ext>
                  </a:extLst>
                </a:gridCol>
                <a:gridCol w="534924">
                  <a:extLst>
                    <a:ext uri="{9D8B030D-6E8A-4147-A177-3AD203B41FA5}">
                      <a16:colId xmlns:a16="http://schemas.microsoft.com/office/drawing/2014/main" val="1266951599"/>
                    </a:ext>
                  </a:extLst>
                </a:gridCol>
                <a:gridCol w="411480">
                  <a:extLst>
                    <a:ext uri="{9D8B030D-6E8A-4147-A177-3AD203B41FA5}">
                      <a16:colId xmlns:a16="http://schemas.microsoft.com/office/drawing/2014/main" val="3654068360"/>
                    </a:ext>
                  </a:extLst>
                </a:gridCol>
                <a:gridCol w="534924">
                  <a:extLst>
                    <a:ext uri="{9D8B030D-6E8A-4147-A177-3AD203B41FA5}">
                      <a16:colId xmlns:a16="http://schemas.microsoft.com/office/drawing/2014/main" val="2143489454"/>
                    </a:ext>
                  </a:extLst>
                </a:gridCol>
                <a:gridCol w="534924">
                  <a:extLst>
                    <a:ext uri="{9D8B030D-6E8A-4147-A177-3AD203B41FA5}">
                      <a16:colId xmlns:a16="http://schemas.microsoft.com/office/drawing/2014/main" val="60421262"/>
                    </a:ext>
                  </a:extLst>
                </a:gridCol>
                <a:gridCol w="534924">
                  <a:extLst>
                    <a:ext uri="{9D8B030D-6E8A-4147-A177-3AD203B41FA5}">
                      <a16:colId xmlns:a16="http://schemas.microsoft.com/office/drawing/2014/main" val="3730111220"/>
                    </a:ext>
                  </a:extLst>
                </a:gridCol>
                <a:gridCol w="534924">
                  <a:extLst>
                    <a:ext uri="{9D8B030D-6E8A-4147-A177-3AD203B41FA5}">
                      <a16:colId xmlns:a16="http://schemas.microsoft.com/office/drawing/2014/main" val="868298288"/>
                    </a:ext>
                  </a:extLst>
                </a:gridCol>
                <a:gridCol w="534924">
                  <a:extLst>
                    <a:ext uri="{9D8B030D-6E8A-4147-A177-3AD203B41FA5}">
                      <a16:colId xmlns:a16="http://schemas.microsoft.com/office/drawing/2014/main" val="3386230113"/>
                    </a:ext>
                  </a:extLst>
                </a:gridCol>
                <a:gridCol w="534924">
                  <a:extLst>
                    <a:ext uri="{9D8B030D-6E8A-4147-A177-3AD203B41FA5}">
                      <a16:colId xmlns:a16="http://schemas.microsoft.com/office/drawing/2014/main" val="688739580"/>
                    </a:ext>
                  </a:extLst>
                </a:gridCol>
                <a:gridCol w="534924">
                  <a:extLst>
                    <a:ext uri="{9D8B030D-6E8A-4147-A177-3AD203B41FA5}">
                      <a16:colId xmlns:a16="http://schemas.microsoft.com/office/drawing/2014/main" val="3549028348"/>
                    </a:ext>
                  </a:extLst>
                </a:gridCol>
                <a:gridCol w="534924">
                  <a:extLst>
                    <a:ext uri="{9D8B030D-6E8A-4147-A177-3AD203B41FA5}">
                      <a16:colId xmlns:a16="http://schemas.microsoft.com/office/drawing/2014/main" val="1786150077"/>
                    </a:ext>
                  </a:extLst>
                </a:gridCol>
                <a:gridCol w="617220">
                  <a:extLst>
                    <a:ext uri="{9D8B030D-6E8A-4147-A177-3AD203B41FA5}">
                      <a16:colId xmlns:a16="http://schemas.microsoft.com/office/drawing/2014/main" val="3224865968"/>
                    </a:ext>
                  </a:extLst>
                </a:gridCol>
                <a:gridCol w="370332">
                  <a:extLst>
                    <a:ext uri="{9D8B030D-6E8A-4147-A177-3AD203B41FA5}">
                      <a16:colId xmlns:a16="http://schemas.microsoft.com/office/drawing/2014/main" val="54649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IHIR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159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Canal Max LA - 2018-03-22 18:00:00</a:t>
                      </a:r>
                      <a:r>
                        <a:rPr kumimoji="0" lang="es-ES" sz="1000" b="0" i="0" u="none" strike="noStrike" kern="1200" cap="none" spc="0" normalizeH="0" baseline="0" noProof="0">
                          <a:ln>
                            <a:noFill/>
                          </a:ln>
                          <a:solidFill>
                            <a:prstClr val="black"/>
                          </a:solidFill>
                          <a:effectLst/>
                          <a:uLnTx/>
                          <a:uFillTx/>
                          <a:latin typeface="+mn-lt"/>
                          <a:ea typeface="+mn-ea"/>
                          <a:cs typeface="+mn-cs"/>
                        </a:rPr>
                        <a:t>
La historia de un náufrago que busca salir de una isla desierta sin saber que aún existe algo maravilloso por descubrir. LA TORTUGA ROJA, esta noche por #CanalMaxLA.
</a:t>
                      </a:r>
                      <a:r>
                        <a:rPr kumimoji="0" lang="es-ES" sz="1000" b="1" i="0" u="none" strike="noStrike" kern="1200" cap="none" spc="0" normalizeH="0" baseline="0" noProof="0">
                          <a:ln>
                            <a:noFill/>
                          </a:ln>
                          <a:solidFill>
                            <a:prstClr val="black"/>
                          </a:solidFill>
                          <a:effectLst/>
                          <a:uLnTx/>
                          <a:uFillTx/>
                          <a:latin typeface="+mn-lt"/>
                          <a:ea typeface="+mn-ea"/>
                          <a:cs typeface="+mn-cs"/>
                        </a:rPr>
                        <a:t>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#CANALMAXLA - THE RED TURTLE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5334737"/>
                  </a:ext>
                </a:extLst>
              </a:tr>
            </a:tbl>
          </a:graphicData>
        </a:graphic>
      </p:graphicFrame>
      <p:sp>
        <p:nvSpPr>
          <p:cNvPr id="4" name="Text Placeholder 3">
            <a:extLst>
              <a:ext uri="{FF2B5EF4-FFF2-40B4-BE49-F238E27FC236}">
                <a16:creationId xmlns:a16="http://schemas.microsoft.com/office/drawing/2014/main" id="{76EE4D7D-BB0B-423A-B19F-0F36955F8FB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986066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1642</Words>
  <Application>Microsoft Office PowerPoint</Application>
  <PresentationFormat>On-screen Show (4:3)</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Posts KPI per Week | Canal Max LA - 1 of 26</vt:lpstr>
      <vt:lpstr>Facebook Posts KPI per Week | Canal Max LA - 2 of 26</vt:lpstr>
      <vt:lpstr>Facebook Posts KPI per Week | Canal Max LA - 3 of 26</vt:lpstr>
      <vt:lpstr>Facebook Posts KPI per Week | Canal Max LA - 4 of 26</vt:lpstr>
      <vt:lpstr>Facebook Posts KPI per Week | Canal Max LA - 5 of 26</vt:lpstr>
      <vt:lpstr>Facebook Posts KPI per Week | Canal Max LA - 6 of 26</vt:lpstr>
      <vt:lpstr>Facebook Posts KPI per Week | Canal Max LA - 7 of 26</vt:lpstr>
      <vt:lpstr>Facebook Posts KPI per Week | Canal Max LA - 8 of 26</vt:lpstr>
      <vt:lpstr>Facebook Posts KPI per Week | Canal Max LA - 9 of 26</vt:lpstr>
      <vt:lpstr>Facebook Posts KPI per Week | Canal Max LA - 10 of 26</vt:lpstr>
      <vt:lpstr>Facebook Posts KPI per Week | Canal Max LA - 11 of 26</vt:lpstr>
      <vt:lpstr>Facebook Posts KPI per Week | Canal Max LA - 12 of 26</vt:lpstr>
      <vt:lpstr>Facebook Posts KPI per Week | Canal Max LA - 13 of 26</vt:lpstr>
      <vt:lpstr>Facebook Posts KPI per Week | Canal Max LA - 14 of 26</vt:lpstr>
      <vt:lpstr>Facebook Posts KPI per Week | Canal Max LA - 15 of 26</vt:lpstr>
      <vt:lpstr>Facebook Posts KPI per Week | Canal Max LA - 16 of 26</vt:lpstr>
      <vt:lpstr>Facebook Posts KPI per Week | Canal Max LA - 17 of 26</vt:lpstr>
      <vt:lpstr>Facebook Posts KPI per Week | Canal Max LA - 18 of 26</vt:lpstr>
      <vt:lpstr>Facebook Posts KPI per Week | Canal Max LA - 19 of 26</vt:lpstr>
      <vt:lpstr>Facebook Posts KPI per Week | Canal Max LA - 20 of 26</vt:lpstr>
      <vt:lpstr>Facebook Posts KPI per Week | Canal Max LA - 21 of 26</vt:lpstr>
      <vt:lpstr>Facebook Posts KPI per Week | Canal Max LA - 22 of 26</vt:lpstr>
      <vt:lpstr>Facebook Posts KPI per Week | Canal Max LA - 23 of 26</vt:lpstr>
      <vt:lpstr>Facebook Posts KPI per Week | Canal Max LA - 24 of 26</vt:lpstr>
      <vt:lpstr>Facebook Posts KPI per Week | Canal Max LA - 25 of 26</vt:lpstr>
      <vt:lpstr>Facebook Posts KPI per Week | Canal Max LA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2018-08-20T20:34:10Z</dcterms:created>
  <dcterms:modified xsi:type="dcterms:W3CDTF">2018-08-20T20:45:36Z</dcterms:modified>
</cp:coreProperties>
</file>