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92" autoAdjust="0"/>
  </p:normalViewPr>
  <p:slideViewPr>
    <p:cSldViewPr snapToGrid="0">
      <p:cViewPr varScale="1">
        <p:scale>
          <a:sx n="108" d="100"/>
          <a:sy n="108" d="100"/>
        </p:scale>
        <p:origin x="43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0BDCD-4C79-4251-8CD8-74A0348F8588}"/>
              </a:ext>
            </a:extLst>
          </p:cNvPr>
          <p:cNvSpPr>
            <a:spLocks noGrp="1"/>
          </p:cNvSpPr>
          <p:nvPr>
            <p:ph type="title"/>
          </p:nvPr>
        </p:nvSpPr>
        <p:spPr/>
        <p:txBody>
          <a:bodyPr/>
          <a:lstStyle/>
          <a:p>
            <a:r>
              <a:rPr lang="en-US"/>
              <a:t>Instagram Instagram Posts | BMW Motorsport - 1 of 17</a:t>
            </a:r>
          </a:p>
        </p:txBody>
      </p:sp>
      <p:graphicFrame>
        <p:nvGraphicFramePr>
          <p:cNvPr id="5" name="Table Placeholder 4">
            <a:extLst>
              <a:ext uri="{FF2B5EF4-FFF2-40B4-BE49-F238E27FC236}">
                <a16:creationId xmlns:a16="http://schemas.microsoft.com/office/drawing/2014/main" id="{741D18C8-9FEF-4BED-9B0B-C6EA3A9B5601}"/>
              </a:ext>
            </a:extLst>
          </p:cNvPr>
          <p:cNvGraphicFramePr>
            <a:graphicFrameLocks noGrp="1"/>
          </p:cNvGraphicFramePr>
          <p:nvPr>
            <p:ph type="tbl" sz="quarter" idx="13"/>
            <p:extLst>
              <p:ext uri="{D42A27DB-BD31-4B8C-83A1-F6EECF244321}">
                <p14:modId xmlns:p14="http://schemas.microsoft.com/office/powerpoint/2010/main" val="211398899"/>
              </p:ext>
            </p:extLst>
          </p:nvPr>
        </p:nvGraphicFramePr>
        <p:xfrm>
          <a:off x="457200" y="1731963"/>
          <a:ext cx="7324344"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72728128"/>
                    </a:ext>
                  </a:extLst>
                </a:gridCol>
                <a:gridCol w="1316736">
                  <a:extLst>
                    <a:ext uri="{9D8B030D-6E8A-4147-A177-3AD203B41FA5}">
                      <a16:colId xmlns:a16="http://schemas.microsoft.com/office/drawing/2014/main" val="3106982363"/>
                    </a:ext>
                  </a:extLst>
                </a:gridCol>
                <a:gridCol w="411480">
                  <a:extLst>
                    <a:ext uri="{9D8B030D-6E8A-4147-A177-3AD203B41FA5}">
                      <a16:colId xmlns:a16="http://schemas.microsoft.com/office/drawing/2014/main" val="503093682"/>
                    </a:ext>
                  </a:extLst>
                </a:gridCol>
                <a:gridCol w="411480">
                  <a:extLst>
                    <a:ext uri="{9D8B030D-6E8A-4147-A177-3AD203B41FA5}">
                      <a16:colId xmlns:a16="http://schemas.microsoft.com/office/drawing/2014/main" val="1517496297"/>
                    </a:ext>
                  </a:extLst>
                </a:gridCol>
                <a:gridCol w="411480">
                  <a:extLst>
                    <a:ext uri="{9D8B030D-6E8A-4147-A177-3AD203B41FA5}">
                      <a16:colId xmlns:a16="http://schemas.microsoft.com/office/drawing/2014/main" val="1418954445"/>
                    </a:ext>
                  </a:extLst>
                </a:gridCol>
                <a:gridCol w="411480">
                  <a:extLst>
                    <a:ext uri="{9D8B030D-6E8A-4147-A177-3AD203B41FA5}">
                      <a16:colId xmlns:a16="http://schemas.microsoft.com/office/drawing/2014/main" val="4095758789"/>
                    </a:ext>
                  </a:extLst>
                </a:gridCol>
                <a:gridCol w="411480">
                  <a:extLst>
                    <a:ext uri="{9D8B030D-6E8A-4147-A177-3AD203B41FA5}">
                      <a16:colId xmlns:a16="http://schemas.microsoft.com/office/drawing/2014/main" val="2500515301"/>
                    </a:ext>
                  </a:extLst>
                </a:gridCol>
                <a:gridCol w="411480">
                  <a:extLst>
                    <a:ext uri="{9D8B030D-6E8A-4147-A177-3AD203B41FA5}">
                      <a16:colId xmlns:a16="http://schemas.microsoft.com/office/drawing/2014/main" val="240817990"/>
                    </a:ext>
                  </a:extLst>
                </a:gridCol>
                <a:gridCol w="411480">
                  <a:extLst>
                    <a:ext uri="{9D8B030D-6E8A-4147-A177-3AD203B41FA5}">
                      <a16:colId xmlns:a16="http://schemas.microsoft.com/office/drawing/2014/main" val="2107472501"/>
                    </a:ext>
                  </a:extLst>
                </a:gridCol>
                <a:gridCol w="411480">
                  <a:extLst>
                    <a:ext uri="{9D8B030D-6E8A-4147-A177-3AD203B41FA5}">
                      <a16:colId xmlns:a16="http://schemas.microsoft.com/office/drawing/2014/main" val="2467635497"/>
                    </a:ext>
                  </a:extLst>
                </a:gridCol>
                <a:gridCol w="411480">
                  <a:extLst>
                    <a:ext uri="{9D8B030D-6E8A-4147-A177-3AD203B41FA5}">
                      <a16:colId xmlns:a16="http://schemas.microsoft.com/office/drawing/2014/main" val="2424448566"/>
                    </a:ext>
                  </a:extLst>
                </a:gridCol>
                <a:gridCol w="411480">
                  <a:extLst>
                    <a:ext uri="{9D8B030D-6E8A-4147-A177-3AD203B41FA5}">
                      <a16:colId xmlns:a16="http://schemas.microsoft.com/office/drawing/2014/main" val="1875130872"/>
                    </a:ext>
                  </a:extLst>
                </a:gridCol>
                <a:gridCol w="411480">
                  <a:extLst>
                    <a:ext uri="{9D8B030D-6E8A-4147-A177-3AD203B41FA5}">
                      <a16:colId xmlns:a16="http://schemas.microsoft.com/office/drawing/2014/main" val="184032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146223904"/>
                  </a:ext>
                </a:extLst>
              </a:tr>
            </a:tbl>
          </a:graphicData>
        </a:graphic>
      </p:graphicFrame>
      <p:sp>
        <p:nvSpPr>
          <p:cNvPr id="4" name="Text Placeholder 3">
            <a:extLst>
              <a:ext uri="{FF2B5EF4-FFF2-40B4-BE49-F238E27FC236}">
                <a16:creationId xmlns:a16="http://schemas.microsoft.com/office/drawing/2014/main" id="{0C29A017-8DEF-469D-89BA-A59381C43DDE}"/>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428321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D2779-6AEA-4D8A-9867-D265CBF8923B}"/>
              </a:ext>
            </a:extLst>
          </p:cNvPr>
          <p:cNvSpPr>
            <a:spLocks noGrp="1"/>
          </p:cNvSpPr>
          <p:nvPr>
            <p:ph type="title"/>
          </p:nvPr>
        </p:nvSpPr>
        <p:spPr/>
        <p:txBody>
          <a:bodyPr/>
          <a:lstStyle/>
          <a:p>
            <a:r>
              <a:rPr lang="en-US"/>
              <a:t>Instagram Instagram Posts | BMW Motorsport - 2 of 17</a:t>
            </a:r>
          </a:p>
        </p:txBody>
      </p:sp>
      <p:graphicFrame>
        <p:nvGraphicFramePr>
          <p:cNvPr id="5" name="Table Placeholder 4">
            <a:extLst>
              <a:ext uri="{FF2B5EF4-FFF2-40B4-BE49-F238E27FC236}">
                <a16:creationId xmlns:a16="http://schemas.microsoft.com/office/drawing/2014/main" id="{7FD9E6F9-03BF-4EE7-8513-A6F595CB395D}"/>
              </a:ext>
            </a:extLst>
          </p:cNvPr>
          <p:cNvGraphicFramePr>
            <a:graphicFrameLocks noGrp="1"/>
          </p:cNvGraphicFramePr>
          <p:nvPr>
            <p:ph type="tbl" sz="quarter" idx="13"/>
            <p:extLst>
              <p:ext uri="{D42A27DB-BD31-4B8C-83A1-F6EECF244321}">
                <p14:modId xmlns:p14="http://schemas.microsoft.com/office/powerpoint/2010/main" val="1718256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1490362"/>
                    </a:ext>
                  </a:extLst>
                </a:gridCol>
                <a:gridCol w="1316736">
                  <a:extLst>
                    <a:ext uri="{9D8B030D-6E8A-4147-A177-3AD203B41FA5}">
                      <a16:colId xmlns:a16="http://schemas.microsoft.com/office/drawing/2014/main" val="3094783208"/>
                    </a:ext>
                  </a:extLst>
                </a:gridCol>
                <a:gridCol w="411480">
                  <a:extLst>
                    <a:ext uri="{9D8B030D-6E8A-4147-A177-3AD203B41FA5}">
                      <a16:colId xmlns:a16="http://schemas.microsoft.com/office/drawing/2014/main" val="1279286097"/>
                    </a:ext>
                  </a:extLst>
                </a:gridCol>
                <a:gridCol w="411480">
                  <a:extLst>
                    <a:ext uri="{9D8B030D-6E8A-4147-A177-3AD203B41FA5}">
                      <a16:colId xmlns:a16="http://schemas.microsoft.com/office/drawing/2014/main" val="3743912859"/>
                    </a:ext>
                  </a:extLst>
                </a:gridCol>
                <a:gridCol w="411480">
                  <a:extLst>
                    <a:ext uri="{9D8B030D-6E8A-4147-A177-3AD203B41FA5}">
                      <a16:colId xmlns:a16="http://schemas.microsoft.com/office/drawing/2014/main" val="745203667"/>
                    </a:ext>
                  </a:extLst>
                </a:gridCol>
                <a:gridCol w="411480">
                  <a:extLst>
                    <a:ext uri="{9D8B030D-6E8A-4147-A177-3AD203B41FA5}">
                      <a16:colId xmlns:a16="http://schemas.microsoft.com/office/drawing/2014/main" val="1571422086"/>
                    </a:ext>
                  </a:extLst>
                </a:gridCol>
                <a:gridCol w="411480">
                  <a:extLst>
                    <a:ext uri="{9D8B030D-6E8A-4147-A177-3AD203B41FA5}">
                      <a16:colId xmlns:a16="http://schemas.microsoft.com/office/drawing/2014/main" val="1463085252"/>
                    </a:ext>
                  </a:extLst>
                </a:gridCol>
                <a:gridCol w="411480">
                  <a:extLst>
                    <a:ext uri="{9D8B030D-6E8A-4147-A177-3AD203B41FA5}">
                      <a16:colId xmlns:a16="http://schemas.microsoft.com/office/drawing/2014/main" val="1313833373"/>
                    </a:ext>
                  </a:extLst>
                </a:gridCol>
                <a:gridCol w="411480">
                  <a:extLst>
                    <a:ext uri="{9D8B030D-6E8A-4147-A177-3AD203B41FA5}">
                      <a16:colId xmlns:a16="http://schemas.microsoft.com/office/drawing/2014/main" val="3225527663"/>
                    </a:ext>
                  </a:extLst>
                </a:gridCol>
                <a:gridCol w="411480">
                  <a:extLst>
                    <a:ext uri="{9D8B030D-6E8A-4147-A177-3AD203B41FA5}">
                      <a16:colId xmlns:a16="http://schemas.microsoft.com/office/drawing/2014/main" val="662429900"/>
                    </a:ext>
                  </a:extLst>
                </a:gridCol>
                <a:gridCol w="411480">
                  <a:extLst>
                    <a:ext uri="{9D8B030D-6E8A-4147-A177-3AD203B41FA5}">
                      <a16:colId xmlns:a16="http://schemas.microsoft.com/office/drawing/2014/main" val="1388147199"/>
                    </a:ext>
                  </a:extLst>
                </a:gridCol>
                <a:gridCol w="411480">
                  <a:extLst>
                    <a:ext uri="{9D8B030D-6E8A-4147-A177-3AD203B41FA5}">
                      <a16:colId xmlns:a16="http://schemas.microsoft.com/office/drawing/2014/main" val="2665986783"/>
                    </a:ext>
                  </a:extLst>
                </a:gridCol>
                <a:gridCol w="411480">
                  <a:extLst>
                    <a:ext uri="{9D8B030D-6E8A-4147-A177-3AD203B41FA5}">
                      <a16:colId xmlns:a16="http://schemas.microsoft.com/office/drawing/2014/main" val="179990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819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- 2025-03-10 17:00:00</a:t>
                      </a:r>
                      <a:r>
                        <a:rPr kumimoji="0" lang="en-US" sz="1000" b="0" i="0" u="none" strike="noStrike" kern="1200" cap="none" spc="0" normalizeH="0" baseline="0" noProof="0">
                          <a:ln>
                            <a:noFill/>
                          </a:ln>
                          <a:solidFill>
                            <a:prstClr val="black"/>
                          </a:solidFill>
                          <a:effectLst/>
                          <a:uLnTx/>
                          <a:uFillTx/>
                          <a:latin typeface="Calibri"/>
                          <a:ea typeface="+mn-ea"/>
                          <a:cs typeface="+mn-cs"/>
                        </a:rPr>
                        <a:t>
 History fuels the future.
The legendary 1975 Sebring-winning BMW 3.0 CSL meets the 2025 BMW M Hybrid V8 to celebrate 50 years of BMW North America.
To highlight this special anniversary, the current IMSA LMDh car is wrapped in a livery featuring milestones that shaped BMW NA along the way—a design that’s straight-up legendary.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LMDh, IMSA, Milestones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03/11/2025 07:32:33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09831959"/>
                  </a:ext>
                </a:extLst>
              </a:tr>
            </a:tbl>
          </a:graphicData>
        </a:graphic>
      </p:graphicFrame>
      <p:sp>
        <p:nvSpPr>
          <p:cNvPr id="4" name="Text Placeholder 3">
            <a:extLst>
              <a:ext uri="{FF2B5EF4-FFF2-40B4-BE49-F238E27FC236}">
                <a16:creationId xmlns:a16="http://schemas.microsoft.com/office/drawing/2014/main" id="{461F70BB-646C-411C-88B2-BE85430E3DBA}"/>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470511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95374-E100-45B4-A568-2B530AFBA334}"/>
              </a:ext>
            </a:extLst>
          </p:cNvPr>
          <p:cNvSpPr>
            <a:spLocks noGrp="1"/>
          </p:cNvSpPr>
          <p:nvPr>
            <p:ph type="title"/>
          </p:nvPr>
        </p:nvSpPr>
        <p:spPr/>
        <p:txBody>
          <a:bodyPr/>
          <a:lstStyle/>
          <a:p>
            <a:r>
              <a:rPr lang="en-US"/>
              <a:t>Instagram Instagram Posts | BMW Motorsport - 3 of 17</a:t>
            </a:r>
          </a:p>
        </p:txBody>
      </p:sp>
      <p:graphicFrame>
        <p:nvGraphicFramePr>
          <p:cNvPr id="5" name="Table Placeholder 4">
            <a:extLst>
              <a:ext uri="{FF2B5EF4-FFF2-40B4-BE49-F238E27FC236}">
                <a16:creationId xmlns:a16="http://schemas.microsoft.com/office/drawing/2014/main" id="{0B4E07AA-962F-4A5C-A161-B0D4801565A0}"/>
              </a:ext>
            </a:extLst>
          </p:cNvPr>
          <p:cNvGraphicFramePr>
            <a:graphicFrameLocks noGrp="1"/>
          </p:cNvGraphicFramePr>
          <p:nvPr>
            <p:ph type="tbl" sz="quarter" idx="13"/>
            <p:extLst>
              <p:ext uri="{D42A27DB-BD31-4B8C-83A1-F6EECF244321}">
                <p14:modId xmlns:p14="http://schemas.microsoft.com/office/powerpoint/2010/main" val="1798674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940087"/>
                    </a:ext>
                  </a:extLst>
                </a:gridCol>
                <a:gridCol w="1316736">
                  <a:extLst>
                    <a:ext uri="{9D8B030D-6E8A-4147-A177-3AD203B41FA5}">
                      <a16:colId xmlns:a16="http://schemas.microsoft.com/office/drawing/2014/main" val="897188196"/>
                    </a:ext>
                  </a:extLst>
                </a:gridCol>
                <a:gridCol w="411480">
                  <a:extLst>
                    <a:ext uri="{9D8B030D-6E8A-4147-A177-3AD203B41FA5}">
                      <a16:colId xmlns:a16="http://schemas.microsoft.com/office/drawing/2014/main" val="1199569450"/>
                    </a:ext>
                  </a:extLst>
                </a:gridCol>
                <a:gridCol w="411480">
                  <a:extLst>
                    <a:ext uri="{9D8B030D-6E8A-4147-A177-3AD203B41FA5}">
                      <a16:colId xmlns:a16="http://schemas.microsoft.com/office/drawing/2014/main" val="3182006884"/>
                    </a:ext>
                  </a:extLst>
                </a:gridCol>
                <a:gridCol w="411480">
                  <a:extLst>
                    <a:ext uri="{9D8B030D-6E8A-4147-A177-3AD203B41FA5}">
                      <a16:colId xmlns:a16="http://schemas.microsoft.com/office/drawing/2014/main" val="2896072453"/>
                    </a:ext>
                  </a:extLst>
                </a:gridCol>
                <a:gridCol w="411480">
                  <a:extLst>
                    <a:ext uri="{9D8B030D-6E8A-4147-A177-3AD203B41FA5}">
                      <a16:colId xmlns:a16="http://schemas.microsoft.com/office/drawing/2014/main" val="2350069923"/>
                    </a:ext>
                  </a:extLst>
                </a:gridCol>
                <a:gridCol w="411480">
                  <a:extLst>
                    <a:ext uri="{9D8B030D-6E8A-4147-A177-3AD203B41FA5}">
                      <a16:colId xmlns:a16="http://schemas.microsoft.com/office/drawing/2014/main" val="139056368"/>
                    </a:ext>
                  </a:extLst>
                </a:gridCol>
                <a:gridCol w="411480">
                  <a:extLst>
                    <a:ext uri="{9D8B030D-6E8A-4147-A177-3AD203B41FA5}">
                      <a16:colId xmlns:a16="http://schemas.microsoft.com/office/drawing/2014/main" val="1771918908"/>
                    </a:ext>
                  </a:extLst>
                </a:gridCol>
                <a:gridCol w="411480">
                  <a:extLst>
                    <a:ext uri="{9D8B030D-6E8A-4147-A177-3AD203B41FA5}">
                      <a16:colId xmlns:a16="http://schemas.microsoft.com/office/drawing/2014/main" val="3633323775"/>
                    </a:ext>
                  </a:extLst>
                </a:gridCol>
                <a:gridCol w="411480">
                  <a:extLst>
                    <a:ext uri="{9D8B030D-6E8A-4147-A177-3AD203B41FA5}">
                      <a16:colId xmlns:a16="http://schemas.microsoft.com/office/drawing/2014/main" val="2125394495"/>
                    </a:ext>
                  </a:extLst>
                </a:gridCol>
                <a:gridCol w="411480">
                  <a:extLst>
                    <a:ext uri="{9D8B030D-6E8A-4147-A177-3AD203B41FA5}">
                      <a16:colId xmlns:a16="http://schemas.microsoft.com/office/drawing/2014/main" val="42956116"/>
                    </a:ext>
                  </a:extLst>
                </a:gridCol>
                <a:gridCol w="411480">
                  <a:extLst>
                    <a:ext uri="{9D8B030D-6E8A-4147-A177-3AD203B41FA5}">
                      <a16:colId xmlns:a16="http://schemas.microsoft.com/office/drawing/2014/main" val="540108127"/>
                    </a:ext>
                  </a:extLst>
                </a:gridCol>
                <a:gridCol w="411480">
                  <a:extLst>
                    <a:ext uri="{9D8B030D-6E8A-4147-A177-3AD203B41FA5}">
                      <a16:colId xmlns:a16="http://schemas.microsoft.com/office/drawing/2014/main" val="16538042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07428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- 2025-01-01 12:00:18</a:t>
                      </a:r>
                      <a:r>
                        <a:rPr kumimoji="0" lang="en-US" sz="1000" b="0" i="0" u="none" strike="noStrike" kern="1200" cap="none" spc="0" normalizeH="0" baseline="0" noProof="0">
                          <a:ln>
                            <a:noFill/>
                          </a:ln>
                          <a:solidFill>
                            <a:prstClr val="black"/>
                          </a:solidFill>
                          <a:effectLst/>
                          <a:uLnTx/>
                          <a:uFillTx/>
                          <a:latin typeface="Calibri"/>
                          <a:ea typeface="+mn-ea"/>
                          <a:cs typeface="+mn-cs"/>
                        </a:rPr>
                        <a:t>
 Let’s start 2025 with a challenge: Can you spot all the hidden details in our New Year’s puzzle? 🔍🏁 
New year, new goals, same passion: Happy New Year from BMW M Motorsport.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20:35:53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7385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- 2025-01-02 18:00:00</a:t>
                      </a:r>
                      <a:r>
                        <a:rPr kumimoji="0" lang="en-US" sz="1000" b="0" i="0" u="none" strike="noStrike" kern="1200" cap="none" spc="0" normalizeH="0" baseline="0" noProof="0">
                          <a:ln>
                            <a:noFill/>
                          </a:ln>
                          <a:solidFill>
                            <a:prstClr val="black"/>
                          </a:solidFill>
                          <a:effectLst/>
                          <a:uLnTx/>
                          <a:uFillTx/>
                          <a:latin typeface="Calibri"/>
                          <a:ea typeface="+mn-ea"/>
                          <a:cs typeface="+mn-cs"/>
                        </a:rPr>
                        <a:t>
 The beast’s waking up, and it’s hungry.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758850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60121107"/>
                  </a:ext>
                </a:extLst>
              </a:tr>
            </a:tbl>
          </a:graphicData>
        </a:graphic>
      </p:graphicFrame>
      <p:sp>
        <p:nvSpPr>
          <p:cNvPr id="4" name="Text Placeholder 3">
            <a:extLst>
              <a:ext uri="{FF2B5EF4-FFF2-40B4-BE49-F238E27FC236}">
                <a16:creationId xmlns:a16="http://schemas.microsoft.com/office/drawing/2014/main" id="{C632FC71-6A4D-4BAF-A42B-81DCC124B264}"/>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8267882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296242-0217-4DEB-82DC-3203F213077A}"/>
              </a:ext>
            </a:extLst>
          </p:cNvPr>
          <p:cNvSpPr>
            <a:spLocks noGrp="1"/>
          </p:cNvSpPr>
          <p:nvPr>
            <p:ph type="title"/>
          </p:nvPr>
        </p:nvSpPr>
        <p:spPr/>
        <p:txBody>
          <a:bodyPr/>
          <a:lstStyle/>
          <a:p>
            <a:r>
              <a:rPr lang="en-US"/>
              <a:t>Instagram Instagram Posts | BMW Motorsport - 4 of 17</a:t>
            </a:r>
          </a:p>
        </p:txBody>
      </p:sp>
      <p:graphicFrame>
        <p:nvGraphicFramePr>
          <p:cNvPr id="5" name="Table Placeholder 4">
            <a:extLst>
              <a:ext uri="{FF2B5EF4-FFF2-40B4-BE49-F238E27FC236}">
                <a16:creationId xmlns:a16="http://schemas.microsoft.com/office/drawing/2014/main" id="{33B0BB33-5240-4540-B321-7836856C3332}"/>
              </a:ext>
            </a:extLst>
          </p:cNvPr>
          <p:cNvGraphicFramePr>
            <a:graphicFrameLocks noGrp="1"/>
          </p:cNvGraphicFramePr>
          <p:nvPr>
            <p:ph type="tbl" sz="quarter" idx="13"/>
            <p:extLst>
              <p:ext uri="{D42A27DB-BD31-4B8C-83A1-F6EECF244321}">
                <p14:modId xmlns:p14="http://schemas.microsoft.com/office/powerpoint/2010/main" val="379250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8864850"/>
                    </a:ext>
                  </a:extLst>
                </a:gridCol>
                <a:gridCol w="1316736">
                  <a:extLst>
                    <a:ext uri="{9D8B030D-6E8A-4147-A177-3AD203B41FA5}">
                      <a16:colId xmlns:a16="http://schemas.microsoft.com/office/drawing/2014/main" val="3016159853"/>
                    </a:ext>
                  </a:extLst>
                </a:gridCol>
                <a:gridCol w="411480">
                  <a:extLst>
                    <a:ext uri="{9D8B030D-6E8A-4147-A177-3AD203B41FA5}">
                      <a16:colId xmlns:a16="http://schemas.microsoft.com/office/drawing/2014/main" val="902582693"/>
                    </a:ext>
                  </a:extLst>
                </a:gridCol>
                <a:gridCol w="411480">
                  <a:extLst>
                    <a:ext uri="{9D8B030D-6E8A-4147-A177-3AD203B41FA5}">
                      <a16:colId xmlns:a16="http://schemas.microsoft.com/office/drawing/2014/main" val="4071122387"/>
                    </a:ext>
                  </a:extLst>
                </a:gridCol>
                <a:gridCol w="411480">
                  <a:extLst>
                    <a:ext uri="{9D8B030D-6E8A-4147-A177-3AD203B41FA5}">
                      <a16:colId xmlns:a16="http://schemas.microsoft.com/office/drawing/2014/main" val="1613885771"/>
                    </a:ext>
                  </a:extLst>
                </a:gridCol>
                <a:gridCol w="411480">
                  <a:extLst>
                    <a:ext uri="{9D8B030D-6E8A-4147-A177-3AD203B41FA5}">
                      <a16:colId xmlns:a16="http://schemas.microsoft.com/office/drawing/2014/main" val="714347159"/>
                    </a:ext>
                  </a:extLst>
                </a:gridCol>
                <a:gridCol w="411480">
                  <a:extLst>
                    <a:ext uri="{9D8B030D-6E8A-4147-A177-3AD203B41FA5}">
                      <a16:colId xmlns:a16="http://schemas.microsoft.com/office/drawing/2014/main" val="2299076963"/>
                    </a:ext>
                  </a:extLst>
                </a:gridCol>
                <a:gridCol w="411480">
                  <a:extLst>
                    <a:ext uri="{9D8B030D-6E8A-4147-A177-3AD203B41FA5}">
                      <a16:colId xmlns:a16="http://schemas.microsoft.com/office/drawing/2014/main" val="1942931832"/>
                    </a:ext>
                  </a:extLst>
                </a:gridCol>
                <a:gridCol w="411480">
                  <a:extLst>
                    <a:ext uri="{9D8B030D-6E8A-4147-A177-3AD203B41FA5}">
                      <a16:colId xmlns:a16="http://schemas.microsoft.com/office/drawing/2014/main" val="2798712758"/>
                    </a:ext>
                  </a:extLst>
                </a:gridCol>
                <a:gridCol w="411480">
                  <a:extLst>
                    <a:ext uri="{9D8B030D-6E8A-4147-A177-3AD203B41FA5}">
                      <a16:colId xmlns:a16="http://schemas.microsoft.com/office/drawing/2014/main" val="1324091827"/>
                    </a:ext>
                  </a:extLst>
                </a:gridCol>
                <a:gridCol w="411480">
                  <a:extLst>
                    <a:ext uri="{9D8B030D-6E8A-4147-A177-3AD203B41FA5}">
                      <a16:colId xmlns:a16="http://schemas.microsoft.com/office/drawing/2014/main" val="2260656397"/>
                    </a:ext>
                  </a:extLst>
                </a:gridCol>
                <a:gridCol w="411480">
                  <a:extLst>
                    <a:ext uri="{9D8B030D-6E8A-4147-A177-3AD203B41FA5}">
                      <a16:colId xmlns:a16="http://schemas.microsoft.com/office/drawing/2014/main" val="3106389232"/>
                    </a:ext>
                  </a:extLst>
                </a:gridCol>
                <a:gridCol w="411480">
                  <a:extLst>
                    <a:ext uri="{9D8B030D-6E8A-4147-A177-3AD203B41FA5}">
                      <a16:colId xmlns:a16="http://schemas.microsoft.com/office/drawing/2014/main" val="2586663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023143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- 2025-01-03 18:00:14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02:42:28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05917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- 2025-01-04 18:00:11</a:t>
                      </a:r>
                      <a:r>
                        <a:rPr kumimoji="0" lang="en-US" sz="1000" b="0" i="0" u="none" strike="noStrike" kern="1200" cap="none" spc="0" normalizeH="0" baseline="0" noProof="0">
                          <a:ln>
                            <a:noFill/>
                          </a:ln>
                          <a:solidFill>
                            <a:prstClr val="black"/>
                          </a:solidFill>
                          <a:effectLst/>
                          <a:uLnTx/>
                          <a:uFillTx/>
                          <a:latin typeface="Calibri"/>
                          <a:ea typeface="+mn-ea"/>
                          <a:cs typeface="+mn-cs"/>
                        </a:rPr>
                        <a:t>
 What mindset guides your life? Share it in the 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02:34:32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816777064"/>
                  </a:ext>
                </a:extLst>
              </a:tr>
            </a:tbl>
          </a:graphicData>
        </a:graphic>
      </p:graphicFrame>
      <p:sp>
        <p:nvSpPr>
          <p:cNvPr id="4" name="Text Placeholder 3">
            <a:extLst>
              <a:ext uri="{FF2B5EF4-FFF2-40B4-BE49-F238E27FC236}">
                <a16:creationId xmlns:a16="http://schemas.microsoft.com/office/drawing/2014/main" id="{B83905B2-5430-4718-B529-310B2DCF911C}"/>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8326506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E0980-B2CA-4AEA-BC29-87E89ED60E7E}"/>
              </a:ext>
            </a:extLst>
          </p:cNvPr>
          <p:cNvSpPr>
            <a:spLocks noGrp="1"/>
          </p:cNvSpPr>
          <p:nvPr>
            <p:ph type="title"/>
          </p:nvPr>
        </p:nvSpPr>
        <p:spPr/>
        <p:txBody>
          <a:bodyPr/>
          <a:lstStyle/>
          <a:p>
            <a:r>
              <a:rPr lang="en-US"/>
              <a:t>Instagram Instagram Posts | BMW Motorsport - 5 of 17</a:t>
            </a:r>
          </a:p>
        </p:txBody>
      </p:sp>
      <p:graphicFrame>
        <p:nvGraphicFramePr>
          <p:cNvPr id="5" name="Table Placeholder 4">
            <a:extLst>
              <a:ext uri="{FF2B5EF4-FFF2-40B4-BE49-F238E27FC236}">
                <a16:creationId xmlns:a16="http://schemas.microsoft.com/office/drawing/2014/main" id="{4503DA56-6A81-4D0A-B8AB-B6FE85DA378C}"/>
              </a:ext>
            </a:extLst>
          </p:cNvPr>
          <p:cNvGraphicFramePr>
            <a:graphicFrameLocks noGrp="1"/>
          </p:cNvGraphicFramePr>
          <p:nvPr>
            <p:ph type="tbl" sz="quarter" idx="13"/>
            <p:extLst>
              <p:ext uri="{D42A27DB-BD31-4B8C-83A1-F6EECF244321}">
                <p14:modId xmlns:p14="http://schemas.microsoft.com/office/powerpoint/2010/main" val="90827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05442142"/>
                    </a:ext>
                  </a:extLst>
                </a:gridCol>
                <a:gridCol w="1316736">
                  <a:extLst>
                    <a:ext uri="{9D8B030D-6E8A-4147-A177-3AD203B41FA5}">
                      <a16:colId xmlns:a16="http://schemas.microsoft.com/office/drawing/2014/main" val="695323406"/>
                    </a:ext>
                  </a:extLst>
                </a:gridCol>
                <a:gridCol w="411480">
                  <a:extLst>
                    <a:ext uri="{9D8B030D-6E8A-4147-A177-3AD203B41FA5}">
                      <a16:colId xmlns:a16="http://schemas.microsoft.com/office/drawing/2014/main" val="1460581894"/>
                    </a:ext>
                  </a:extLst>
                </a:gridCol>
                <a:gridCol w="411480">
                  <a:extLst>
                    <a:ext uri="{9D8B030D-6E8A-4147-A177-3AD203B41FA5}">
                      <a16:colId xmlns:a16="http://schemas.microsoft.com/office/drawing/2014/main" val="3046647046"/>
                    </a:ext>
                  </a:extLst>
                </a:gridCol>
                <a:gridCol w="411480">
                  <a:extLst>
                    <a:ext uri="{9D8B030D-6E8A-4147-A177-3AD203B41FA5}">
                      <a16:colId xmlns:a16="http://schemas.microsoft.com/office/drawing/2014/main" val="427869053"/>
                    </a:ext>
                  </a:extLst>
                </a:gridCol>
                <a:gridCol w="411480">
                  <a:extLst>
                    <a:ext uri="{9D8B030D-6E8A-4147-A177-3AD203B41FA5}">
                      <a16:colId xmlns:a16="http://schemas.microsoft.com/office/drawing/2014/main" val="2610438745"/>
                    </a:ext>
                  </a:extLst>
                </a:gridCol>
                <a:gridCol w="411480">
                  <a:extLst>
                    <a:ext uri="{9D8B030D-6E8A-4147-A177-3AD203B41FA5}">
                      <a16:colId xmlns:a16="http://schemas.microsoft.com/office/drawing/2014/main" val="2527634307"/>
                    </a:ext>
                  </a:extLst>
                </a:gridCol>
                <a:gridCol w="411480">
                  <a:extLst>
                    <a:ext uri="{9D8B030D-6E8A-4147-A177-3AD203B41FA5}">
                      <a16:colId xmlns:a16="http://schemas.microsoft.com/office/drawing/2014/main" val="2084429561"/>
                    </a:ext>
                  </a:extLst>
                </a:gridCol>
                <a:gridCol w="411480">
                  <a:extLst>
                    <a:ext uri="{9D8B030D-6E8A-4147-A177-3AD203B41FA5}">
                      <a16:colId xmlns:a16="http://schemas.microsoft.com/office/drawing/2014/main" val="301462754"/>
                    </a:ext>
                  </a:extLst>
                </a:gridCol>
                <a:gridCol w="411480">
                  <a:extLst>
                    <a:ext uri="{9D8B030D-6E8A-4147-A177-3AD203B41FA5}">
                      <a16:colId xmlns:a16="http://schemas.microsoft.com/office/drawing/2014/main" val="2937566094"/>
                    </a:ext>
                  </a:extLst>
                </a:gridCol>
                <a:gridCol w="411480">
                  <a:extLst>
                    <a:ext uri="{9D8B030D-6E8A-4147-A177-3AD203B41FA5}">
                      <a16:colId xmlns:a16="http://schemas.microsoft.com/office/drawing/2014/main" val="3502308466"/>
                    </a:ext>
                  </a:extLst>
                </a:gridCol>
                <a:gridCol w="411480">
                  <a:extLst>
                    <a:ext uri="{9D8B030D-6E8A-4147-A177-3AD203B41FA5}">
                      <a16:colId xmlns:a16="http://schemas.microsoft.com/office/drawing/2014/main" val="1572010411"/>
                    </a:ext>
                  </a:extLst>
                </a:gridCol>
                <a:gridCol w="411480">
                  <a:extLst>
                    <a:ext uri="{9D8B030D-6E8A-4147-A177-3AD203B41FA5}">
                      <a16:colId xmlns:a16="http://schemas.microsoft.com/office/drawing/2014/main" val="195779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967694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bmwmmotorsport - 2025-01-05 18:00:45</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14:36:45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93202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- 2025-01-07 17:00:59</a:t>
                      </a:r>
                      <a:r>
                        <a:rPr kumimoji="0" lang="en-US" sz="1000" b="0" i="0" u="none" strike="noStrike" kern="1200" cap="none" spc="0" normalizeH="0" baseline="0" noProof="0">
                          <a:ln>
                            <a:noFill/>
                          </a:ln>
                          <a:solidFill>
                            <a:prstClr val="black"/>
                          </a:solidFill>
                          <a:effectLst/>
                          <a:uLnTx/>
                          <a:uFillTx/>
                          <a:latin typeface="Calibri"/>
                          <a:ea typeface="+mn-ea"/>
                          <a:cs typeface="+mn-cs"/>
                        </a:rPr>
                        <a:t>
 Tell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05/24/2025 14:38:23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25480299"/>
                  </a:ext>
                </a:extLst>
              </a:tr>
            </a:tbl>
          </a:graphicData>
        </a:graphic>
      </p:graphicFrame>
      <p:sp>
        <p:nvSpPr>
          <p:cNvPr id="4" name="Text Placeholder 3">
            <a:extLst>
              <a:ext uri="{FF2B5EF4-FFF2-40B4-BE49-F238E27FC236}">
                <a16:creationId xmlns:a16="http://schemas.microsoft.com/office/drawing/2014/main" id="{A5DFCC51-1CD0-41BD-AFFB-3108F5E4E9BE}"/>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93119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456F-F963-4D50-88F4-A9238D4D9F70}"/>
              </a:ext>
            </a:extLst>
          </p:cNvPr>
          <p:cNvSpPr>
            <a:spLocks noGrp="1"/>
          </p:cNvSpPr>
          <p:nvPr>
            <p:ph type="title"/>
          </p:nvPr>
        </p:nvSpPr>
        <p:spPr/>
        <p:txBody>
          <a:bodyPr/>
          <a:lstStyle/>
          <a:p>
            <a:r>
              <a:rPr lang="en-US"/>
              <a:t>Instagram Instagram Posts | BMW Motorsport - 6 of 17</a:t>
            </a:r>
          </a:p>
        </p:txBody>
      </p:sp>
      <p:graphicFrame>
        <p:nvGraphicFramePr>
          <p:cNvPr id="5" name="Table Placeholder 4">
            <a:extLst>
              <a:ext uri="{FF2B5EF4-FFF2-40B4-BE49-F238E27FC236}">
                <a16:creationId xmlns:a16="http://schemas.microsoft.com/office/drawing/2014/main" id="{CA20A446-E458-4859-A2E0-337891D9181C}"/>
              </a:ext>
            </a:extLst>
          </p:cNvPr>
          <p:cNvGraphicFramePr>
            <a:graphicFrameLocks noGrp="1"/>
          </p:cNvGraphicFramePr>
          <p:nvPr>
            <p:ph type="tbl" sz="quarter" idx="13"/>
            <p:extLst>
              <p:ext uri="{D42A27DB-BD31-4B8C-83A1-F6EECF244321}">
                <p14:modId xmlns:p14="http://schemas.microsoft.com/office/powerpoint/2010/main" val="1086816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64940037"/>
                    </a:ext>
                  </a:extLst>
                </a:gridCol>
                <a:gridCol w="1316736">
                  <a:extLst>
                    <a:ext uri="{9D8B030D-6E8A-4147-A177-3AD203B41FA5}">
                      <a16:colId xmlns:a16="http://schemas.microsoft.com/office/drawing/2014/main" val="1124063245"/>
                    </a:ext>
                  </a:extLst>
                </a:gridCol>
                <a:gridCol w="411480">
                  <a:extLst>
                    <a:ext uri="{9D8B030D-6E8A-4147-A177-3AD203B41FA5}">
                      <a16:colId xmlns:a16="http://schemas.microsoft.com/office/drawing/2014/main" val="3618975760"/>
                    </a:ext>
                  </a:extLst>
                </a:gridCol>
                <a:gridCol w="411480">
                  <a:extLst>
                    <a:ext uri="{9D8B030D-6E8A-4147-A177-3AD203B41FA5}">
                      <a16:colId xmlns:a16="http://schemas.microsoft.com/office/drawing/2014/main" val="2122590683"/>
                    </a:ext>
                  </a:extLst>
                </a:gridCol>
                <a:gridCol w="411480">
                  <a:extLst>
                    <a:ext uri="{9D8B030D-6E8A-4147-A177-3AD203B41FA5}">
                      <a16:colId xmlns:a16="http://schemas.microsoft.com/office/drawing/2014/main" val="60701464"/>
                    </a:ext>
                  </a:extLst>
                </a:gridCol>
                <a:gridCol w="411480">
                  <a:extLst>
                    <a:ext uri="{9D8B030D-6E8A-4147-A177-3AD203B41FA5}">
                      <a16:colId xmlns:a16="http://schemas.microsoft.com/office/drawing/2014/main" val="4248904551"/>
                    </a:ext>
                  </a:extLst>
                </a:gridCol>
                <a:gridCol w="411480">
                  <a:extLst>
                    <a:ext uri="{9D8B030D-6E8A-4147-A177-3AD203B41FA5}">
                      <a16:colId xmlns:a16="http://schemas.microsoft.com/office/drawing/2014/main" val="1910831522"/>
                    </a:ext>
                  </a:extLst>
                </a:gridCol>
                <a:gridCol w="411480">
                  <a:extLst>
                    <a:ext uri="{9D8B030D-6E8A-4147-A177-3AD203B41FA5}">
                      <a16:colId xmlns:a16="http://schemas.microsoft.com/office/drawing/2014/main" val="1477002589"/>
                    </a:ext>
                  </a:extLst>
                </a:gridCol>
                <a:gridCol w="411480">
                  <a:extLst>
                    <a:ext uri="{9D8B030D-6E8A-4147-A177-3AD203B41FA5}">
                      <a16:colId xmlns:a16="http://schemas.microsoft.com/office/drawing/2014/main" val="141267427"/>
                    </a:ext>
                  </a:extLst>
                </a:gridCol>
                <a:gridCol w="411480">
                  <a:extLst>
                    <a:ext uri="{9D8B030D-6E8A-4147-A177-3AD203B41FA5}">
                      <a16:colId xmlns:a16="http://schemas.microsoft.com/office/drawing/2014/main" val="278193943"/>
                    </a:ext>
                  </a:extLst>
                </a:gridCol>
                <a:gridCol w="411480">
                  <a:extLst>
                    <a:ext uri="{9D8B030D-6E8A-4147-A177-3AD203B41FA5}">
                      <a16:colId xmlns:a16="http://schemas.microsoft.com/office/drawing/2014/main" val="1292221948"/>
                    </a:ext>
                  </a:extLst>
                </a:gridCol>
                <a:gridCol w="411480">
                  <a:extLst>
                    <a:ext uri="{9D8B030D-6E8A-4147-A177-3AD203B41FA5}">
                      <a16:colId xmlns:a16="http://schemas.microsoft.com/office/drawing/2014/main" val="169277707"/>
                    </a:ext>
                  </a:extLst>
                </a:gridCol>
                <a:gridCol w="411480">
                  <a:extLst>
                    <a:ext uri="{9D8B030D-6E8A-4147-A177-3AD203B41FA5}">
                      <a16:colId xmlns:a16="http://schemas.microsoft.com/office/drawing/2014/main" val="1844004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59978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- 2025-01-08 16:59:10</a:t>
                      </a:r>
                      <a:r>
                        <a:rPr kumimoji="0" lang="en-US" sz="1000" b="0" i="0" u="none" strike="noStrike" kern="1200" cap="none" spc="0" normalizeH="0" baseline="0" noProof="0">
                          <a:ln>
                            <a:noFill/>
                          </a:ln>
                          <a:solidFill>
                            <a:prstClr val="black"/>
                          </a:solidFill>
                          <a:effectLst/>
                          <a:uLnTx/>
                          <a:uFillTx/>
                          <a:latin typeface="Calibri"/>
                          <a:ea typeface="+mn-ea"/>
                          <a:cs typeface="+mn-cs"/>
                        </a:rPr>
                        <a:t>
 It’s official: BMW M Motorsport and iRacing are changing the game. Watch the BMW M2 CS Racing lead the pack as Safety Car in many of 2025’s most popular „Special Events.“ Thoughts?
As the „Official Safety Car Partner,“ BMW M Motorsport provides the lead car for some of the biggest races on the highly realistic simulation platform. The BMW M2 CS Racing, available to all iRacing users as a free entry-level model since December, takes on the role.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M2 CS Racing, M Motorsport Partner, Safety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0089359"/>
                  </a:ext>
                </a:extLst>
              </a:tr>
            </a:tbl>
          </a:graphicData>
        </a:graphic>
      </p:graphicFrame>
      <p:sp>
        <p:nvSpPr>
          <p:cNvPr id="4" name="Text Placeholder 3">
            <a:extLst>
              <a:ext uri="{FF2B5EF4-FFF2-40B4-BE49-F238E27FC236}">
                <a16:creationId xmlns:a16="http://schemas.microsoft.com/office/drawing/2014/main" id="{CC94785C-D2E1-4A80-86B3-B3F90EDB9F92}"/>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574477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9C035-4190-46AB-AEBF-04CB907ADDC5}"/>
              </a:ext>
            </a:extLst>
          </p:cNvPr>
          <p:cNvSpPr>
            <a:spLocks noGrp="1"/>
          </p:cNvSpPr>
          <p:nvPr>
            <p:ph type="title"/>
          </p:nvPr>
        </p:nvSpPr>
        <p:spPr/>
        <p:txBody>
          <a:bodyPr/>
          <a:lstStyle/>
          <a:p>
            <a:r>
              <a:rPr lang="en-US"/>
              <a:t>Instagram Instagram Posts | BMW Motorsport - 7 of 17</a:t>
            </a:r>
          </a:p>
        </p:txBody>
      </p:sp>
      <p:graphicFrame>
        <p:nvGraphicFramePr>
          <p:cNvPr id="5" name="Table Placeholder 4">
            <a:extLst>
              <a:ext uri="{FF2B5EF4-FFF2-40B4-BE49-F238E27FC236}">
                <a16:creationId xmlns:a16="http://schemas.microsoft.com/office/drawing/2014/main" id="{505BC866-F347-467C-9932-48E62B8FB00B}"/>
              </a:ext>
            </a:extLst>
          </p:cNvPr>
          <p:cNvGraphicFramePr>
            <a:graphicFrameLocks noGrp="1"/>
          </p:cNvGraphicFramePr>
          <p:nvPr>
            <p:ph type="tbl" sz="quarter" idx="13"/>
            <p:extLst>
              <p:ext uri="{D42A27DB-BD31-4B8C-83A1-F6EECF244321}">
                <p14:modId xmlns:p14="http://schemas.microsoft.com/office/powerpoint/2010/main" val="1319845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17926501"/>
                    </a:ext>
                  </a:extLst>
                </a:gridCol>
                <a:gridCol w="1316736">
                  <a:extLst>
                    <a:ext uri="{9D8B030D-6E8A-4147-A177-3AD203B41FA5}">
                      <a16:colId xmlns:a16="http://schemas.microsoft.com/office/drawing/2014/main" val="2303088028"/>
                    </a:ext>
                  </a:extLst>
                </a:gridCol>
                <a:gridCol w="411480">
                  <a:extLst>
                    <a:ext uri="{9D8B030D-6E8A-4147-A177-3AD203B41FA5}">
                      <a16:colId xmlns:a16="http://schemas.microsoft.com/office/drawing/2014/main" val="2555341127"/>
                    </a:ext>
                  </a:extLst>
                </a:gridCol>
                <a:gridCol w="411480">
                  <a:extLst>
                    <a:ext uri="{9D8B030D-6E8A-4147-A177-3AD203B41FA5}">
                      <a16:colId xmlns:a16="http://schemas.microsoft.com/office/drawing/2014/main" val="3658724039"/>
                    </a:ext>
                  </a:extLst>
                </a:gridCol>
                <a:gridCol w="411480">
                  <a:extLst>
                    <a:ext uri="{9D8B030D-6E8A-4147-A177-3AD203B41FA5}">
                      <a16:colId xmlns:a16="http://schemas.microsoft.com/office/drawing/2014/main" val="3220327128"/>
                    </a:ext>
                  </a:extLst>
                </a:gridCol>
                <a:gridCol w="411480">
                  <a:extLst>
                    <a:ext uri="{9D8B030D-6E8A-4147-A177-3AD203B41FA5}">
                      <a16:colId xmlns:a16="http://schemas.microsoft.com/office/drawing/2014/main" val="3731516949"/>
                    </a:ext>
                  </a:extLst>
                </a:gridCol>
                <a:gridCol w="411480">
                  <a:extLst>
                    <a:ext uri="{9D8B030D-6E8A-4147-A177-3AD203B41FA5}">
                      <a16:colId xmlns:a16="http://schemas.microsoft.com/office/drawing/2014/main" val="492576348"/>
                    </a:ext>
                  </a:extLst>
                </a:gridCol>
                <a:gridCol w="411480">
                  <a:extLst>
                    <a:ext uri="{9D8B030D-6E8A-4147-A177-3AD203B41FA5}">
                      <a16:colId xmlns:a16="http://schemas.microsoft.com/office/drawing/2014/main" val="1844476492"/>
                    </a:ext>
                  </a:extLst>
                </a:gridCol>
                <a:gridCol w="411480">
                  <a:extLst>
                    <a:ext uri="{9D8B030D-6E8A-4147-A177-3AD203B41FA5}">
                      <a16:colId xmlns:a16="http://schemas.microsoft.com/office/drawing/2014/main" val="3076436589"/>
                    </a:ext>
                  </a:extLst>
                </a:gridCol>
                <a:gridCol w="411480">
                  <a:extLst>
                    <a:ext uri="{9D8B030D-6E8A-4147-A177-3AD203B41FA5}">
                      <a16:colId xmlns:a16="http://schemas.microsoft.com/office/drawing/2014/main" val="769043133"/>
                    </a:ext>
                  </a:extLst>
                </a:gridCol>
                <a:gridCol w="411480">
                  <a:extLst>
                    <a:ext uri="{9D8B030D-6E8A-4147-A177-3AD203B41FA5}">
                      <a16:colId xmlns:a16="http://schemas.microsoft.com/office/drawing/2014/main" val="1407275352"/>
                    </a:ext>
                  </a:extLst>
                </a:gridCol>
                <a:gridCol w="411480">
                  <a:extLst>
                    <a:ext uri="{9D8B030D-6E8A-4147-A177-3AD203B41FA5}">
                      <a16:colId xmlns:a16="http://schemas.microsoft.com/office/drawing/2014/main" val="2325573545"/>
                    </a:ext>
                  </a:extLst>
                </a:gridCol>
                <a:gridCol w="411480">
                  <a:extLst>
                    <a:ext uri="{9D8B030D-6E8A-4147-A177-3AD203B41FA5}">
                      <a16:colId xmlns:a16="http://schemas.microsoft.com/office/drawing/2014/main" val="2708157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9704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- 2025-01-09 18:00:00</a:t>
                      </a:r>
                      <a:r>
                        <a:rPr kumimoji="0" lang="en-US" sz="1000" b="0" i="0" u="none" strike="noStrike" kern="1200" cap="none" spc="0" normalizeH="0" baseline="0" noProof="0">
                          <a:ln>
                            <a:noFill/>
                          </a:ln>
                          <a:solidFill>
                            <a:prstClr val="black"/>
                          </a:solidFill>
                          <a:effectLst/>
                          <a:uLnTx/>
                          <a:uFillTx/>
                          <a:latin typeface="Calibri"/>
                          <a:ea typeface="+mn-ea"/>
                          <a:cs typeface="+mn-cs"/>
                        </a:rPr>
                        <a:t>
 The wait is over: 2025 roars to life at the 24H Dubai (Jan 10–12) 🏎️
The first shots are in and Dubai is already delivering epic vibes.
Let’s make this season unforgettable.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02:42:41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75600017"/>
                  </a:ext>
                </a:extLst>
              </a:tr>
            </a:tbl>
          </a:graphicData>
        </a:graphic>
      </p:graphicFrame>
      <p:sp>
        <p:nvSpPr>
          <p:cNvPr id="4" name="Text Placeholder 3">
            <a:extLst>
              <a:ext uri="{FF2B5EF4-FFF2-40B4-BE49-F238E27FC236}">
                <a16:creationId xmlns:a16="http://schemas.microsoft.com/office/drawing/2014/main" id="{575EC728-D582-4BB6-BE95-2B1F253179CB}"/>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841558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B6C5F-B9BD-4087-9A31-78C5DFD43AB7}"/>
              </a:ext>
            </a:extLst>
          </p:cNvPr>
          <p:cNvSpPr>
            <a:spLocks noGrp="1"/>
          </p:cNvSpPr>
          <p:nvPr>
            <p:ph type="title"/>
          </p:nvPr>
        </p:nvSpPr>
        <p:spPr/>
        <p:txBody>
          <a:bodyPr/>
          <a:lstStyle/>
          <a:p>
            <a:r>
              <a:rPr lang="en-US"/>
              <a:t>Instagram Instagram Posts | BMW Motorsport - 8 of 17</a:t>
            </a:r>
          </a:p>
        </p:txBody>
      </p:sp>
      <p:graphicFrame>
        <p:nvGraphicFramePr>
          <p:cNvPr id="5" name="Table Placeholder 4">
            <a:extLst>
              <a:ext uri="{FF2B5EF4-FFF2-40B4-BE49-F238E27FC236}">
                <a16:creationId xmlns:a16="http://schemas.microsoft.com/office/drawing/2014/main" id="{5E041C5A-54A9-47DC-88CA-6AC92B8A01F1}"/>
              </a:ext>
            </a:extLst>
          </p:cNvPr>
          <p:cNvGraphicFramePr>
            <a:graphicFrameLocks noGrp="1"/>
          </p:cNvGraphicFramePr>
          <p:nvPr>
            <p:ph type="tbl" sz="quarter" idx="13"/>
            <p:extLst>
              <p:ext uri="{D42A27DB-BD31-4B8C-83A1-F6EECF244321}">
                <p14:modId xmlns:p14="http://schemas.microsoft.com/office/powerpoint/2010/main" val="2302885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94097920"/>
                    </a:ext>
                  </a:extLst>
                </a:gridCol>
                <a:gridCol w="1316736">
                  <a:extLst>
                    <a:ext uri="{9D8B030D-6E8A-4147-A177-3AD203B41FA5}">
                      <a16:colId xmlns:a16="http://schemas.microsoft.com/office/drawing/2014/main" val="530430933"/>
                    </a:ext>
                  </a:extLst>
                </a:gridCol>
                <a:gridCol w="411480">
                  <a:extLst>
                    <a:ext uri="{9D8B030D-6E8A-4147-A177-3AD203B41FA5}">
                      <a16:colId xmlns:a16="http://schemas.microsoft.com/office/drawing/2014/main" val="3060299627"/>
                    </a:ext>
                  </a:extLst>
                </a:gridCol>
                <a:gridCol w="411480">
                  <a:extLst>
                    <a:ext uri="{9D8B030D-6E8A-4147-A177-3AD203B41FA5}">
                      <a16:colId xmlns:a16="http://schemas.microsoft.com/office/drawing/2014/main" val="2589808363"/>
                    </a:ext>
                  </a:extLst>
                </a:gridCol>
                <a:gridCol w="411480">
                  <a:extLst>
                    <a:ext uri="{9D8B030D-6E8A-4147-A177-3AD203B41FA5}">
                      <a16:colId xmlns:a16="http://schemas.microsoft.com/office/drawing/2014/main" val="2098347534"/>
                    </a:ext>
                  </a:extLst>
                </a:gridCol>
                <a:gridCol w="411480">
                  <a:extLst>
                    <a:ext uri="{9D8B030D-6E8A-4147-A177-3AD203B41FA5}">
                      <a16:colId xmlns:a16="http://schemas.microsoft.com/office/drawing/2014/main" val="4247391809"/>
                    </a:ext>
                  </a:extLst>
                </a:gridCol>
                <a:gridCol w="411480">
                  <a:extLst>
                    <a:ext uri="{9D8B030D-6E8A-4147-A177-3AD203B41FA5}">
                      <a16:colId xmlns:a16="http://schemas.microsoft.com/office/drawing/2014/main" val="2747185548"/>
                    </a:ext>
                  </a:extLst>
                </a:gridCol>
                <a:gridCol w="411480">
                  <a:extLst>
                    <a:ext uri="{9D8B030D-6E8A-4147-A177-3AD203B41FA5}">
                      <a16:colId xmlns:a16="http://schemas.microsoft.com/office/drawing/2014/main" val="542351601"/>
                    </a:ext>
                  </a:extLst>
                </a:gridCol>
                <a:gridCol w="411480">
                  <a:extLst>
                    <a:ext uri="{9D8B030D-6E8A-4147-A177-3AD203B41FA5}">
                      <a16:colId xmlns:a16="http://schemas.microsoft.com/office/drawing/2014/main" val="2974845888"/>
                    </a:ext>
                  </a:extLst>
                </a:gridCol>
                <a:gridCol w="411480">
                  <a:extLst>
                    <a:ext uri="{9D8B030D-6E8A-4147-A177-3AD203B41FA5}">
                      <a16:colId xmlns:a16="http://schemas.microsoft.com/office/drawing/2014/main" val="252192988"/>
                    </a:ext>
                  </a:extLst>
                </a:gridCol>
                <a:gridCol w="411480">
                  <a:extLst>
                    <a:ext uri="{9D8B030D-6E8A-4147-A177-3AD203B41FA5}">
                      <a16:colId xmlns:a16="http://schemas.microsoft.com/office/drawing/2014/main" val="17052474"/>
                    </a:ext>
                  </a:extLst>
                </a:gridCol>
                <a:gridCol w="411480">
                  <a:extLst>
                    <a:ext uri="{9D8B030D-6E8A-4147-A177-3AD203B41FA5}">
                      <a16:colId xmlns:a16="http://schemas.microsoft.com/office/drawing/2014/main" val="2168640397"/>
                    </a:ext>
                  </a:extLst>
                </a:gridCol>
                <a:gridCol w="411480">
                  <a:extLst>
                    <a:ext uri="{9D8B030D-6E8A-4147-A177-3AD203B41FA5}">
                      <a16:colId xmlns:a16="http://schemas.microsoft.com/office/drawing/2014/main" val="492652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71236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- 2025-01-10 11:00:21</a:t>
                      </a:r>
                      <a:r>
                        <a:rPr kumimoji="0" lang="en-US" sz="1000" b="0" i="0" u="none" strike="noStrike" kern="1200" cap="none" spc="0" normalizeH="0" baseline="0" noProof="0">
                          <a:ln>
                            <a:noFill/>
                          </a:ln>
                          <a:solidFill>
                            <a:prstClr val="black"/>
                          </a:solidFill>
                          <a:effectLst/>
                          <a:uLnTx/>
                          <a:uFillTx/>
                          <a:latin typeface="Calibri"/>
                          <a:ea typeface="+mn-ea"/>
                          <a:cs typeface="+mn-cs"/>
                        </a:rPr>
                        <a:t>
 Meet Ugo de Wilde!
The 22-year-old Belgian talent is the newest addition to the BMW M Motorsport works driver lineup. He’ll take on the BMW M4 GT3 EVO in thrilling events like the Fanatec GT World Challenge Europe. Welcome to the team, Ugo!
Stay tune - details of his specific race participations are coming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 GTWC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588906959"/>
                  </a:ext>
                </a:extLst>
              </a:tr>
            </a:tbl>
          </a:graphicData>
        </a:graphic>
      </p:graphicFrame>
      <p:sp>
        <p:nvSpPr>
          <p:cNvPr id="4" name="Text Placeholder 3">
            <a:extLst>
              <a:ext uri="{FF2B5EF4-FFF2-40B4-BE49-F238E27FC236}">
                <a16:creationId xmlns:a16="http://schemas.microsoft.com/office/drawing/2014/main" id="{442DFFB9-86B2-4742-94E5-1D92313EC2CD}"/>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66043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CD8F8-45AC-4908-91B7-E06D1B566E16}"/>
              </a:ext>
            </a:extLst>
          </p:cNvPr>
          <p:cNvSpPr>
            <a:spLocks noGrp="1"/>
          </p:cNvSpPr>
          <p:nvPr>
            <p:ph type="title"/>
          </p:nvPr>
        </p:nvSpPr>
        <p:spPr/>
        <p:txBody>
          <a:bodyPr/>
          <a:lstStyle/>
          <a:p>
            <a:r>
              <a:rPr lang="en-US"/>
              <a:t>Instagram Instagram Posts | BMW Motorsport - 9 of 17</a:t>
            </a:r>
          </a:p>
        </p:txBody>
      </p:sp>
      <p:graphicFrame>
        <p:nvGraphicFramePr>
          <p:cNvPr id="5" name="Table Placeholder 4">
            <a:extLst>
              <a:ext uri="{FF2B5EF4-FFF2-40B4-BE49-F238E27FC236}">
                <a16:creationId xmlns:a16="http://schemas.microsoft.com/office/drawing/2014/main" id="{C00DEC53-91B7-4DF9-AD28-DBFB0E5365D5}"/>
              </a:ext>
            </a:extLst>
          </p:cNvPr>
          <p:cNvGraphicFramePr>
            <a:graphicFrameLocks noGrp="1"/>
          </p:cNvGraphicFramePr>
          <p:nvPr>
            <p:ph type="tbl" sz="quarter" idx="13"/>
            <p:extLst>
              <p:ext uri="{D42A27DB-BD31-4B8C-83A1-F6EECF244321}">
                <p14:modId xmlns:p14="http://schemas.microsoft.com/office/powerpoint/2010/main" val="251279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6750193"/>
                    </a:ext>
                  </a:extLst>
                </a:gridCol>
                <a:gridCol w="1316736">
                  <a:extLst>
                    <a:ext uri="{9D8B030D-6E8A-4147-A177-3AD203B41FA5}">
                      <a16:colId xmlns:a16="http://schemas.microsoft.com/office/drawing/2014/main" val="2841148442"/>
                    </a:ext>
                  </a:extLst>
                </a:gridCol>
                <a:gridCol w="411480">
                  <a:extLst>
                    <a:ext uri="{9D8B030D-6E8A-4147-A177-3AD203B41FA5}">
                      <a16:colId xmlns:a16="http://schemas.microsoft.com/office/drawing/2014/main" val="177443145"/>
                    </a:ext>
                  </a:extLst>
                </a:gridCol>
                <a:gridCol w="411480">
                  <a:extLst>
                    <a:ext uri="{9D8B030D-6E8A-4147-A177-3AD203B41FA5}">
                      <a16:colId xmlns:a16="http://schemas.microsoft.com/office/drawing/2014/main" val="1774431527"/>
                    </a:ext>
                  </a:extLst>
                </a:gridCol>
                <a:gridCol w="411480">
                  <a:extLst>
                    <a:ext uri="{9D8B030D-6E8A-4147-A177-3AD203B41FA5}">
                      <a16:colId xmlns:a16="http://schemas.microsoft.com/office/drawing/2014/main" val="250265680"/>
                    </a:ext>
                  </a:extLst>
                </a:gridCol>
                <a:gridCol w="411480">
                  <a:extLst>
                    <a:ext uri="{9D8B030D-6E8A-4147-A177-3AD203B41FA5}">
                      <a16:colId xmlns:a16="http://schemas.microsoft.com/office/drawing/2014/main" val="4095616363"/>
                    </a:ext>
                  </a:extLst>
                </a:gridCol>
                <a:gridCol w="411480">
                  <a:extLst>
                    <a:ext uri="{9D8B030D-6E8A-4147-A177-3AD203B41FA5}">
                      <a16:colId xmlns:a16="http://schemas.microsoft.com/office/drawing/2014/main" val="1577017933"/>
                    </a:ext>
                  </a:extLst>
                </a:gridCol>
                <a:gridCol w="411480">
                  <a:extLst>
                    <a:ext uri="{9D8B030D-6E8A-4147-A177-3AD203B41FA5}">
                      <a16:colId xmlns:a16="http://schemas.microsoft.com/office/drawing/2014/main" val="2428136746"/>
                    </a:ext>
                  </a:extLst>
                </a:gridCol>
                <a:gridCol w="411480">
                  <a:extLst>
                    <a:ext uri="{9D8B030D-6E8A-4147-A177-3AD203B41FA5}">
                      <a16:colId xmlns:a16="http://schemas.microsoft.com/office/drawing/2014/main" val="3402904754"/>
                    </a:ext>
                  </a:extLst>
                </a:gridCol>
                <a:gridCol w="411480">
                  <a:extLst>
                    <a:ext uri="{9D8B030D-6E8A-4147-A177-3AD203B41FA5}">
                      <a16:colId xmlns:a16="http://schemas.microsoft.com/office/drawing/2014/main" val="33947430"/>
                    </a:ext>
                  </a:extLst>
                </a:gridCol>
                <a:gridCol w="411480">
                  <a:extLst>
                    <a:ext uri="{9D8B030D-6E8A-4147-A177-3AD203B41FA5}">
                      <a16:colId xmlns:a16="http://schemas.microsoft.com/office/drawing/2014/main" val="4203943554"/>
                    </a:ext>
                  </a:extLst>
                </a:gridCol>
                <a:gridCol w="411480">
                  <a:extLst>
                    <a:ext uri="{9D8B030D-6E8A-4147-A177-3AD203B41FA5}">
                      <a16:colId xmlns:a16="http://schemas.microsoft.com/office/drawing/2014/main" val="3060598089"/>
                    </a:ext>
                  </a:extLst>
                </a:gridCol>
                <a:gridCol w="411480">
                  <a:extLst>
                    <a:ext uri="{9D8B030D-6E8A-4147-A177-3AD203B41FA5}">
                      <a16:colId xmlns:a16="http://schemas.microsoft.com/office/drawing/2014/main" val="3596376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368222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- 2025-01-11 07:48:54</a:t>
                      </a:r>
                      <a:r>
                        <a:rPr kumimoji="0" lang="en-US" sz="1000" b="0" i="0" u="none" strike="noStrike" kern="1200" cap="none" spc="0" normalizeH="0" baseline="0" noProof="0">
                          <a:ln>
                            <a:noFill/>
                          </a:ln>
                          <a:solidFill>
                            <a:prstClr val="black"/>
                          </a:solidFill>
                          <a:effectLst/>
                          <a:uLnTx/>
                          <a:uFillTx/>
                          <a:latin typeface="Calibri"/>
                          <a:ea typeface="+mn-ea"/>
                          <a:cs typeface="+mn-cs"/>
                        </a:rPr>
                        <a:t>
 Dubai sunsets 🌆 with the all-new BMW M4 GT3 EVO 🤩
@24hseries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05/24/2025 02:34:40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72556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- 2025-01-11 15:46:53</a:t>
                      </a:r>
                      <a:r>
                        <a:rPr kumimoji="0" lang="en-US" sz="1000" b="0" i="0" u="none" strike="noStrike" kern="1200" cap="none" spc="0" normalizeH="0" baseline="0" noProof="0">
                          <a:ln>
                            <a:noFill/>
                          </a:ln>
                          <a:solidFill>
                            <a:prstClr val="black"/>
                          </a:solidFill>
                          <a:effectLst/>
                          <a:uLnTx/>
                          <a:uFillTx/>
                          <a:latin typeface="Calibri"/>
                          <a:ea typeface="+mn-ea"/>
                          <a:cs typeface="+mn-cs"/>
                        </a:rPr>
                        <a:t>
 The race is on - our BMW M4 GT3 EVOs and BMW M4 GT4s in action at the @24hseries 24H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 BMW M4 GT4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90467804"/>
                  </a:ext>
                </a:extLst>
              </a:tr>
            </a:tbl>
          </a:graphicData>
        </a:graphic>
      </p:graphicFrame>
      <p:sp>
        <p:nvSpPr>
          <p:cNvPr id="4" name="Text Placeholder 3">
            <a:extLst>
              <a:ext uri="{FF2B5EF4-FFF2-40B4-BE49-F238E27FC236}">
                <a16:creationId xmlns:a16="http://schemas.microsoft.com/office/drawing/2014/main" id="{6158F666-7FA9-4AEE-814A-E8B477CC42BC}"/>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0345360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FAFC2-2E37-4330-9BA1-086174A829B2}"/>
              </a:ext>
            </a:extLst>
          </p:cNvPr>
          <p:cNvSpPr>
            <a:spLocks noGrp="1"/>
          </p:cNvSpPr>
          <p:nvPr>
            <p:ph type="title"/>
          </p:nvPr>
        </p:nvSpPr>
        <p:spPr/>
        <p:txBody>
          <a:bodyPr/>
          <a:lstStyle/>
          <a:p>
            <a:r>
              <a:rPr lang="en-US"/>
              <a:t>Instagram Instagram Posts | BMW Motorsport - 10 of 17</a:t>
            </a:r>
          </a:p>
        </p:txBody>
      </p:sp>
      <p:graphicFrame>
        <p:nvGraphicFramePr>
          <p:cNvPr id="5" name="Table Placeholder 4">
            <a:extLst>
              <a:ext uri="{FF2B5EF4-FFF2-40B4-BE49-F238E27FC236}">
                <a16:creationId xmlns:a16="http://schemas.microsoft.com/office/drawing/2014/main" id="{F63ED0B0-145F-4071-A419-48B10D6F81BF}"/>
              </a:ext>
            </a:extLst>
          </p:cNvPr>
          <p:cNvGraphicFramePr>
            <a:graphicFrameLocks noGrp="1"/>
          </p:cNvGraphicFramePr>
          <p:nvPr>
            <p:ph type="tbl" sz="quarter" idx="13"/>
            <p:extLst>
              <p:ext uri="{D42A27DB-BD31-4B8C-83A1-F6EECF244321}">
                <p14:modId xmlns:p14="http://schemas.microsoft.com/office/powerpoint/2010/main" val="1570463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0552358"/>
                    </a:ext>
                  </a:extLst>
                </a:gridCol>
                <a:gridCol w="1316736">
                  <a:extLst>
                    <a:ext uri="{9D8B030D-6E8A-4147-A177-3AD203B41FA5}">
                      <a16:colId xmlns:a16="http://schemas.microsoft.com/office/drawing/2014/main" val="3810743320"/>
                    </a:ext>
                  </a:extLst>
                </a:gridCol>
                <a:gridCol w="411480">
                  <a:extLst>
                    <a:ext uri="{9D8B030D-6E8A-4147-A177-3AD203B41FA5}">
                      <a16:colId xmlns:a16="http://schemas.microsoft.com/office/drawing/2014/main" val="2876548267"/>
                    </a:ext>
                  </a:extLst>
                </a:gridCol>
                <a:gridCol w="411480">
                  <a:extLst>
                    <a:ext uri="{9D8B030D-6E8A-4147-A177-3AD203B41FA5}">
                      <a16:colId xmlns:a16="http://schemas.microsoft.com/office/drawing/2014/main" val="3759616242"/>
                    </a:ext>
                  </a:extLst>
                </a:gridCol>
                <a:gridCol w="411480">
                  <a:extLst>
                    <a:ext uri="{9D8B030D-6E8A-4147-A177-3AD203B41FA5}">
                      <a16:colId xmlns:a16="http://schemas.microsoft.com/office/drawing/2014/main" val="2046153787"/>
                    </a:ext>
                  </a:extLst>
                </a:gridCol>
                <a:gridCol w="411480">
                  <a:extLst>
                    <a:ext uri="{9D8B030D-6E8A-4147-A177-3AD203B41FA5}">
                      <a16:colId xmlns:a16="http://schemas.microsoft.com/office/drawing/2014/main" val="1807310966"/>
                    </a:ext>
                  </a:extLst>
                </a:gridCol>
                <a:gridCol w="411480">
                  <a:extLst>
                    <a:ext uri="{9D8B030D-6E8A-4147-A177-3AD203B41FA5}">
                      <a16:colId xmlns:a16="http://schemas.microsoft.com/office/drawing/2014/main" val="2447667563"/>
                    </a:ext>
                  </a:extLst>
                </a:gridCol>
                <a:gridCol w="411480">
                  <a:extLst>
                    <a:ext uri="{9D8B030D-6E8A-4147-A177-3AD203B41FA5}">
                      <a16:colId xmlns:a16="http://schemas.microsoft.com/office/drawing/2014/main" val="1837927847"/>
                    </a:ext>
                  </a:extLst>
                </a:gridCol>
                <a:gridCol w="411480">
                  <a:extLst>
                    <a:ext uri="{9D8B030D-6E8A-4147-A177-3AD203B41FA5}">
                      <a16:colId xmlns:a16="http://schemas.microsoft.com/office/drawing/2014/main" val="2401123714"/>
                    </a:ext>
                  </a:extLst>
                </a:gridCol>
                <a:gridCol w="411480">
                  <a:extLst>
                    <a:ext uri="{9D8B030D-6E8A-4147-A177-3AD203B41FA5}">
                      <a16:colId xmlns:a16="http://schemas.microsoft.com/office/drawing/2014/main" val="2492396111"/>
                    </a:ext>
                  </a:extLst>
                </a:gridCol>
                <a:gridCol w="411480">
                  <a:extLst>
                    <a:ext uri="{9D8B030D-6E8A-4147-A177-3AD203B41FA5}">
                      <a16:colId xmlns:a16="http://schemas.microsoft.com/office/drawing/2014/main" val="188097393"/>
                    </a:ext>
                  </a:extLst>
                </a:gridCol>
                <a:gridCol w="411480">
                  <a:extLst>
                    <a:ext uri="{9D8B030D-6E8A-4147-A177-3AD203B41FA5}">
                      <a16:colId xmlns:a16="http://schemas.microsoft.com/office/drawing/2014/main" val="1078112250"/>
                    </a:ext>
                  </a:extLst>
                </a:gridCol>
                <a:gridCol w="411480">
                  <a:extLst>
                    <a:ext uri="{9D8B030D-6E8A-4147-A177-3AD203B41FA5}">
                      <a16:colId xmlns:a16="http://schemas.microsoft.com/office/drawing/2014/main" val="574808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74529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- 2025-01-11 19:02:39</a:t>
                      </a:r>
                      <a:r>
                        <a:rPr kumimoji="0" lang="en-US" sz="1000" b="0" i="0" u="none" strike="noStrike" kern="1200" cap="none" spc="0" normalizeH="0" baseline="0" noProof="0">
                          <a:ln>
                            <a:noFill/>
                          </a:ln>
                          <a:solidFill>
                            <a:prstClr val="black"/>
                          </a:solidFill>
                          <a:effectLst/>
                          <a:uLnTx/>
                          <a:uFillTx/>
                          <a:latin typeface="Calibri"/>
                          <a:ea typeface="+mn-ea"/>
                          <a:cs typeface="+mn-cs"/>
                        </a:rPr>
                        <a:t>
 When it‘s night 🌃 at the @24hseries 24H Dubai…
The beauty of 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44362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- 2025-01-12 14:12:52</a:t>
                      </a:r>
                      <a:r>
                        <a:rPr kumimoji="0" lang="en-US" sz="1000" b="0" i="0" u="none" strike="noStrike" kern="1200" cap="none" spc="0" normalizeH="0" baseline="0" noProof="0">
                          <a:ln>
                            <a:noFill/>
                          </a:ln>
                          <a:solidFill>
                            <a:prstClr val="black"/>
                          </a:solidFill>
                          <a:effectLst/>
                          <a:uLnTx/>
                          <a:uFillTx/>
                          <a:latin typeface="Calibri"/>
                          <a:ea typeface="+mn-ea"/>
                          <a:cs typeface="+mn-cs"/>
                        </a:rPr>
                        <a:t>
 POV: your new GT3 car wins at its race debut 🤩🏆
What a first ever race for our BMW M4 GT3 EVO 🙌🏼
@24hseries 24H 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375110807"/>
                  </a:ext>
                </a:extLst>
              </a:tr>
            </a:tbl>
          </a:graphicData>
        </a:graphic>
      </p:graphicFrame>
      <p:sp>
        <p:nvSpPr>
          <p:cNvPr id="4" name="Text Placeholder 3">
            <a:extLst>
              <a:ext uri="{FF2B5EF4-FFF2-40B4-BE49-F238E27FC236}">
                <a16:creationId xmlns:a16="http://schemas.microsoft.com/office/drawing/2014/main" id="{46002A4A-DF31-4F1D-8F74-7C27DCDCE542}"/>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149937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8DE19-265B-4AF3-8399-1632C0EFD4AD}"/>
              </a:ext>
            </a:extLst>
          </p:cNvPr>
          <p:cNvSpPr>
            <a:spLocks noGrp="1"/>
          </p:cNvSpPr>
          <p:nvPr>
            <p:ph type="title"/>
          </p:nvPr>
        </p:nvSpPr>
        <p:spPr/>
        <p:txBody>
          <a:bodyPr/>
          <a:lstStyle/>
          <a:p>
            <a:r>
              <a:rPr lang="en-US"/>
              <a:t>Instagram Instagram Posts | BMW Motorsport - 11 of 17</a:t>
            </a:r>
          </a:p>
        </p:txBody>
      </p:sp>
      <p:graphicFrame>
        <p:nvGraphicFramePr>
          <p:cNvPr id="5" name="Table Placeholder 4">
            <a:extLst>
              <a:ext uri="{FF2B5EF4-FFF2-40B4-BE49-F238E27FC236}">
                <a16:creationId xmlns:a16="http://schemas.microsoft.com/office/drawing/2014/main" id="{E6A761F6-B6BE-4A04-A1EB-BD21337C28E5}"/>
              </a:ext>
            </a:extLst>
          </p:cNvPr>
          <p:cNvGraphicFramePr>
            <a:graphicFrameLocks noGrp="1"/>
          </p:cNvGraphicFramePr>
          <p:nvPr>
            <p:ph type="tbl" sz="quarter" idx="13"/>
            <p:extLst>
              <p:ext uri="{D42A27DB-BD31-4B8C-83A1-F6EECF244321}">
                <p14:modId xmlns:p14="http://schemas.microsoft.com/office/powerpoint/2010/main" val="258027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70288462"/>
                    </a:ext>
                  </a:extLst>
                </a:gridCol>
                <a:gridCol w="1316736">
                  <a:extLst>
                    <a:ext uri="{9D8B030D-6E8A-4147-A177-3AD203B41FA5}">
                      <a16:colId xmlns:a16="http://schemas.microsoft.com/office/drawing/2014/main" val="1423360550"/>
                    </a:ext>
                  </a:extLst>
                </a:gridCol>
                <a:gridCol w="411480">
                  <a:extLst>
                    <a:ext uri="{9D8B030D-6E8A-4147-A177-3AD203B41FA5}">
                      <a16:colId xmlns:a16="http://schemas.microsoft.com/office/drawing/2014/main" val="3158897024"/>
                    </a:ext>
                  </a:extLst>
                </a:gridCol>
                <a:gridCol w="411480">
                  <a:extLst>
                    <a:ext uri="{9D8B030D-6E8A-4147-A177-3AD203B41FA5}">
                      <a16:colId xmlns:a16="http://schemas.microsoft.com/office/drawing/2014/main" val="3251241170"/>
                    </a:ext>
                  </a:extLst>
                </a:gridCol>
                <a:gridCol w="411480">
                  <a:extLst>
                    <a:ext uri="{9D8B030D-6E8A-4147-A177-3AD203B41FA5}">
                      <a16:colId xmlns:a16="http://schemas.microsoft.com/office/drawing/2014/main" val="3928189631"/>
                    </a:ext>
                  </a:extLst>
                </a:gridCol>
                <a:gridCol w="411480">
                  <a:extLst>
                    <a:ext uri="{9D8B030D-6E8A-4147-A177-3AD203B41FA5}">
                      <a16:colId xmlns:a16="http://schemas.microsoft.com/office/drawing/2014/main" val="1705948067"/>
                    </a:ext>
                  </a:extLst>
                </a:gridCol>
                <a:gridCol w="411480">
                  <a:extLst>
                    <a:ext uri="{9D8B030D-6E8A-4147-A177-3AD203B41FA5}">
                      <a16:colId xmlns:a16="http://schemas.microsoft.com/office/drawing/2014/main" val="1621535752"/>
                    </a:ext>
                  </a:extLst>
                </a:gridCol>
                <a:gridCol w="411480">
                  <a:extLst>
                    <a:ext uri="{9D8B030D-6E8A-4147-A177-3AD203B41FA5}">
                      <a16:colId xmlns:a16="http://schemas.microsoft.com/office/drawing/2014/main" val="3410992249"/>
                    </a:ext>
                  </a:extLst>
                </a:gridCol>
                <a:gridCol w="411480">
                  <a:extLst>
                    <a:ext uri="{9D8B030D-6E8A-4147-A177-3AD203B41FA5}">
                      <a16:colId xmlns:a16="http://schemas.microsoft.com/office/drawing/2014/main" val="2208264640"/>
                    </a:ext>
                  </a:extLst>
                </a:gridCol>
                <a:gridCol w="411480">
                  <a:extLst>
                    <a:ext uri="{9D8B030D-6E8A-4147-A177-3AD203B41FA5}">
                      <a16:colId xmlns:a16="http://schemas.microsoft.com/office/drawing/2014/main" val="2935202812"/>
                    </a:ext>
                  </a:extLst>
                </a:gridCol>
                <a:gridCol w="411480">
                  <a:extLst>
                    <a:ext uri="{9D8B030D-6E8A-4147-A177-3AD203B41FA5}">
                      <a16:colId xmlns:a16="http://schemas.microsoft.com/office/drawing/2014/main" val="3878452152"/>
                    </a:ext>
                  </a:extLst>
                </a:gridCol>
                <a:gridCol w="411480">
                  <a:extLst>
                    <a:ext uri="{9D8B030D-6E8A-4147-A177-3AD203B41FA5}">
                      <a16:colId xmlns:a16="http://schemas.microsoft.com/office/drawing/2014/main" val="3452345897"/>
                    </a:ext>
                  </a:extLst>
                </a:gridCol>
                <a:gridCol w="411480">
                  <a:extLst>
                    <a:ext uri="{9D8B030D-6E8A-4147-A177-3AD203B41FA5}">
                      <a16:colId xmlns:a16="http://schemas.microsoft.com/office/drawing/2014/main" val="22562186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20540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- 2025-01-13 16:59:16</a:t>
                      </a:r>
                      <a:r>
                        <a:rPr kumimoji="0" lang="en-US" sz="1000" b="0" i="0" u="none" strike="noStrike" kern="1200" cap="none" spc="0" normalizeH="0" baseline="0" noProof="0">
                          <a:ln>
                            <a:noFill/>
                          </a:ln>
                          <a:solidFill>
                            <a:prstClr val="black"/>
                          </a:solidFill>
                          <a:effectLst/>
                          <a:uLnTx/>
                          <a:uFillTx/>
                          <a:latin typeface="Calibri"/>
                          <a:ea typeface="+mn-ea"/>
                          <a:cs typeface="+mn-cs"/>
                        </a:rPr>
                        <a:t>
 3️⃣ 24H Dubai winning BMW M Motorsport race cars. 3️⃣ pieces of art. 🤩
Which car is your favourite?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5856333"/>
                  </a:ext>
                </a:extLst>
              </a:tr>
            </a:tbl>
          </a:graphicData>
        </a:graphic>
      </p:graphicFrame>
      <p:sp>
        <p:nvSpPr>
          <p:cNvPr id="4" name="Text Placeholder 3">
            <a:extLst>
              <a:ext uri="{FF2B5EF4-FFF2-40B4-BE49-F238E27FC236}">
                <a16:creationId xmlns:a16="http://schemas.microsoft.com/office/drawing/2014/main" id="{29D6BCD4-F7D4-422B-B177-135AE605C060}"/>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656907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9A170-4893-4EFE-BBCB-CA5B71D1CAB5}"/>
              </a:ext>
            </a:extLst>
          </p:cNvPr>
          <p:cNvSpPr>
            <a:spLocks noGrp="1"/>
          </p:cNvSpPr>
          <p:nvPr>
            <p:ph type="title"/>
          </p:nvPr>
        </p:nvSpPr>
        <p:spPr/>
        <p:txBody>
          <a:bodyPr/>
          <a:lstStyle/>
          <a:p>
            <a:r>
              <a:rPr lang="en-US"/>
              <a:t>Instagram Instagram Posts | BMW Motorsport - 12 of 17</a:t>
            </a:r>
          </a:p>
        </p:txBody>
      </p:sp>
      <p:graphicFrame>
        <p:nvGraphicFramePr>
          <p:cNvPr id="5" name="Table Placeholder 4">
            <a:extLst>
              <a:ext uri="{FF2B5EF4-FFF2-40B4-BE49-F238E27FC236}">
                <a16:creationId xmlns:a16="http://schemas.microsoft.com/office/drawing/2014/main" id="{30A58537-3E36-4FF2-B28F-CC923C813694}"/>
              </a:ext>
            </a:extLst>
          </p:cNvPr>
          <p:cNvGraphicFramePr>
            <a:graphicFrameLocks noGrp="1"/>
          </p:cNvGraphicFramePr>
          <p:nvPr>
            <p:ph type="tbl" sz="quarter" idx="13"/>
            <p:extLst>
              <p:ext uri="{D42A27DB-BD31-4B8C-83A1-F6EECF244321}">
                <p14:modId xmlns:p14="http://schemas.microsoft.com/office/powerpoint/2010/main" val="234933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08412760"/>
                    </a:ext>
                  </a:extLst>
                </a:gridCol>
                <a:gridCol w="1316736">
                  <a:extLst>
                    <a:ext uri="{9D8B030D-6E8A-4147-A177-3AD203B41FA5}">
                      <a16:colId xmlns:a16="http://schemas.microsoft.com/office/drawing/2014/main" val="3494436813"/>
                    </a:ext>
                  </a:extLst>
                </a:gridCol>
                <a:gridCol w="411480">
                  <a:extLst>
                    <a:ext uri="{9D8B030D-6E8A-4147-A177-3AD203B41FA5}">
                      <a16:colId xmlns:a16="http://schemas.microsoft.com/office/drawing/2014/main" val="2830612436"/>
                    </a:ext>
                  </a:extLst>
                </a:gridCol>
                <a:gridCol w="411480">
                  <a:extLst>
                    <a:ext uri="{9D8B030D-6E8A-4147-A177-3AD203B41FA5}">
                      <a16:colId xmlns:a16="http://schemas.microsoft.com/office/drawing/2014/main" val="1044942639"/>
                    </a:ext>
                  </a:extLst>
                </a:gridCol>
                <a:gridCol w="411480">
                  <a:extLst>
                    <a:ext uri="{9D8B030D-6E8A-4147-A177-3AD203B41FA5}">
                      <a16:colId xmlns:a16="http://schemas.microsoft.com/office/drawing/2014/main" val="2672719997"/>
                    </a:ext>
                  </a:extLst>
                </a:gridCol>
                <a:gridCol w="411480">
                  <a:extLst>
                    <a:ext uri="{9D8B030D-6E8A-4147-A177-3AD203B41FA5}">
                      <a16:colId xmlns:a16="http://schemas.microsoft.com/office/drawing/2014/main" val="1295128573"/>
                    </a:ext>
                  </a:extLst>
                </a:gridCol>
                <a:gridCol w="411480">
                  <a:extLst>
                    <a:ext uri="{9D8B030D-6E8A-4147-A177-3AD203B41FA5}">
                      <a16:colId xmlns:a16="http://schemas.microsoft.com/office/drawing/2014/main" val="3561952432"/>
                    </a:ext>
                  </a:extLst>
                </a:gridCol>
                <a:gridCol w="411480">
                  <a:extLst>
                    <a:ext uri="{9D8B030D-6E8A-4147-A177-3AD203B41FA5}">
                      <a16:colId xmlns:a16="http://schemas.microsoft.com/office/drawing/2014/main" val="1877568639"/>
                    </a:ext>
                  </a:extLst>
                </a:gridCol>
                <a:gridCol w="411480">
                  <a:extLst>
                    <a:ext uri="{9D8B030D-6E8A-4147-A177-3AD203B41FA5}">
                      <a16:colId xmlns:a16="http://schemas.microsoft.com/office/drawing/2014/main" val="1083135199"/>
                    </a:ext>
                  </a:extLst>
                </a:gridCol>
                <a:gridCol w="411480">
                  <a:extLst>
                    <a:ext uri="{9D8B030D-6E8A-4147-A177-3AD203B41FA5}">
                      <a16:colId xmlns:a16="http://schemas.microsoft.com/office/drawing/2014/main" val="1882992850"/>
                    </a:ext>
                  </a:extLst>
                </a:gridCol>
                <a:gridCol w="411480">
                  <a:extLst>
                    <a:ext uri="{9D8B030D-6E8A-4147-A177-3AD203B41FA5}">
                      <a16:colId xmlns:a16="http://schemas.microsoft.com/office/drawing/2014/main" val="2451605955"/>
                    </a:ext>
                  </a:extLst>
                </a:gridCol>
                <a:gridCol w="411480">
                  <a:extLst>
                    <a:ext uri="{9D8B030D-6E8A-4147-A177-3AD203B41FA5}">
                      <a16:colId xmlns:a16="http://schemas.microsoft.com/office/drawing/2014/main" val="3934613632"/>
                    </a:ext>
                  </a:extLst>
                </a:gridCol>
                <a:gridCol w="411480">
                  <a:extLst>
                    <a:ext uri="{9D8B030D-6E8A-4147-A177-3AD203B41FA5}">
                      <a16:colId xmlns:a16="http://schemas.microsoft.com/office/drawing/2014/main" val="1465524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239794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- 2025-01-14 09:59:21</a:t>
                      </a:r>
                      <a:r>
                        <a:rPr kumimoji="0" lang="en-US" sz="1000" b="0" i="0" u="none" strike="noStrike" kern="1200" cap="none" spc="0" normalizeH="0" baseline="0" noProof="0">
                          <a:ln>
                            <a:noFill/>
                          </a:ln>
                          <a:solidFill>
                            <a:prstClr val="black"/>
                          </a:solidFill>
                          <a:effectLst/>
                          <a:uLnTx/>
                          <a:uFillTx/>
                          <a:latin typeface="Calibri"/>
                          <a:ea typeface="+mn-ea"/>
                          <a:cs typeface="+mn-cs"/>
                        </a:rPr>
                        <a:t>
 This isn’t just a GT3 lineup… it’s a statement. BMW M Motorsport is all in for WEC &amp; IMSA. Who’s excited?
FIA WEC: Valentino Rossi returns for his second LMGT3 season, joined by Kelvin van der Linde and Ahmad Al Harthy.
FIA WEC: Augusto Farfus welcomes two new teammates in the #31 BMW M4 GT3 EVO: Timur Boguslavskiy and Yasser Shahin.
IMSA Series: Eight BMW M works drivers set to race with Paul Miller Racing, while Robby Foley and Jens Klingmann bolster Turner Motorsport.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 IMSA, GTWC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319306580"/>
                  </a:ext>
                </a:extLst>
              </a:tr>
            </a:tbl>
          </a:graphicData>
        </a:graphic>
      </p:graphicFrame>
      <p:sp>
        <p:nvSpPr>
          <p:cNvPr id="4" name="Text Placeholder 3">
            <a:extLst>
              <a:ext uri="{FF2B5EF4-FFF2-40B4-BE49-F238E27FC236}">
                <a16:creationId xmlns:a16="http://schemas.microsoft.com/office/drawing/2014/main" id="{549B175C-99A9-4D03-9396-FA3A6E7016D0}"/>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2043687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5BC72-8F75-4250-8F14-36633B677E57}"/>
              </a:ext>
            </a:extLst>
          </p:cNvPr>
          <p:cNvSpPr>
            <a:spLocks noGrp="1"/>
          </p:cNvSpPr>
          <p:nvPr>
            <p:ph type="title"/>
          </p:nvPr>
        </p:nvSpPr>
        <p:spPr/>
        <p:txBody>
          <a:bodyPr/>
          <a:lstStyle/>
          <a:p>
            <a:r>
              <a:rPr lang="en-US"/>
              <a:t>Instagram Instagram Posts | BMW Motorsport - 13 of 17</a:t>
            </a:r>
          </a:p>
        </p:txBody>
      </p:sp>
      <p:graphicFrame>
        <p:nvGraphicFramePr>
          <p:cNvPr id="5" name="Table Placeholder 4">
            <a:extLst>
              <a:ext uri="{FF2B5EF4-FFF2-40B4-BE49-F238E27FC236}">
                <a16:creationId xmlns:a16="http://schemas.microsoft.com/office/drawing/2014/main" id="{96D4967C-EA80-4708-B827-9C86876ACB9D}"/>
              </a:ext>
            </a:extLst>
          </p:cNvPr>
          <p:cNvGraphicFramePr>
            <a:graphicFrameLocks noGrp="1"/>
          </p:cNvGraphicFramePr>
          <p:nvPr>
            <p:ph type="tbl" sz="quarter" idx="13"/>
            <p:extLst>
              <p:ext uri="{D42A27DB-BD31-4B8C-83A1-F6EECF244321}">
                <p14:modId xmlns:p14="http://schemas.microsoft.com/office/powerpoint/2010/main" val="23121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2648745"/>
                    </a:ext>
                  </a:extLst>
                </a:gridCol>
                <a:gridCol w="1316736">
                  <a:extLst>
                    <a:ext uri="{9D8B030D-6E8A-4147-A177-3AD203B41FA5}">
                      <a16:colId xmlns:a16="http://schemas.microsoft.com/office/drawing/2014/main" val="3784933050"/>
                    </a:ext>
                  </a:extLst>
                </a:gridCol>
                <a:gridCol w="411480">
                  <a:extLst>
                    <a:ext uri="{9D8B030D-6E8A-4147-A177-3AD203B41FA5}">
                      <a16:colId xmlns:a16="http://schemas.microsoft.com/office/drawing/2014/main" val="2516744371"/>
                    </a:ext>
                  </a:extLst>
                </a:gridCol>
                <a:gridCol w="411480">
                  <a:extLst>
                    <a:ext uri="{9D8B030D-6E8A-4147-A177-3AD203B41FA5}">
                      <a16:colId xmlns:a16="http://schemas.microsoft.com/office/drawing/2014/main" val="2609501088"/>
                    </a:ext>
                  </a:extLst>
                </a:gridCol>
                <a:gridCol w="411480">
                  <a:extLst>
                    <a:ext uri="{9D8B030D-6E8A-4147-A177-3AD203B41FA5}">
                      <a16:colId xmlns:a16="http://schemas.microsoft.com/office/drawing/2014/main" val="3223891060"/>
                    </a:ext>
                  </a:extLst>
                </a:gridCol>
                <a:gridCol w="411480">
                  <a:extLst>
                    <a:ext uri="{9D8B030D-6E8A-4147-A177-3AD203B41FA5}">
                      <a16:colId xmlns:a16="http://schemas.microsoft.com/office/drawing/2014/main" val="2863827859"/>
                    </a:ext>
                  </a:extLst>
                </a:gridCol>
                <a:gridCol w="411480">
                  <a:extLst>
                    <a:ext uri="{9D8B030D-6E8A-4147-A177-3AD203B41FA5}">
                      <a16:colId xmlns:a16="http://schemas.microsoft.com/office/drawing/2014/main" val="359004295"/>
                    </a:ext>
                  </a:extLst>
                </a:gridCol>
                <a:gridCol w="411480">
                  <a:extLst>
                    <a:ext uri="{9D8B030D-6E8A-4147-A177-3AD203B41FA5}">
                      <a16:colId xmlns:a16="http://schemas.microsoft.com/office/drawing/2014/main" val="1814396015"/>
                    </a:ext>
                  </a:extLst>
                </a:gridCol>
                <a:gridCol w="411480">
                  <a:extLst>
                    <a:ext uri="{9D8B030D-6E8A-4147-A177-3AD203B41FA5}">
                      <a16:colId xmlns:a16="http://schemas.microsoft.com/office/drawing/2014/main" val="2753585945"/>
                    </a:ext>
                  </a:extLst>
                </a:gridCol>
                <a:gridCol w="411480">
                  <a:extLst>
                    <a:ext uri="{9D8B030D-6E8A-4147-A177-3AD203B41FA5}">
                      <a16:colId xmlns:a16="http://schemas.microsoft.com/office/drawing/2014/main" val="275736658"/>
                    </a:ext>
                  </a:extLst>
                </a:gridCol>
                <a:gridCol w="411480">
                  <a:extLst>
                    <a:ext uri="{9D8B030D-6E8A-4147-A177-3AD203B41FA5}">
                      <a16:colId xmlns:a16="http://schemas.microsoft.com/office/drawing/2014/main" val="1766726930"/>
                    </a:ext>
                  </a:extLst>
                </a:gridCol>
                <a:gridCol w="411480">
                  <a:extLst>
                    <a:ext uri="{9D8B030D-6E8A-4147-A177-3AD203B41FA5}">
                      <a16:colId xmlns:a16="http://schemas.microsoft.com/office/drawing/2014/main" val="3778142499"/>
                    </a:ext>
                  </a:extLst>
                </a:gridCol>
                <a:gridCol w="411480">
                  <a:extLst>
                    <a:ext uri="{9D8B030D-6E8A-4147-A177-3AD203B41FA5}">
                      <a16:colId xmlns:a16="http://schemas.microsoft.com/office/drawing/2014/main" val="42207378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23974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- 2025-01-15 18:00:09</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34298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- 2025-01-16 17:30:35</a:t>
                      </a:r>
                      <a:r>
                        <a:rPr kumimoji="0" lang="en-US" sz="1000" b="0" i="0" u="none" strike="noStrike" kern="1200" cap="none" spc="0" normalizeH="0" baseline="0" noProof="0">
                          <a:ln>
                            <a:noFill/>
                          </a:ln>
                          <a:solidFill>
                            <a:prstClr val="black"/>
                          </a:solidFill>
                          <a:effectLst/>
                          <a:uLnTx/>
                          <a:uFillTx/>
                          <a:latin typeface="Calibri"/>
                          <a:ea typeface="+mn-ea"/>
                          <a:cs typeface="+mn-cs"/>
                        </a:rPr>
                        <a:t>
 Final checks done. BMW M Team RLL is Daytona-ready. Let’s tackle the 24-hour race and start the season strong. 🏎️✨
#IMSA #rolex24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14:36:45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70209014"/>
                  </a:ext>
                </a:extLst>
              </a:tr>
            </a:tbl>
          </a:graphicData>
        </a:graphic>
      </p:graphicFrame>
      <p:sp>
        <p:nvSpPr>
          <p:cNvPr id="4" name="Text Placeholder 3">
            <a:extLst>
              <a:ext uri="{FF2B5EF4-FFF2-40B4-BE49-F238E27FC236}">
                <a16:creationId xmlns:a16="http://schemas.microsoft.com/office/drawing/2014/main" id="{D2DF6D9E-C92A-4185-AEA7-3E1A22FA82A9}"/>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9415150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92A809-9AC3-4C78-92E5-52C00238F52A}"/>
              </a:ext>
            </a:extLst>
          </p:cNvPr>
          <p:cNvSpPr>
            <a:spLocks noGrp="1"/>
          </p:cNvSpPr>
          <p:nvPr>
            <p:ph type="title"/>
          </p:nvPr>
        </p:nvSpPr>
        <p:spPr/>
        <p:txBody>
          <a:bodyPr/>
          <a:lstStyle/>
          <a:p>
            <a:r>
              <a:rPr lang="en-US"/>
              <a:t>Instagram Instagram Posts | BMW Motorsport - 14 of 17</a:t>
            </a:r>
          </a:p>
        </p:txBody>
      </p:sp>
      <p:graphicFrame>
        <p:nvGraphicFramePr>
          <p:cNvPr id="5" name="Table Placeholder 4">
            <a:extLst>
              <a:ext uri="{FF2B5EF4-FFF2-40B4-BE49-F238E27FC236}">
                <a16:creationId xmlns:a16="http://schemas.microsoft.com/office/drawing/2014/main" id="{414EED59-8191-482C-9066-3602EECB155B}"/>
              </a:ext>
            </a:extLst>
          </p:cNvPr>
          <p:cNvGraphicFramePr>
            <a:graphicFrameLocks noGrp="1"/>
          </p:cNvGraphicFramePr>
          <p:nvPr>
            <p:ph type="tbl" sz="quarter" idx="13"/>
            <p:extLst>
              <p:ext uri="{D42A27DB-BD31-4B8C-83A1-F6EECF244321}">
                <p14:modId xmlns:p14="http://schemas.microsoft.com/office/powerpoint/2010/main" val="1502085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19374334"/>
                    </a:ext>
                  </a:extLst>
                </a:gridCol>
                <a:gridCol w="1316736">
                  <a:extLst>
                    <a:ext uri="{9D8B030D-6E8A-4147-A177-3AD203B41FA5}">
                      <a16:colId xmlns:a16="http://schemas.microsoft.com/office/drawing/2014/main" val="258669223"/>
                    </a:ext>
                  </a:extLst>
                </a:gridCol>
                <a:gridCol w="411480">
                  <a:extLst>
                    <a:ext uri="{9D8B030D-6E8A-4147-A177-3AD203B41FA5}">
                      <a16:colId xmlns:a16="http://schemas.microsoft.com/office/drawing/2014/main" val="3971646882"/>
                    </a:ext>
                  </a:extLst>
                </a:gridCol>
                <a:gridCol w="411480">
                  <a:extLst>
                    <a:ext uri="{9D8B030D-6E8A-4147-A177-3AD203B41FA5}">
                      <a16:colId xmlns:a16="http://schemas.microsoft.com/office/drawing/2014/main" val="2984111025"/>
                    </a:ext>
                  </a:extLst>
                </a:gridCol>
                <a:gridCol w="411480">
                  <a:extLst>
                    <a:ext uri="{9D8B030D-6E8A-4147-A177-3AD203B41FA5}">
                      <a16:colId xmlns:a16="http://schemas.microsoft.com/office/drawing/2014/main" val="160150838"/>
                    </a:ext>
                  </a:extLst>
                </a:gridCol>
                <a:gridCol w="411480">
                  <a:extLst>
                    <a:ext uri="{9D8B030D-6E8A-4147-A177-3AD203B41FA5}">
                      <a16:colId xmlns:a16="http://schemas.microsoft.com/office/drawing/2014/main" val="4109854277"/>
                    </a:ext>
                  </a:extLst>
                </a:gridCol>
                <a:gridCol w="411480">
                  <a:extLst>
                    <a:ext uri="{9D8B030D-6E8A-4147-A177-3AD203B41FA5}">
                      <a16:colId xmlns:a16="http://schemas.microsoft.com/office/drawing/2014/main" val="409573976"/>
                    </a:ext>
                  </a:extLst>
                </a:gridCol>
                <a:gridCol w="411480">
                  <a:extLst>
                    <a:ext uri="{9D8B030D-6E8A-4147-A177-3AD203B41FA5}">
                      <a16:colId xmlns:a16="http://schemas.microsoft.com/office/drawing/2014/main" val="2985349398"/>
                    </a:ext>
                  </a:extLst>
                </a:gridCol>
                <a:gridCol w="411480">
                  <a:extLst>
                    <a:ext uri="{9D8B030D-6E8A-4147-A177-3AD203B41FA5}">
                      <a16:colId xmlns:a16="http://schemas.microsoft.com/office/drawing/2014/main" val="2788546706"/>
                    </a:ext>
                  </a:extLst>
                </a:gridCol>
                <a:gridCol w="411480">
                  <a:extLst>
                    <a:ext uri="{9D8B030D-6E8A-4147-A177-3AD203B41FA5}">
                      <a16:colId xmlns:a16="http://schemas.microsoft.com/office/drawing/2014/main" val="1939381587"/>
                    </a:ext>
                  </a:extLst>
                </a:gridCol>
                <a:gridCol w="411480">
                  <a:extLst>
                    <a:ext uri="{9D8B030D-6E8A-4147-A177-3AD203B41FA5}">
                      <a16:colId xmlns:a16="http://schemas.microsoft.com/office/drawing/2014/main" val="1644371924"/>
                    </a:ext>
                  </a:extLst>
                </a:gridCol>
                <a:gridCol w="411480">
                  <a:extLst>
                    <a:ext uri="{9D8B030D-6E8A-4147-A177-3AD203B41FA5}">
                      <a16:colId xmlns:a16="http://schemas.microsoft.com/office/drawing/2014/main" val="23376029"/>
                    </a:ext>
                  </a:extLst>
                </a:gridCol>
                <a:gridCol w="411480">
                  <a:extLst>
                    <a:ext uri="{9D8B030D-6E8A-4147-A177-3AD203B41FA5}">
                      <a16:colId xmlns:a16="http://schemas.microsoft.com/office/drawing/2014/main" val="3340532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4793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- 2025-01-17 17:00:13</a:t>
                      </a:r>
                      <a:r>
                        <a:rPr kumimoji="0" lang="en-US" sz="1000" b="0" i="0" u="none" strike="noStrike" kern="1200" cap="none" spc="0" normalizeH="0" baseline="0" noProof="0">
                          <a:ln>
                            <a:noFill/>
                          </a:ln>
                          <a:solidFill>
                            <a:prstClr val="black"/>
                          </a:solidFill>
                          <a:effectLst/>
                          <a:uLnTx/>
                          <a:uFillTx/>
                          <a:latin typeface="Calibri"/>
                          <a:ea typeface="+mn-ea"/>
                          <a:cs typeface="+mn-cs"/>
                        </a:rPr>
                        <a:t>
 POV: First Daytona shots just dropped.
LMDh, GT3 EVO, and GT4 EVO are looking insane.
IMSA season can’t start soon enough. Agree?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02:42:41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0909367"/>
                  </a:ext>
                </a:extLst>
              </a:tr>
            </a:tbl>
          </a:graphicData>
        </a:graphic>
      </p:graphicFrame>
      <p:sp>
        <p:nvSpPr>
          <p:cNvPr id="4" name="Text Placeholder 3">
            <a:extLst>
              <a:ext uri="{FF2B5EF4-FFF2-40B4-BE49-F238E27FC236}">
                <a16:creationId xmlns:a16="http://schemas.microsoft.com/office/drawing/2014/main" id="{0E51B224-EFF1-4EF0-A253-F794C3ACEA39}"/>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1392956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17883-76C1-42CE-BE56-0A2F6968CB81}"/>
              </a:ext>
            </a:extLst>
          </p:cNvPr>
          <p:cNvSpPr>
            <a:spLocks noGrp="1"/>
          </p:cNvSpPr>
          <p:nvPr>
            <p:ph type="title"/>
          </p:nvPr>
        </p:nvSpPr>
        <p:spPr/>
        <p:txBody>
          <a:bodyPr/>
          <a:lstStyle/>
          <a:p>
            <a:r>
              <a:rPr lang="en-US"/>
              <a:t>Instagram Instagram Posts | BMW Motorsport - 15 of 17</a:t>
            </a:r>
          </a:p>
        </p:txBody>
      </p:sp>
      <p:graphicFrame>
        <p:nvGraphicFramePr>
          <p:cNvPr id="5" name="Table Placeholder 4">
            <a:extLst>
              <a:ext uri="{FF2B5EF4-FFF2-40B4-BE49-F238E27FC236}">
                <a16:creationId xmlns:a16="http://schemas.microsoft.com/office/drawing/2014/main" id="{8332D6E1-3B05-4E98-B41E-559C26171046}"/>
              </a:ext>
            </a:extLst>
          </p:cNvPr>
          <p:cNvGraphicFramePr>
            <a:graphicFrameLocks noGrp="1"/>
          </p:cNvGraphicFramePr>
          <p:nvPr>
            <p:ph type="tbl" sz="quarter" idx="13"/>
            <p:extLst>
              <p:ext uri="{D42A27DB-BD31-4B8C-83A1-F6EECF244321}">
                <p14:modId xmlns:p14="http://schemas.microsoft.com/office/powerpoint/2010/main" val="4113330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73266474"/>
                    </a:ext>
                  </a:extLst>
                </a:gridCol>
                <a:gridCol w="1316736">
                  <a:extLst>
                    <a:ext uri="{9D8B030D-6E8A-4147-A177-3AD203B41FA5}">
                      <a16:colId xmlns:a16="http://schemas.microsoft.com/office/drawing/2014/main" val="50018658"/>
                    </a:ext>
                  </a:extLst>
                </a:gridCol>
                <a:gridCol w="411480">
                  <a:extLst>
                    <a:ext uri="{9D8B030D-6E8A-4147-A177-3AD203B41FA5}">
                      <a16:colId xmlns:a16="http://schemas.microsoft.com/office/drawing/2014/main" val="1766245477"/>
                    </a:ext>
                  </a:extLst>
                </a:gridCol>
                <a:gridCol w="411480">
                  <a:extLst>
                    <a:ext uri="{9D8B030D-6E8A-4147-A177-3AD203B41FA5}">
                      <a16:colId xmlns:a16="http://schemas.microsoft.com/office/drawing/2014/main" val="2866157724"/>
                    </a:ext>
                  </a:extLst>
                </a:gridCol>
                <a:gridCol w="411480">
                  <a:extLst>
                    <a:ext uri="{9D8B030D-6E8A-4147-A177-3AD203B41FA5}">
                      <a16:colId xmlns:a16="http://schemas.microsoft.com/office/drawing/2014/main" val="3095423698"/>
                    </a:ext>
                  </a:extLst>
                </a:gridCol>
                <a:gridCol w="411480">
                  <a:extLst>
                    <a:ext uri="{9D8B030D-6E8A-4147-A177-3AD203B41FA5}">
                      <a16:colId xmlns:a16="http://schemas.microsoft.com/office/drawing/2014/main" val="3326875880"/>
                    </a:ext>
                  </a:extLst>
                </a:gridCol>
                <a:gridCol w="411480">
                  <a:extLst>
                    <a:ext uri="{9D8B030D-6E8A-4147-A177-3AD203B41FA5}">
                      <a16:colId xmlns:a16="http://schemas.microsoft.com/office/drawing/2014/main" val="2727573609"/>
                    </a:ext>
                  </a:extLst>
                </a:gridCol>
                <a:gridCol w="411480">
                  <a:extLst>
                    <a:ext uri="{9D8B030D-6E8A-4147-A177-3AD203B41FA5}">
                      <a16:colId xmlns:a16="http://schemas.microsoft.com/office/drawing/2014/main" val="1108152340"/>
                    </a:ext>
                  </a:extLst>
                </a:gridCol>
                <a:gridCol w="411480">
                  <a:extLst>
                    <a:ext uri="{9D8B030D-6E8A-4147-A177-3AD203B41FA5}">
                      <a16:colId xmlns:a16="http://schemas.microsoft.com/office/drawing/2014/main" val="2030855154"/>
                    </a:ext>
                  </a:extLst>
                </a:gridCol>
                <a:gridCol w="411480">
                  <a:extLst>
                    <a:ext uri="{9D8B030D-6E8A-4147-A177-3AD203B41FA5}">
                      <a16:colId xmlns:a16="http://schemas.microsoft.com/office/drawing/2014/main" val="3417577426"/>
                    </a:ext>
                  </a:extLst>
                </a:gridCol>
                <a:gridCol w="411480">
                  <a:extLst>
                    <a:ext uri="{9D8B030D-6E8A-4147-A177-3AD203B41FA5}">
                      <a16:colId xmlns:a16="http://schemas.microsoft.com/office/drawing/2014/main" val="3922661271"/>
                    </a:ext>
                  </a:extLst>
                </a:gridCol>
                <a:gridCol w="411480">
                  <a:extLst>
                    <a:ext uri="{9D8B030D-6E8A-4147-A177-3AD203B41FA5}">
                      <a16:colId xmlns:a16="http://schemas.microsoft.com/office/drawing/2014/main" val="1264067573"/>
                    </a:ext>
                  </a:extLst>
                </a:gridCol>
                <a:gridCol w="411480">
                  <a:extLst>
                    <a:ext uri="{9D8B030D-6E8A-4147-A177-3AD203B41FA5}">
                      <a16:colId xmlns:a16="http://schemas.microsoft.com/office/drawing/2014/main" val="349701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35570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- 2025-01-18 09:59:44</a:t>
                      </a:r>
                      <a:r>
                        <a:rPr kumimoji="0" lang="en-US" sz="1000" b="0" i="0" u="none" strike="noStrike" kern="1200" cap="none" spc="0" normalizeH="0" baseline="0" noProof="0">
                          <a:ln>
                            <a:noFill/>
                          </a:ln>
                          <a:solidFill>
                            <a:prstClr val="black"/>
                          </a:solidFill>
                          <a:effectLst/>
                          <a:uLnTx/>
                          <a:uFillTx/>
                          <a:latin typeface="Calibri"/>
                          <a:ea typeface="+mn-ea"/>
                          <a:cs typeface="+mn-cs"/>
                        </a:rPr>
                        <a:t>
 👀 First look at the BMW M4 GT3 EVOs in their sleek and bold “Inception” fit. Paul Miller Racing didn’t miss. Rate it 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M4 GT3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05/26/2025 14:36:45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9454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- 2025-01-18 14:59:49</a:t>
                      </a:r>
                      <a:r>
                        <a:rPr kumimoji="0" lang="en-US" sz="1000" b="0" i="0" u="none" strike="noStrike" kern="1200" cap="none" spc="0" normalizeH="0" baseline="0" noProof="0">
                          <a:ln>
                            <a:noFill/>
                          </a:ln>
                          <a:solidFill>
                            <a:prstClr val="black"/>
                          </a:solidFill>
                          <a:effectLst/>
                          <a:uLnTx/>
                          <a:uFillTx/>
                          <a:latin typeface="Calibri"/>
                          <a:ea typeface="+mn-ea"/>
                          <a:cs typeface="+mn-cs"/>
                        </a:rPr>
                        <a:t>
 K-Mag’s first laps in BMW M colors are here. Check out the video and drop your thoughts in the comments.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14:24:19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293009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277658337"/>
                  </a:ext>
                </a:extLst>
              </a:tr>
            </a:tbl>
          </a:graphicData>
        </a:graphic>
      </p:graphicFrame>
      <p:sp>
        <p:nvSpPr>
          <p:cNvPr id="4" name="Text Placeholder 3">
            <a:extLst>
              <a:ext uri="{FF2B5EF4-FFF2-40B4-BE49-F238E27FC236}">
                <a16:creationId xmlns:a16="http://schemas.microsoft.com/office/drawing/2014/main" id="{224391DB-51C4-4CA5-8FF0-5611D7CCA7D8}"/>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3008798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DCBC6-0F79-4261-9A07-0D9AB5ADFDB9}"/>
              </a:ext>
            </a:extLst>
          </p:cNvPr>
          <p:cNvSpPr>
            <a:spLocks noGrp="1"/>
          </p:cNvSpPr>
          <p:nvPr>
            <p:ph type="title"/>
          </p:nvPr>
        </p:nvSpPr>
        <p:spPr/>
        <p:txBody>
          <a:bodyPr/>
          <a:lstStyle/>
          <a:p>
            <a:r>
              <a:rPr lang="en-US"/>
              <a:t>Instagram Instagram Posts | BMW Motorsport - 16 of 17</a:t>
            </a:r>
          </a:p>
        </p:txBody>
      </p:sp>
      <p:graphicFrame>
        <p:nvGraphicFramePr>
          <p:cNvPr id="5" name="Table Placeholder 4">
            <a:extLst>
              <a:ext uri="{FF2B5EF4-FFF2-40B4-BE49-F238E27FC236}">
                <a16:creationId xmlns:a16="http://schemas.microsoft.com/office/drawing/2014/main" id="{E812CD82-DF77-41CF-A079-1691267F4828}"/>
              </a:ext>
            </a:extLst>
          </p:cNvPr>
          <p:cNvGraphicFramePr>
            <a:graphicFrameLocks noGrp="1"/>
          </p:cNvGraphicFramePr>
          <p:nvPr>
            <p:ph type="tbl" sz="quarter" idx="13"/>
            <p:extLst>
              <p:ext uri="{D42A27DB-BD31-4B8C-83A1-F6EECF244321}">
                <p14:modId xmlns:p14="http://schemas.microsoft.com/office/powerpoint/2010/main" val="351736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81100102"/>
                    </a:ext>
                  </a:extLst>
                </a:gridCol>
                <a:gridCol w="1316736">
                  <a:extLst>
                    <a:ext uri="{9D8B030D-6E8A-4147-A177-3AD203B41FA5}">
                      <a16:colId xmlns:a16="http://schemas.microsoft.com/office/drawing/2014/main" val="971287561"/>
                    </a:ext>
                  </a:extLst>
                </a:gridCol>
                <a:gridCol w="411480">
                  <a:extLst>
                    <a:ext uri="{9D8B030D-6E8A-4147-A177-3AD203B41FA5}">
                      <a16:colId xmlns:a16="http://schemas.microsoft.com/office/drawing/2014/main" val="2786999051"/>
                    </a:ext>
                  </a:extLst>
                </a:gridCol>
                <a:gridCol w="411480">
                  <a:extLst>
                    <a:ext uri="{9D8B030D-6E8A-4147-A177-3AD203B41FA5}">
                      <a16:colId xmlns:a16="http://schemas.microsoft.com/office/drawing/2014/main" val="1491683870"/>
                    </a:ext>
                  </a:extLst>
                </a:gridCol>
                <a:gridCol w="411480">
                  <a:extLst>
                    <a:ext uri="{9D8B030D-6E8A-4147-A177-3AD203B41FA5}">
                      <a16:colId xmlns:a16="http://schemas.microsoft.com/office/drawing/2014/main" val="919880767"/>
                    </a:ext>
                  </a:extLst>
                </a:gridCol>
                <a:gridCol w="411480">
                  <a:extLst>
                    <a:ext uri="{9D8B030D-6E8A-4147-A177-3AD203B41FA5}">
                      <a16:colId xmlns:a16="http://schemas.microsoft.com/office/drawing/2014/main" val="4157296832"/>
                    </a:ext>
                  </a:extLst>
                </a:gridCol>
                <a:gridCol w="411480">
                  <a:extLst>
                    <a:ext uri="{9D8B030D-6E8A-4147-A177-3AD203B41FA5}">
                      <a16:colId xmlns:a16="http://schemas.microsoft.com/office/drawing/2014/main" val="3920240164"/>
                    </a:ext>
                  </a:extLst>
                </a:gridCol>
                <a:gridCol w="411480">
                  <a:extLst>
                    <a:ext uri="{9D8B030D-6E8A-4147-A177-3AD203B41FA5}">
                      <a16:colId xmlns:a16="http://schemas.microsoft.com/office/drawing/2014/main" val="695826800"/>
                    </a:ext>
                  </a:extLst>
                </a:gridCol>
                <a:gridCol w="411480">
                  <a:extLst>
                    <a:ext uri="{9D8B030D-6E8A-4147-A177-3AD203B41FA5}">
                      <a16:colId xmlns:a16="http://schemas.microsoft.com/office/drawing/2014/main" val="4044610449"/>
                    </a:ext>
                  </a:extLst>
                </a:gridCol>
                <a:gridCol w="411480">
                  <a:extLst>
                    <a:ext uri="{9D8B030D-6E8A-4147-A177-3AD203B41FA5}">
                      <a16:colId xmlns:a16="http://schemas.microsoft.com/office/drawing/2014/main" val="3875367160"/>
                    </a:ext>
                  </a:extLst>
                </a:gridCol>
                <a:gridCol w="411480">
                  <a:extLst>
                    <a:ext uri="{9D8B030D-6E8A-4147-A177-3AD203B41FA5}">
                      <a16:colId xmlns:a16="http://schemas.microsoft.com/office/drawing/2014/main" val="603142803"/>
                    </a:ext>
                  </a:extLst>
                </a:gridCol>
                <a:gridCol w="411480">
                  <a:extLst>
                    <a:ext uri="{9D8B030D-6E8A-4147-A177-3AD203B41FA5}">
                      <a16:colId xmlns:a16="http://schemas.microsoft.com/office/drawing/2014/main" val="773972240"/>
                    </a:ext>
                  </a:extLst>
                </a:gridCol>
                <a:gridCol w="411480">
                  <a:extLst>
                    <a:ext uri="{9D8B030D-6E8A-4147-A177-3AD203B41FA5}">
                      <a16:colId xmlns:a16="http://schemas.microsoft.com/office/drawing/2014/main" val="1634888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42632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- 2025-01-19 09:59:52</a:t>
                      </a:r>
                      <a:r>
                        <a:rPr kumimoji="0" lang="en-US" sz="1000" b="0" i="0" u="none" strike="noStrike" kern="1200" cap="none" spc="0" normalizeH="0" baseline="0" noProof="0">
                          <a:ln>
                            <a:noFill/>
                          </a:ln>
                          <a:solidFill>
                            <a:prstClr val="black"/>
                          </a:solidFill>
                          <a:effectLst/>
                          <a:uLnTx/>
                          <a:uFillTx/>
                          <a:latin typeface="Calibri"/>
                          <a:ea typeface="+mn-ea"/>
                          <a:cs typeface="+mn-cs"/>
                        </a:rPr>
                        <a:t>
 Daytona after dark just hits different.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05/25/2025 14:37:21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25660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- 2025-01-19 15:00:00</a:t>
                      </a:r>
                      <a:r>
                        <a:rPr kumimoji="0" lang="en-US" sz="1000" b="0" i="0" u="none" strike="noStrike" kern="1200" cap="none" spc="0" normalizeH="0" baseline="0" noProof="0">
                          <a:ln>
                            <a:noFill/>
                          </a:ln>
                          <a:solidFill>
                            <a:prstClr val="black"/>
                          </a:solidFill>
                          <a:effectLst/>
                          <a:uLnTx/>
                          <a:uFillTx/>
                          <a:latin typeface="Calibri"/>
                          <a:ea typeface="+mn-ea"/>
                          <a:cs typeface="+mn-cs"/>
                        </a:rPr>
                        <a:t>
 POV: You’re chillin’, and boom - a GT4 EVO comes bouncing your way.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02:42:41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5416300"/>
                  </a:ext>
                </a:extLst>
              </a:tr>
            </a:tbl>
          </a:graphicData>
        </a:graphic>
      </p:graphicFrame>
      <p:sp>
        <p:nvSpPr>
          <p:cNvPr id="4" name="Text Placeholder 3">
            <a:extLst>
              <a:ext uri="{FF2B5EF4-FFF2-40B4-BE49-F238E27FC236}">
                <a16:creationId xmlns:a16="http://schemas.microsoft.com/office/drawing/2014/main" id="{7392162C-57E6-4431-B4B8-05617ED0B8BC}"/>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42732451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673D7-1D21-475D-9EB6-19BEF71B7DB7}"/>
              </a:ext>
            </a:extLst>
          </p:cNvPr>
          <p:cNvSpPr>
            <a:spLocks noGrp="1"/>
          </p:cNvSpPr>
          <p:nvPr>
            <p:ph type="title"/>
          </p:nvPr>
        </p:nvSpPr>
        <p:spPr/>
        <p:txBody>
          <a:bodyPr/>
          <a:lstStyle/>
          <a:p>
            <a:r>
              <a:rPr lang="en-US"/>
              <a:t>Instagram Instagram Posts | BMW Motorsport - 17 of 17</a:t>
            </a:r>
          </a:p>
        </p:txBody>
      </p:sp>
      <p:graphicFrame>
        <p:nvGraphicFramePr>
          <p:cNvPr id="5" name="Table Placeholder 4">
            <a:extLst>
              <a:ext uri="{FF2B5EF4-FFF2-40B4-BE49-F238E27FC236}">
                <a16:creationId xmlns:a16="http://schemas.microsoft.com/office/drawing/2014/main" id="{E45C05FD-B651-4D19-9D48-1CE851440B5E}"/>
              </a:ext>
            </a:extLst>
          </p:cNvPr>
          <p:cNvGraphicFramePr>
            <a:graphicFrameLocks noGrp="1"/>
          </p:cNvGraphicFramePr>
          <p:nvPr>
            <p:ph type="tbl" sz="quarter" idx="13"/>
            <p:extLst>
              <p:ext uri="{D42A27DB-BD31-4B8C-83A1-F6EECF244321}">
                <p14:modId xmlns:p14="http://schemas.microsoft.com/office/powerpoint/2010/main" val="2115545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82638761"/>
                    </a:ext>
                  </a:extLst>
                </a:gridCol>
                <a:gridCol w="1316736">
                  <a:extLst>
                    <a:ext uri="{9D8B030D-6E8A-4147-A177-3AD203B41FA5}">
                      <a16:colId xmlns:a16="http://schemas.microsoft.com/office/drawing/2014/main" val="4010654611"/>
                    </a:ext>
                  </a:extLst>
                </a:gridCol>
                <a:gridCol w="411480">
                  <a:extLst>
                    <a:ext uri="{9D8B030D-6E8A-4147-A177-3AD203B41FA5}">
                      <a16:colId xmlns:a16="http://schemas.microsoft.com/office/drawing/2014/main" val="457465906"/>
                    </a:ext>
                  </a:extLst>
                </a:gridCol>
                <a:gridCol w="411480">
                  <a:extLst>
                    <a:ext uri="{9D8B030D-6E8A-4147-A177-3AD203B41FA5}">
                      <a16:colId xmlns:a16="http://schemas.microsoft.com/office/drawing/2014/main" val="3658785829"/>
                    </a:ext>
                  </a:extLst>
                </a:gridCol>
                <a:gridCol w="411480">
                  <a:extLst>
                    <a:ext uri="{9D8B030D-6E8A-4147-A177-3AD203B41FA5}">
                      <a16:colId xmlns:a16="http://schemas.microsoft.com/office/drawing/2014/main" val="2225419508"/>
                    </a:ext>
                  </a:extLst>
                </a:gridCol>
                <a:gridCol w="411480">
                  <a:extLst>
                    <a:ext uri="{9D8B030D-6E8A-4147-A177-3AD203B41FA5}">
                      <a16:colId xmlns:a16="http://schemas.microsoft.com/office/drawing/2014/main" val="4011304382"/>
                    </a:ext>
                  </a:extLst>
                </a:gridCol>
                <a:gridCol w="411480">
                  <a:extLst>
                    <a:ext uri="{9D8B030D-6E8A-4147-A177-3AD203B41FA5}">
                      <a16:colId xmlns:a16="http://schemas.microsoft.com/office/drawing/2014/main" val="2212636638"/>
                    </a:ext>
                  </a:extLst>
                </a:gridCol>
                <a:gridCol w="411480">
                  <a:extLst>
                    <a:ext uri="{9D8B030D-6E8A-4147-A177-3AD203B41FA5}">
                      <a16:colId xmlns:a16="http://schemas.microsoft.com/office/drawing/2014/main" val="3392586751"/>
                    </a:ext>
                  </a:extLst>
                </a:gridCol>
                <a:gridCol w="411480">
                  <a:extLst>
                    <a:ext uri="{9D8B030D-6E8A-4147-A177-3AD203B41FA5}">
                      <a16:colId xmlns:a16="http://schemas.microsoft.com/office/drawing/2014/main" val="3458433007"/>
                    </a:ext>
                  </a:extLst>
                </a:gridCol>
                <a:gridCol w="411480">
                  <a:extLst>
                    <a:ext uri="{9D8B030D-6E8A-4147-A177-3AD203B41FA5}">
                      <a16:colId xmlns:a16="http://schemas.microsoft.com/office/drawing/2014/main" val="742080736"/>
                    </a:ext>
                  </a:extLst>
                </a:gridCol>
                <a:gridCol w="411480">
                  <a:extLst>
                    <a:ext uri="{9D8B030D-6E8A-4147-A177-3AD203B41FA5}">
                      <a16:colId xmlns:a16="http://schemas.microsoft.com/office/drawing/2014/main" val="2656247798"/>
                    </a:ext>
                  </a:extLst>
                </a:gridCol>
                <a:gridCol w="411480">
                  <a:extLst>
                    <a:ext uri="{9D8B030D-6E8A-4147-A177-3AD203B41FA5}">
                      <a16:colId xmlns:a16="http://schemas.microsoft.com/office/drawing/2014/main" val="3189318627"/>
                    </a:ext>
                  </a:extLst>
                </a:gridCol>
                <a:gridCol w="411480">
                  <a:extLst>
                    <a:ext uri="{9D8B030D-6E8A-4147-A177-3AD203B41FA5}">
                      <a16:colId xmlns:a16="http://schemas.microsoft.com/office/drawing/2014/main" val="256779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58022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- 2025-01-20 15:00:26</a:t>
                      </a:r>
                      <a:r>
                        <a:rPr kumimoji="0" lang="en-US" sz="1000" b="0" i="0" u="none" strike="noStrike" kern="1200" cap="none" spc="0" normalizeH="0" baseline="0" noProof="0">
                          <a:ln>
                            <a:noFill/>
                          </a:ln>
                          <a:solidFill>
                            <a:prstClr val="black"/>
                          </a:solidFill>
                          <a:effectLst/>
                          <a:uLnTx/>
                          <a:uFillTx/>
                          <a:latin typeface="Calibri"/>
                          <a:ea typeface="+mn-ea"/>
                          <a:cs typeface="+mn-cs"/>
                        </a:rPr>
                        <a:t>
 No edits needed. The @turnermotorsport GT4 Evo speaks for itself. See what the hype's about.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30928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bmwmmotorsport - 2025-01-20 18:00:35</a:t>
                      </a:r>
                      <a:r>
                        <a:rPr kumimoji="0" lang="en-US" sz="1000" b="0" i="0" u="none" strike="noStrike" kern="1200" cap="none" spc="0" normalizeH="0" baseline="0" noProof="0">
                          <a:ln>
                            <a:noFill/>
                          </a:ln>
                          <a:solidFill>
                            <a:prstClr val="black"/>
                          </a:solidFill>
                          <a:effectLst/>
                          <a:uLnTx/>
                          <a:uFillTx/>
                          <a:latin typeface="Calibri"/>
                          <a:ea typeface="+mn-ea"/>
                          <a:cs typeface="+mn-cs"/>
                        </a:rPr>
                        <a:t>
 These shots of the GT3 Evo in the 'Inception' design are straight-up unreal. Swipe through and see the magic.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05/27/2025 08:38:38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48522054"/>
                  </a:ext>
                </a:extLst>
              </a:tr>
            </a:tbl>
          </a:graphicData>
        </a:graphic>
      </p:graphicFrame>
      <p:sp>
        <p:nvSpPr>
          <p:cNvPr id="4" name="Text Placeholder 3">
            <a:extLst>
              <a:ext uri="{FF2B5EF4-FFF2-40B4-BE49-F238E27FC236}">
                <a16:creationId xmlns:a16="http://schemas.microsoft.com/office/drawing/2014/main" id="{FEA4F87F-8F91-4367-8BD3-9016E9B4474E}"/>
              </a:ext>
            </a:extLst>
          </p:cNvPr>
          <p:cNvSpPr>
            <a:spLocks noGrp="1"/>
          </p:cNvSpPr>
          <p:nvPr>
            <p:ph type="body" sz="quarter" idx="14"/>
          </p:nvPr>
        </p:nvSpPr>
        <p:spPr/>
        <p:txBody>
          <a:bodyPr/>
          <a:lstStyle/>
          <a:p>
            <a:r>
              <a:rPr lang="en-US"/>
              <a:t>01/01/2025 - 03/31/2025</a:t>
            </a:r>
          </a:p>
        </p:txBody>
      </p:sp>
    </p:spTree>
    <p:extLst>
      <p:ext uri="{BB962C8B-B14F-4D97-AF65-F5344CB8AC3E}">
        <p14:creationId xmlns:p14="http://schemas.microsoft.com/office/powerpoint/2010/main" val="39338362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20250527_130628</Template>
  <TotalTime>4</TotalTime>
  <Words>2218</Words>
  <Application>Microsoft Office PowerPoint</Application>
  <PresentationFormat>On-screen Show (4:3)</PresentationFormat>
  <Paragraphs>565</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Instagram Posts | BMW Motorsport - 1 of 17</vt:lpstr>
      <vt:lpstr>Instagram Instagram Posts | BMW Motorsport - 2 of 17</vt:lpstr>
      <vt:lpstr>Instagram Instagram Posts | BMW Motorsport - 3 of 17</vt:lpstr>
      <vt:lpstr>Instagram Instagram Posts | BMW Motorsport - 4 of 17</vt:lpstr>
      <vt:lpstr>Instagram Instagram Posts | BMW Motorsport - 5 of 17</vt:lpstr>
      <vt:lpstr>Instagram Instagram Posts | BMW Motorsport - 6 of 17</vt:lpstr>
      <vt:lpstr>Instagram Instagram Posts | BMW Motorsport - 7 of 17</vt:lpstr>
      <vt:lpstr>Instagram Instagram Posts | BMW Motorsport - 8 of 17</vt:lpstr>
      <vt:lpstr>Instagram Instagram Posts | BMW Motorsport - 9 of 17</vt:lpstr>
      <vt:lpstr>Instagram Instagram Posts | BMW Motorsport - 10 of 17</vt:lpstr>
      <vt:lpstr>Instagram Instagram Posts | BMW Motorsport - 11 of 17</vt:lpstr>
      <vt:lpstr>Instagram Instagram Posts | BMW Motorsport - 12 of 17</vt:lpstr>
      <vt:lpstr>Instagram Instagram Posts | BMW Motorsport - 13 of 17</vt:lpstr>
      <vt:lpstr>Instagram Instagram Posts | BMW Motorsport - 14 of 17</vt:lpstr>
      <vt:lpstr>Instagram Instagram Posts | BMW Motorsport - 15 of 17</vt:lpstr>
      <vt:lpstr>Instagram Instagram Posts | BMW Motorsport - 16 of 17</vt:lpstr>
      <vt:lpstr>Instagram Instagram Posts | BMW Motorsport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Instagram Posts | BMW Motorsport - 1 of 17</dc:title>
  <dc:creator>Frederik Born</dc:creator>
  <cp:lastModifiedBy>Frederik Born</cp:lastModifiedBy>
  <cp:revision>1</cp:revision>
  <dcterms:created xsi:type="dcterms:W3CDTF">2025-05-27T13:06:29Z</dcterms:created>
  <dcterms:modified xsi:type="dcterms:W3CDTF">2025-05-27T13:10:45Z</dcterms:modified>
</cp:coreProperties>
</file>