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4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5" name="Bild 4" descr="Logo-buerosuedplus_4c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152" y="593040"/>
            <a:ext cx="4619472" cy="110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Bild 7" descr="Logo-buerosuedplus_4c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08" y="662203"/>
            <a:ext cx="992579" cy="23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Bild 9" descr="Logo-buerosuedplus_4c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08" y="662203"/>
            <a:ext cx="992579" cy="23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DAF92-1436-4C7F-A321-87306405F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 Reels | BMW Motorsport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038098-AE8E-48B8-B456-1EC94B3949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5427167"/>
              </p:ext>
            </p:extLst>
          </p:nvPr>
        </p:nvGraphicFramePr>
        <p:xfrm>
          <a:off x="457200" y="1731963"/>
          <a:ext cx="7406640" cy="393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5357206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76575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262487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94201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113182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294493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027610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605539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804702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33698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38224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583480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462615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975249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82308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Initial 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 (sec)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 Time (min)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148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01/02/2025 18:00:00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01/02/2025 18:00:00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335685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17303.978733333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938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01/18/2025 14:59:49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01/18/2025 14:59:49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285019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14333.09935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169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01/05/2025 18:00:45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01/05/2025 18:00:45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283204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19343.91885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121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01/28/2025 17:00:02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01/28/2025 17:00:02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5409.9521833333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8566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494F37-BA27-492B-B5AA-2E31ACF08F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01/01/2025 - 01/31/2025</a:t>
            </a:r>
          </a:p>
        </p:txBody>
      </p:sp>
    </p:spTree>
    <p:extLst>
      <p:ext uri="{BB962C8B-B14F-4D97-AF65-F5344CB8AC3E}">
        <p14:creationId xmlns:p14="http://schemas.microsoft.com/office/powerpoint/2010/main" val="2397478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8E5AA-1DBB-49E9-85FD-1ED223D66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 Reels | BMW Motorsport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EAEC84-C1FF-4D7C-AF2E-4704C1AFA7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93004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6277006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74323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434067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27754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61371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41585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369709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688268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545588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99259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96434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125414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861556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030477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969830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Initial 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 (sec)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 Time (min)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28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01/30/2025 15:00:00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01/30/2025 15:00:00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23.68 %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9383.3975666667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552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01/31/2025 01:00:00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01/31/2025 01:00:00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17.34 %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8467.0267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187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01/31/2025 17:00:00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01/31/2025 17:00:00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4543.4146166667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095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01/24/2025 01:40:48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01/24/2025 01:40:48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4218.5352666667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34751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90397E-72E2-4CE8-8715-D604DD81AE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01/01/2025 - 01/31/2025</a:t>
            </a:r>
          </a:p>
        </p:txBody>
      </p:sp>
    </p:spTree>
    <p:extLst>
      <p:ext uri="{BB962C8B-B14F-4D97-AF65-F5344CB8AC3E}">
        <p14:creationId xmlns:p14="http://schemas.microsoft.com/office/powerpoint/2010/main" val="3891150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8A103-346A-436B-B206-7A9DAEA36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 Reels | BMW Motorsport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7E7C79-64CE-42D3-9678-F8DF58464C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518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7389349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85462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860245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571493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271460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580416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562736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321666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013851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70448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983044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576474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471721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868566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461215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Initial 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 (sec)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 Time (min)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61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01/31/2025 05:00:00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01/31/2025 05:00:00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3293.5272166667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057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01/30/2025 09:59:08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01/30/2025 09:59:08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2690.6065833333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480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01/16/2025 17:30:35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01/16/2025 17:30:35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3756.67515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9170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01/25/2025 19:53:50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01/25/2025 19:53:50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2143.9079666667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8179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5E1219-8B79-458E-89D4-8C872BDE30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01/01/2025 - 01/31/2025</a:t>
            </a:r>
          </a:p>
        </p:txBody>
      </p:sp>
    </p:spTree>
    <p:extLst>
      <p:ext uri="{BB962C8B-B14F-4D97-AF65-F5344CB8AC3E}">
        <p14:creationId xmlns:p14="http://schemas.microsoft.com/office/powerpoint/2010/main" val="2237703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2AC9C-F780-429E-B1A5-A26CB25DA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 Reels | BMW Motorsport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F652D6-A13A-4335-BFCD-0B020AD497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89580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8258948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62945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282323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209869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210129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42450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869992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163513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246127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424818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908287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572529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27622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875458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57844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Initial 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 (sec)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 Time (min)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287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01/24/2025 21:05:12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01/24/2025 21:05:12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 Motorsport Partner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2823.6021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1646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01/26/2025 01:31:31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01/26/2025 01:31:31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1612.7283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78800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7355BE-FC5B-48D3-9274-8713851C04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01/01/2025 - 01/31/2025</a:t>
            </a:r>
          </a:p>
        </p:txBody>
      </p:sp>
    </p:spTree>
    <p:extLst>
      <p:ext uri="{BB962C8B-B14F-4D97-AF65-F5344CB8AC3E}">
        <p14:creationId xmlns:p14="http://schemas.microsoft.com/office/powerpoint/2010/main" val="36339732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Default" id="{9D53725C-1829-7641-B939-1721FD7DCE93}" vid="{A2294D81-9B45-6744-A978-7650FB60208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20250206_103448</Template>
  <TotalTime>1</TotalTime>
  <Words>484</Words>
  <Application>Microsoft Office PowerPoint</Application>
  <PresentationFormat>On-screen Show (4:3)</PresentationFormat>
  <Paragraphs>268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Instagram  Reels | BMW Motorsport - 1 of 4</vt:lpstr>
      <vt:lpstr>Instagram  Reels | BMW Motorsport - 2 of 4</vt:lpstr>
      <vt:lpstr>Instagram  Reels | BMW Motorsport - 3 of 4</vt:lpstr>
      <vt:lpstr>Instagram  Reels | BMW Motorsport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 Reels | BMW Motorsport - 1 of 4</dc:title>
  <dc:creator>Frederik Born</dc:creator>
  <cp:lastModifiedBy>Frederik Born</cp:lastModifiedBy>
  <cp:revision>1</cp:revision>
  <dcterms:created xsi:type="dcterms:W3CDTF">2025-02-06T10:34:49Z</dcterms:created>
  <dcterms:modified xsi:type="dcterms:W3CDTF">2025-02-06T10:36:29Z</dcterms:modified>
</cp:coreProperties>
</file>