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4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Sheet1!$A$2:$A$207</c:f>
            </c:multiLvlStrRef>
          </c:cat>
          <c:val>
            <c:numRef>
              <c:f>Sheet1!$B$2:$B$207</c:f>
            </c:numRef>
          </c:val>
          <c:smooth val="0"/>
          <c:extLst>
            <c:ext xmlns:c16="http://schemas.microsoft.com/office/drawing/2014/chart" uri="{C3380CC4-5D6E-409C-BE32-E72D297353CC}">
              <c16:uniqueId val="{00000000-EAA6-4757-981B-0A2112945D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548616"/>
        <c:axId val="351548944"/>
      </c:lineChart>
      <c:catAx>
        <c:axId val="35154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48944"/>
        <c:crosses val="autoZero"/>
        <c:auto val="1"/>
        <c:lblAlgn val="ctr"/>
        <c:lblOffset val="100"/>
        <c:noMultiLvlLbl val="0"/>
      </c:catAx>
      <c:valAx>
        <c:axId val="35154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4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C7066-8F56-4BC9-A6F6-8B8C933A5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BMW Group Sports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4851E4-6FFA-4719-867F-0079048FB3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0672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A4B48-6FA3-4B62-9331-3207F45DC1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01/01/2024 - 07/24/2024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DBDD1-A866-4F08-A808-94C8B6146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2222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20240724_081044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BMW Group Sports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BMW Group Sports</dc:title>
  <dc:creator>Frederik Born</dc:creator>
  <cp:lastModifiedBy>Frederik Born</cp:lastModifiedBy>
  <cp:revision>1</cp:revision>
  <dcterms:created xsi:type="dcterms:W3CDTF">2024-07-24T08:10:45Z</dcterms:created>
  <dcterms:modified xsi:type="dcterms:W3CDTF">2024-07-24T08:11:02Z</dcterms:modified>
</cp:coreProperties>
</file>