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92" autoAdjust="0"/>
  </p:normalViewPr>
  <p:slideViewPr>
    <p:cSldViewPr snapToGrid="0">
      <p:cViewPr varScale="1">
        <p:scale>
          <a:sx n="106" d="100"/>
          <a:sy n="106" d="100"/>
        </p:scale>
        <p:origin x="4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7715E-EE99-41EC-8549-04A12185ED85}"/>
              </a:ext>
            </a:extLst>
          </p:cNvPr>
          <p:cNvSpPr>
            <a:spLocks noGrp="1"/>
          </p:cNvSpPr>
          <p:nvPr>
            <p:ph type="title"/>
          </p:nvPr>
        </p:nvSpPr>
        <p:spPr/>
        <p:txBody>
          <a:bodyPr/>
          <a:lstStyle/>
          <a:p>
            <a:r>
              <a:rPr lang="en-US"/>
              <a:t>Instagram Instagram Posts | BMW Motorsport - 1 of 13</a:t>
            </a:r>
          </a:p>
        </p:txBody>
      </p:sp>
      <p:graphicFrame>
        <p:nvGraphicFramePr>
          <p:cNvPr id="5" name="Table Placeholder 4">
            <a:extLst>
              <a:ext uri="{FF2B5EF4-FFF2-40B4-BE49-F238E27FC236}">
                <a16:creationId xmlns:a16="http://schemas.microsoft.com/office/drawing/2014/main" id="{41AAD0DA-0624-4F7A-B373-41EECE2D35C9}"/>
              </a:ext>
            </a:extLst>
          </p:cNvPr>
          <p:cNvGraphicFramePr>
            <a:graphicFrameLocks noGrp="1"/>
          </p:cNvGraphicFramePr>
          <p:nvPr>
            <p:ph type="tbl" sz="quarter" idx="13"/>
            <p:extLst>
              <p:ext uri="{D42A27DB-BD31-4B8C-83A1-F6EECF244321}">
                <p14:modId xmlns:p14="http://schemas.microsoft.com/office/powerpoint/2010/main" val="3957737192"/>
              </p:ext>
            </p:extLst>
          </p:nvPr>
        </p:nvGraphicFramePr>
        <p:xfrm>
          <a:off x="457200" y="1731963"/>
          <a:ext cx="7900416" cy="223012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9858912"/>
                    </a:ext>
                  </a:extLst>
                </a:gridCol>
                <a:gridCol w="1399032">
                  <a:extLst>
                    <a:ext uri="{9D8B030D-6E8A-4147-A177-3AD203B41FA5}">
                      <a16:colId xmlns:a16="http://schemas.microsoft.com/office/drawing/2014/main" val="2368918978"/>
                    </a:ext>
                  </a:extLst>
                </a:gridCol>
                <a:gridCol w="493776">
                  <a:extLst>
                    <a:ext uri="{9D8B030D-6E8A-4147-A177-3AD203B41FA5}">
                      <a16:colId xmlns:a16="http://schemas.microsoft.com/office/drawing/2014/main" val="4214140383"/>
                    </a:ext>
                  </a:extLst>
                </a:gridCol>
                <a:gridCol w="493776">
                  <a:extLst>
                    <a:ext uri="{9D8B030D-6E8A-4147-A177-3AD203B41FA5}">
                      <a16:colId xmlns:a16="http://schemas.microsoft.com/office/drawing/2014/main" val="2252117190"/>
                    </a:ext>
                  </a:extLst>
                </a:gridCol>
                <a:gridCol w="493776">
                  <a:extLst>
                    <a:ext uri="{9D8B030D-6E8A-4147-A177-3AD203B41FA5}">
                      <a16:colId xmlns:a16="http://schemas.microsoft.com/office/drawing/2014/main" val="2574101026"/>
                    </a:ext>
                  </a:extLst>
                </a:gridCol>
                <a:gridCol w="493776">
                  <a:extLst>
                    <a:ext uri="{9D8B030D-6E8A-4147-A177-3AD203B41FA5}">
                      <a16:colId xmlns:a16="http://schemas.microsoft.com/office/drawing/2014/main" val="1611363301"/>
                    </a:ext>
                  </a:extLst>
                </a:gridCol>
                <a:gridCol w="493776">
                  <a:extLst>
                    <a:ext uri="{9D8B030D-6E8A-4147-A177-3AD203B41FA5}">
                      <a16:colId xmlns:a16="http://schemas.microsoft.com/office/drawing/2014/main" val="308239859"/>
                    </a:ext>
                  </a:extLst>
                </a:gridCol>
                <a:gridCol w="493776">
                  <a:extLst>
                    <a:ext uri="{9D8B030D-6E8A-4147-A177-3AD203B41FA5}">
                      <a16:colId xmlns:a16="http://schemas.microsoft.com/office/drawing/2014/main" val="3271171966"/>
                    </a:ext>
                  </a:extLst>
                </a:gridCol>
                <a:gridCol w="493776">
                  <a:extLst>
                    <a:ext uri="{9D8B030D-6E8A-4147-A177-3AD203B41FA5}">
                      <a16:colId xmlns:a16="http://schemas.microsoft.com/office/drawing/2014/main" val="2883819457"/>
                    </a:ext>
                  </a:extLst>
                </a:gridCol>
                <a:gridCol w="493776">
                  <a:extLst>
                    <a:ext uri="{9D8B030D-6E8A-4147-A177-3AD203B41FA5}">
                      <a16:colId xmlns:a16="http://schemas.microsoft.com/office/drawing/2014/main" val="446753483"/>
                    </a:ext>
                  </a:extLst>
                </a:gridCol>
                <a:gridCol w="493776">
                  <a:extLst>
                    <a:ext uri="{9D8B030D-6E8A-4147-A177-3AD203B41FA5}">
                      <a16:colId xmlns:a16="http://schemas.microsoft.com/office/drawing/2014/main" val="333032536"/>
                    </a:ext>
                  </a:extLst>
                </a:gridCol>
                <a:gridCol w="493776">
                  <a:extLst>
                    <a:ext uri="{9D8B030D-6E8A-4147-A177-3AD203B41FA5}">
                      <a16:colId xmlns:a16="http://schemas.microsoft.com/office/drawing/2014/main" val="280127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6109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- 2023-10-07 21:44:29</a:t>
                      </a:r>
                      <a:r>
                        <a:rPr kumimoji="0" lang="en-US" sz="1000" b="0" i="0" u="none" strike="noStrike" kern="1200" cap="none" spc="0" normalizeH="0" baseline="0" noProof="0">
                          <a:ln>
                            <a:noFill/>
                          </a:ln>
                          <a:solidFill>
                            <a:prstClr val="black"/>
                          </a:solidFill>
                          <a:effectLst/>
                          <a:uLnTx/>
                          <a:uFillTx/>
                          <a:latin typeface="Calibri"/>
                          <a:ea typeface="+mn-ea"/>
                          <a:cs typeface="+mn-cs"/>
                        </a:rPr>
                        <a:t>
 Race mode on! 🟢
#bmwm4gt3 #racing #sixt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11/06/2023 19:24:26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8202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- 2023-10-31 12:30:05</a:t>
                      </a:r>
                      <a:r>
                        <a:rPr kumimoji="0" lang="en-US" sz="1000" b="0" i="0" u="none" strike="noStrike" kern="1200" cap="none" spc="0" normalizeH="0" baseline="0" noProof="0">
                          <a:ln>
                            <a:noFill/>
                          </a:ln>
                          <a:solidFill>
                            <a:prstClr val="black"/>
                          </a:solidFill>
                          <a:effectLst/>
                          <a:uLnTx/>
                          <a:uFillTx/>
                          <a:latin typeface="Calibri"/>
                          <a:ea typeface="+mn-ea"/>
                          <a:cs typeface="+mn-cs"/>
                        </a:rPr>
                        <a:t>
 In case you need a scary last-minute costume, here is our suggestion. Thank us later! 👻
Tag your racing buddies in the comments!
#halloweencostume #spirithalloween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74218359"/>
                  </a:ext>
                </a:extLst>
              </a:tr>
            </a:tbl>
          </a:graphicData>
        </a:graphic>
      </p:graphicFrame>
      <p:sp>
        <p:nvSpPr>
          <p:cNvPr id="4" name="Text Placeholder 3">
            <a:extLst>
              <a:ext uri="{FF2B5EF4-FFF2-40B4-BE49-F238E27FC236}">
                <a16:creationId xmlns:a16="http://schemas.microsoft.com/office/drawing/2014/main" id="{24E3B9D2-5520-44EB-A0F4-5306EFAF258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9203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5882-AD62-4343-A521-5D502F374371}"/>
              </a:ext>
            </a:extLst>
          </p:cNvPr>
          <p:cNvSpPr>
            <a:spLocks noGrp="1"/>
          </p:cNvSpPr>
          <p:nvPr>
            <p:ph type="title"/>
          </p:nvPr>
        </p:nvSpPr>
        <p:spPr/>
        <p:txBody>
          <a:bodyPr/>
          <a:lstStyle/>
          <a:p>
            <a:r>
              <a:rPr lang="en-US"/>
              <a:t>Instagram Instagram Posts | BMW Motorsport - 2 of 13</a:t>
            </a:r>
          </a:p>
        </p:txBody>
      </p:sp>
      <p:graphicFrame>
        <p:nvGraphicFramePr>
          <p:cNvPr id="5" name="Table Placeholder 4">
            <a:extLst>
              <a:ext uri="{FF2B5EF4-FFF2-40B4-BE49-F238E27FC236}">
                <a16:creationId xmlns:a16="http://schemas.microsoft.com/office/drawing/2014/main" id="{1FA714D7-7466-41F2-8FEB-4EA5B5258C4F}"/>
              </a:ext>
            </a:extLst>
          </p:cNvPr>
          <p:cNvGraphicFramePr>
            <a:graphicFrameLocks noGrp="1"/>
          </p:cNvGraphicFramePr>
          <p:nvPr>
            <p:ph type="tbl" sz="quarter" idx="13"/>
            <p:extLst>
              <p:ext uri="{D42A27DB-BD31-4B8C-83A1-F6EECF244321}">
                <p14:modId xmlns:p14="http://schemas.microsoft.com/office/powerpoint/2010/main" val="2384466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86465628"/>
                    </a:ext>
                  </a:extLst>
                </a:gridCol>
                <a:gridCol w="1399032">
                  <a:extLst>
                    <a:ext uri="{9D8B030D-6E8A-4147-A177-3AD203B41FA5}">
                      <a16:colId xmlns:a16="http://schemas.microsoft.com/office/drawing/2014/main" val="2741384381"/>
                    </a:ext>
                  </a:extLst>
                </a:gridCol>
                <a:gridCol w="493776">
                  <a:extLst>
                    <a:ext uri="{9D8B030D-6E8A-4147-A177-3AD203B41FA5}">
                      <a16:colId xmlns:a16="http://schemas.microsoft.com/office/drawing/2014/main" val="2360362373"/>
                    </a:ext>
                  </a:extLst>
                </a:gridCol>
                <a:gridCol w="493776">
                  <a:extLst>
                    <a:ext uri="{9D8B030D-6E8A-4147-A177-3AD203B41FA5}">
                      <a16:colId xmlns:a16="http://schemas.microsoft.com/office/drawing/2014/main" val="2436686700"/>
                    </a:ext>
                  </a:extLst>
                </a:gridCol>
                <a:gridCol w="493776">
                  <a:extLst>
                    <a:ext uri="{9D8B030D-6E8A-4147-A177-3AD203B41FA5}">
                      <a16:colId xmlns:a16="http://schemas.microsoft.com/office/drawing/2014/main" val="254139098"/>
                    </a:ext>
                  </a:extLst>
                </a:gridCol>
                <a:gridCol w="493776">
                  <a:extLst>
                    <a:ext uri="{9D8B030D-6E8A-4147-A177-3AD203B41FA5}">
                      <a16:colId xmlns:a16="http://schemas.microsoft.com/office/drawing/2014/main" val="2433470305"/>
                    </a:ext>
                  </a:extLst>
                </a:gridCol>
                <a:gridCol w="493776">
                  <a:extLst>
                    <a:ext uri="{9D8B030D-6E8A-4147-A177-3AD203B41FA5}">
                      <a16:colId xmlns:a16="http://schemas.microsoft.com/office/drawing/2014/main" val="2950556622"/>
                    </a:ext>
                  </a:extLst>
                </a:gridCol>
                <a:gridCol w="493776">
                  <a:extLst>
                    <a:ext uri="{9D8B030D-6E8A-4147-A177-3AD203B41FA5}">
                      <a16:colId xmlns:a16="http://schemas.microsoft.com/office/drawing/2014/main" val="2344985826"/>
                    </a:ext>
                  </a:extLst>
                </a:gridCol>
                <a:gridCol w="493776">
                  <a:extLst>
                    <a:ext uri="{9D8B030D-6E8A-4147-A177-3AD203B41FA5}">
                      <a16:colId xmlns:a16="http://schemas.microsoft.com/office/drawing/2014/main" val="2352742075"/>
                    </a:ext>
                  </a:extLst>
                </a:gridCol>
                <a:gridCol w="493776">
                  <a:extLst>
                    <a:ext uri="{9D8B030D-6E8A-4147-A177-3AD203B41FA5}">
                      <a16:colId xmlns:a16="http://schemas.microsoft.com/office/drawing/2014/main" val="2160993521"/>
                    </a:ext>
                  </a:extLst>
                </a:gridCol>
                <a:gridCol w="493776">
                  <a:extLst>
                    <a:ext uri="{9D8B030D-6E8A-4147-A177-3AD203B41FA5}">
                      <a16:colId xmlns:a16="http://schemas.microsoft.com/office/drawing/2014/main" val="347443341"/>
                    </a:ext>
                  </a:extLst>
                </a:gridCol>
                <a:gridCol w="493776">
                  <a:extLst>
                    <a:ext uri="{9D8B030D-6E8A-4147-A177-3AD203B41FA5}">
                      <a16:colId xmlns:a16="http://schemas.microsoft.com/office/drawing/2014/main" val="338233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9985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- 2023-10-17 18:59:41</a:t>
                      </a:r>
                      <a:r>
                        <a:rPr kumimoji="0" lang="en-US" sz="1000" b="0" i="0" u="none" strike="noStrike" kern="1200" cap="none" spc="0" normalizeH="0" baseline="0" noProof="0">
                          <a:ln>
                            <a:noFill/>
                          </a:ln>
                          <a:solidFill>
                            <a:prstClr val="black"/>
                          </a:solidFill>
                          <a:effectLst/>
                          <a:uLnTx/>
                          <a:uFillTx/>
                          <a:latin typeface="Calibri"/>
                          <a:ea typeface="+mn-ea"/>
                          <a:cs typeface="+mn-cs"/>
                        </a:rPr>
                        <a:t>
 Tanti auguri, BMW Italia @ceccatoracing! 🇮🇹🏆
Look at our @cigranturismo Pro-Am champions and race winners! 😃
#bmwm4gt3 #champions #winners 
📸 Italian GT Championship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29563430"/>
                  </a:ext>
                </a:extLst>
              </a:tr>
            </a:tbl>
          </a:graphicData>
        </a:graphic>
      </p:graphicFrame>
      <p:sp>
        <p:nvSpPr>
          <p:cNvPr id="4" name="Text Placeholder 3">
            <a:extLst>
              <a:ext uri="{FF2B5EF4-FFF2-40B4-BE49-F238E27FC236}">
                <a16:creationId xmlns:a16="http://schemas.microsoft.com/office/drawing/2014/main" id="{3E109E93-4E3D-4DDE-B66C-17310EC2464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547217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747AA-48CE-4956-B9F9-CE14A3AABADE}"/>
              </a:ext>
            </a:extLst>
          </p:cNvPr>
          <p:cNvSpPr>
            <a:spLocks noGrp="1"/>
          </p:cNvSpPr>
          <p:nvPr>
            <p:ph type="title"/>
          </p:nvPr>
        </p:nvSpPr>
        <p:spPr/>
        <p:txBody>
          <a:bodyPr/>
          <a:lstStyle/>
          <a:p>
            <a:r>
              <a:rPr lang="en-US"/>
              <a:t>Instagram Instagram Posts | BMW Motorsport - 3 of 13</a:t>
            </a:r>
          </a:p>
        </p:txBody>
      </p:sp>
      <p:graphicFrame>
        <p:nvGraphicFramePr>
          <p:cNvPr id="5" name="Table Placeholder 4">
            <a:extLst>
              <a:ext uri="{FF2B5EF4-FFF2-40B4-BE49-F238E27FC236}">
                <a16:creationId xmlns:a16="http://schemas.microsoft.com/office/drawing/2014/main" id="{8C553C5B-0B60-47FC-A1B6-41FBA0F77F4D}"/>
              </a:ext>
            </a:extLst>
          </p:cNvPr>
          <p:cNvGraphicFramePr>
            <a:graphicFrameLocks noGrp="1"/>
          </p:cNvGraphicFramePr>
          <p:nvPr>
            <p:ph type="tbl" sz="quarter" idx="13"/>
            <p:extLst>
              <p:ext uri="{D42A27DB-BD31-4B8C-83A1-F6EECF244321}">
                <p14:modId xmlns:p14="http://schemas.microsoft.com/office/powerpoint/2010/main" val="133436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021367"/>
                    </a:ext>
                  </a:extLst>
                </a:gridCol>
                <a:gridCol w="1399032">
                  <a:extLst>
                    <a:ext uri="{9D8B030D-6E8A-4147-A177-3AD203B41FA5}">
                      <a16:colId xmlns:a16="http://schemas.microsoft.com/office/drawing/2014/main" val="1538410151"/>
                    </a:ext>
                  </a:extLst>
                </a:gridCol>
                <a:gridCol w="493776">
                  <a:extLst>
                    <a:ext uri="{9D8B030D-6E8A-4147-A177-3AD203B41FA5}">
                      <a16:colId xmlns:a16="http://schemas.microsoft.com/office/drawing/2014/main" val="2624257551"/>
                    </a:ext>
                  </a:extLst>
                </a:gridCol>
                <a:gridCol w="493776">
                  <a:extLst>
                    <a:ext uri="{9D8B030D-6E8A-4147-A177-3AD203B41FA5}">
                      <a16:colId xmlns:a16="http://schemas.microsoft.com/office/drawing/2014/main" val="69076301"/>
                    </a:ext>
                  </a:extLst>
                </a:gridCol>
                <a:gridCol w="493776">
                  <a:extLst>
                    <a:ext uri="{9D8B030D-6E8A-4147-A177-3AD203B41FA5}">
                      <a16:colId xmlns:a16="http://schemas.microsoft.com/office/drawing/2014/main" val="2977656444"/>
                    </a:ext>
                  </a:extLst>
                </a:gridCol>
                <a:gridCol w="493776">
                  <a:extLst>
                    <a:ext uri="{9D8B030D-6E8A-4147-A177-3AD203B41FA5}">
                      <a16:colId xmlns:a16="http://schemas.microsoft.com/office/drawing/2014/main" val="2649836360"/>
                    </a:ext>
                  </a:extLst>
                </a:gridCol>
                <a:gridCol w="493776">
                  <a:extLst>
                    <a:ext uri="{9D8B030D-6E8A-4147-A177-3AD203B41FA5}">
                      <a16:colId xmlns:a16="http://schemas.microsoft.com/office/drawing/2014/main" val="2355598124"/>
                    </a:ext>
                  </a:extLst>
                </a:gridCol>
                <a:gridCol w="493776">
                  <a:extLst>
                    <a:ext uri="{9D8B030D-6E8A-4147-A177-3AD203B41FA5}">
                      <a16:colId xmlns:a16="http://schemas.microsoft.com/office/drawing/2014/main" val="2632815114"/>
                    </a:ext>
                  </a:extLst>
                </a:gridCol>
                <a:gridCol w="493776">
                  <a:extLst>
                    <a:ext uri="{9D8B030D-6E8A-4147-A177-3AD203B41FA5}">
                      <a16:colId xmlns:a16="http://schemas.microsoft.com/office/drawing/2014/main" val="1153598738"/>
                    </a:ext>
                  </a:extLst>
                </a:gridCol>
                <a:gridCol w="493776">
                  <a:extLst>
                    <a:ext uri="{9D8B030D-6E8A-4147-A177-3AD203B41FA5}">
                      <a16:colId xmlns:a16="http://schemas.microsoft.com/office/drawing/2014/main" val="2260294553"/>
                    </a:ext>
                  </a:extLst>
                </a:gridCol>
                <a:gridCol w="493776">
                  <a:extLst>
                    <a:ext uri="{9D8B030D-6E8A-4147-A177-3AD203B41FA5}">
                      <a16:colId xmlns:a16="http://schemas.microsoft.com/office/drawing/2014/main" val="3091215375"/>
                    </a:ext>
                  </a:extLst>
                </a:gridCol>
                <a:gridCol w="493776">
                  <a:extLst>
                    <a:ext uri="{9D8B030D-6E8A-4147-A177-3AD203B41FA5}">
                      <a16:colId xmlns:a16="http://schemas.microsoft.com/office/drawing/2014/main" val="1328371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9390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- 2023-10-19 16:02:26</a:t>
                      </a:r>
                      <a:r>
                        <a:rPr kumimoji="0" lang="en-US" sz="1000" b="0" i="0" u="none" strike="noStrike" kern="1200" cap="none" spc="0" normalizeH="0" baseline="0" noProof="0">
                          <a:ln>
                            <a:noFill/>
                          </a:ln>
                          <a:solidFill>
                            <a:prstClr val="black"/>
                          </a:solidFill>
                          <a:effectLst/>
                          <a:uLnTx/>
                          <a:uFillTx/>
                          <a:latin typeface="Calibri"/>
                          <a:ea typeface="+mn-ea"/>
                          <a:cs typeface="+mn-cs"/>
                        </a:rPr>
                        <a:t>
 Let’s dream for a minute: What if the BMW M Hybrid V8 raced on the Nordschleife? The virtual sim racing world makes it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SIM Racing (Motorsport)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498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- 2023-10-26 17:02:25</a:t>
                      </a:r>
                      <a:r>
                        <a:rPr kumimoji="0" lang="en-US" sz="1000" b="0" i="0" u="none" strike="noStrike" kern="1200" cap="none" spc="0" normalizeH="0" baseline="0" noProof="0">
                          <a:ln>
                            <a:noFill/>
                          </a:ln>
                          <a:solidFill>
                            <a:prstClr val="black"/>
                          </a:solidFill>
                          <a:effectLst/>
                          <a:uLnTx/>
                          <a:uFillTx/>
                          <a:latin typeface="Calibri"/>
                          <a:ea typeface="+mn-ea"/>
                          <a:cs typeface="+mn-cs"/>
                        </a:rPr>
                        <a:t>
 Tell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6722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- 2023-10-28 19:31:50</a:t>
                      </a:r>
                      <a:r>
                        <a:rPr kumimoji="0" lang="en-US" sz="1000" b="0" i="0" u="none" strike="noStrike" kern="1200" cap="none" spc="0" normalizeH="0" baseline="0" noProof="0">
                          <a:ln>
                            <a:noFill/>
                          </a:ln>
                          <a:solidFill>
                            <a:prstClr val="black"/>
                          </a:solidFill>
                          <a:effectLst/>
                          <a:uLnTx/>
                          <a:uFillTx/>
                          <a:latin typeface="Calibri"/>
                          <a:ea typeface="+mn-ea"/>
                          <a:cs typeface="+mn-cs"/>
                        </a:rPr>
                        <a:t>
 Poised for BMW M Motorsport’s 2024 #WEC entry? Drop an emoji or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24146211"/>
                  </a:ext>
                </a:extLst>
              </a:tr>
            </a:tbl>
          </a:graphicData>
        </a:graphic>
      </p:graphicFrame>
      <p:sp>
        <p:nvSpPr>
          <p:cNvPr id="4" name="Text Placeholder 3">
            <a:extLst>
              <a:ext uri="{FF2B5EF4-FFF2-40B4-BE49-F238E27FC236}">
                <a16:creationId xmlns:a16="http://schemas.microsoft.com/office/drawing/2014/main" id="{C8CF953C-2212-49B9-A1ED-E95EA86B5B2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86388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1A6D-8741-4714-8F2A-C70A9F7CD420}"/>
              </a:ext>
            </a:extLst>
          </p:cNvPr>
          <p:cNvSpPr>
            <a:spLocks noGrp="1"/>
          </p:cNvSpPr>
          <p:nvPr>
            <p:ph type="title"/>
          </p:nvPr>
        </p:nvSpPr>
        <p:spPr/>
        <p:txBody>
          <a:bodyPr/>
          <a:lstStyle/>
          <a:p>
            <a:r>
              <a:rPr lang="en-US"/>
              <a:t>Instagram Instagram Posts | BMW Motorsport - 4 of 13</a:t>
            </a:r>
          </a:p>
        </p:txBody>
      </p:sp>
      <p:graphicFrame>
        <p:nvGraphicFramePr>
          <p:cNvPr id="5" name="Table Placeholder 4">
            <a:extLst>
              <a:ext uri="{FF2B5EF4-FFF2-40B4-BE49-F238E27FC236}">
                <a16:creationId xmlns:a16="http://schemas.microsoft.com/office/drawing/2014/main" id="{9C7D96EA-D388-47B0-892E-331B2201059C}"/>
              </a:ext>
            </a:extLst>
          </p:cNvPr>
          <p:cNvGraphicFramePr>
            <a:graphicFrameLocks noGrp="1"/>
          </p:cNvGraphicFramePr>
          <p:nvPr>
            <p:ph type="tbl" sz="quarter" idx="13"/>
            <p:extLst>
              <p:ext uri="{D42A27DB-BD31-4B8C-83A1-F6EECF244321}">
                <p14:modId xmlns:p14="http://schemas.microsoft.com/office/powerpoint/2010/main" val="4160299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94220861"/>
                    </a:ext>
                  </a:extLst>
                </a:gridCol>
                <a:gridCol w="1399032">
                  <a:extLst>
                    <a:ext uri="{9D8B030D-6E8A-4147-A177-3AD203B41FA5}">
                      <a16:colId xmlns:a16="http://schemas.microsoft.com/office/drawing/2014/main" val="3202777890"/>
                    </a:ext>
                  </a:extLst>
                </a:gridCol>
                <a:gridCol w="493776">
                  <a:extLst>
                    <a:ext uri="{9D8B030D-6E8A-4147-A177-3AD203B41FA5}">
                      <a16:colId xmlns:a16="http://schemas.microsoft.com/office/drawing/2014/main" val="1535406673"/>
                    </a:ext>
                  </a:extLst>
                </a:gridCol>
                <a:gridCol w="493776">
                  <a:extLst>
                    <a:ext uri="{9D8B030D-6E8A-4147-A177-3AD203B41FA5}">
                      <a16:colId xmlns:a16="http://schemas.microsoft.com/office/drawing/2014/main" val="2924245733"/>
                    </a:ext>
                  </a:extLst>
                </a:gridCol>
                <a:gridCol w="493776">
                  <a:extLst>
                    <a:ext uri="{9D8B030D-6E8A-4147-A177-3AD203B41FA5}">
                      <a16:colId xmlns:a16="http://schemas.microsoft.com/office/drawing/2014/main" val="1062686551"/>
                    </a:ext>
                  </a:extLst>
                </a:gridCol>
                <a:gridCol w="493776">
                  <a:extLst>
                    <a:ext uri="{9D8B030D-6E8A-4147-A177-3AD203B41FA5}">
                      <a16:colId xmlns:a16="http://schemas.microsoft.com/office/drawing/2014/main" val="792126071"/>
                    </a:ext>
                  </a:extLst>
                </a:gridCol>
                <a:gridCol w="493776">
                  <a:extLst>
                    <a:ext uri="{9D8B030D-6E8A-4147-A177-3AD203B41FA5}">
                      <a16:colId xmlns:a16="http://schemas.microsoft.com/office/drawing/2014/main" val="1014437870"/>
                    </a:ext>
                  </a:extLst>
                </a:gridCol>
                <a:gridCol w="493776">
                  <a:extLst>
                    <a:ext uri="{9D8B030D-6E8A-4147-A177-3AD203B41FA5}">
                      <a16:colId xmlns:a16="http://schemas.microsoft.com/office/drawing/2014/main" val="834669595"/>
                    </a:ext>
                  </a:extLst>
                </a:gridCol>
                <a:gridCol w="493776">
                  <a:extLst>
                    <a:ext uri="{9D8B030D-6E8A-4147-A177-3AD203B41FA5}">
                      <a16:colId xmlns:a16="http://schemas.microsoft.com/office/drawing/2014/main" val="4151745480"/>
                    </a:ext>
                  </a:extLst>
                </a:gridCol>
                <a:gridCol w="493776">
                  <a:extLst>
                    <a:ext uri="{9D8B030D-6E8A-4147-A177-3AD203B41FA5}">
                      <a16:colId xmlns:a16="http://schemas.microsoft.com/office/drawing/2014/main" val="1298683345"/>
                    </a:ext>
                  </a:extLst>
                </a:gridCol>
                <a:gridCol w="493776">
                  <a:extLst>
                    <a:ext uri="{9D8B030D-6E8A-4147-A177-3AD203B41FA5}">
                      <a16:colId xmlns:a16="http://schemas.microsoft.com/office/drawing/2014/main" val="1129631813"/>
                    </a:ext>
                  </a:extLst>
                </a:gridCol>
                <a:gridCol w="493776">
                  <a:extLst>
                    <a:ext uri="{9D8B030D-6E8A-4147-A177-3AD203B41FA5}">
                      <a16:colId xmlns:a16="http://schemas.microsoft.com/office/drawing/2014/main" val="419747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0365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- 2023-10-10 17:03:13</a:t>
                      </a:r>
                      <a:r>
                        <a:rPr kumimoji="0" lang="en-US" sz="1000" b="0" i="0" u="none" strike="noStrike" kern="1200" cap="none" spc="0" normalizeH="0" baseline="0" noProof="0">
                          <a:ln>
                            <a:noFill/>
                          </a:ln>
                          <a:solidFill>
                            <a:prstClr val="black"/>
                          </a:solidFill>
                          <a:effectLst/>
                          <a:uLnTx/>
                          <a:uFillTx/>
                          <a:latin typeface="Calibri"/>
                          <a:ea typeface="+mn-ea"/>
                          <a:cs typeface="+mn-cs"/>
                        </a:rPr>
                        <a:t>
 Y'all asked, we delivered! 🙌
#yearbookchallenge #90syearbooktrend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11/09/2023 13:28:50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02457442"/>
                  </a:ext>
                </a:extLst>
              </a:tr>
            </a:tbl>
          </a:graphicData>
        </a:graphic>
      </p:graphicFrame>
      <p:sp>
        <p:nvSpPr>
          <p:cNvPr id="4" name="Text Placeholder 3">
            <a:extLst>
              <a:ext uri="{FF2B5EF4-FFF2-40B4-BE49-F238E27FC236}">
                <a16:creationId xmlns:a16="http://schemas.microsoft.com/office/drawing/2014/main" id="{95959A76-35A1-42E6-8637-A3A101704CA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624408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C5C8D-643F-44F6-B574-58FC73582458}"/>
              </a:ext>
            </a:extLst>
          </p:cNvPr>
          <p:cNvSpPr>
            <a:spLocks noGrp="1"/>
          </p:cNvSpPr>
          <p:nvPr>
            <p:ph type="title"/>
          </p:nvPr>
        </p:nvSpPr>
        <p:spPr/>
        <p:txBody>
          <a:bodyPr/>
          <a:lstStyle/>
          <a:p>
            <a:r>
              <a:rPr lang="en-US"/>
              <a:t>Instagram Instagram Posts | BMW Motorsport - 5 of 13</a:t>
            </a:r>
          </a:p>
        </p:txBody>
      </p:sp>
      <p:graphicFrame>
        <p:nvGraphicFramePr>
          <p:cNvPr id="5" name="Table Placeholder 4">
            <a:extLst>
              <a:ext uri="{FF2B5EF4-FFF2-40B4-BE49-F238E27FC236}">
                <a16:creationId xmlns:a16="http://schemas.microsoft.com/office/drawing/2014/main" id="{6C69FCA5-2C50-4930-99AD-EAA9A0005AD2}"/>
              </a:ext>
            </a:extLst>
          </p:cNvPr>
          <p:cNvGraphicFramePr>
            <a:graphicFrameLocks noGrp="1"/>
          </p:cNvGraphicFramePr>
          <p:nvPr>
            <p:ph type="tbl" sz="quarter" idx="13"/>
            <p:extLst>
              <p:ext uri="{D42A27DB-BD31-4B8C-83A1-F6EECF244321}">
                <p14:modId xmlns:p14="http://schemas.microsoft.com/office/powerpoint/2010/main" val="401590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74434283"/>
                    </a:ext>
                  </a:extLst>
                </a:gridCol>
                <a:gridCol w="1399032">
                  <a:extLst>
                    <a:ext uri="{9D8B030D-6E8A-4147-A177-3AD203B41FA5}">
                      <a16:colId xmlns:a16="http://schemas.microsoft.com/office/drawing/2014/main" val="129248460"/>
                    </a:ext>
                  </a:extLst>
                </a:gridCol>
                <a:gridCol w="493776">
                  <a:extLst>
                    <a:ext uri="{9D8B030D-6E8A-4147-A177-3AD203B41FA5}">
                      <a16:colId xmlns:a16="http://schemas.microsoft.com/office/drawing/2014/main" val="1912485297"/>
                    </a:ext>
                  </a:extLst>
                </a:gridCol>
                <a:gridCol w="493776">
                  <a:extLst>
                    <a:ext uri="{9D8B030D-6E8A-4147-A177-3AD203B41FA5}">
                      <a16:colId xmlns:a16="http://schemas.microsoft.com/office/drawing/2014/main" val="1092175110"/>
                    </a:ext>
                  </a:extLst>
                </a:gridCol>
                <a:gridCol w="493776">
                  <a:extLst>
                    <a:ext uri="{9D8B030D-6E8A-4147-A177-3AD203B41FA5}">
                      <a16:colId xmlns:a16="http://schemas.microsoft.com/office/drawing/2014/main" val="1218902272"/>
                    </a:ext>
                  </a:extLst>
                </a:gridCol>
                <a:gridCol w="493776">
                  <a:extLst>
                    <a:ext uri="{9D8B030D-6E8A-4147-A177-3AD203B41FA5}">
                      <a16:colId xmlns:a16="http://schemas.microsoft.com/office/drawing/2014/main" val="2807501673"/>
                    </a:ext>
                  </a:extLst>
                </a:gridCol>
                <a:gridCol w="493776">
                  <a:extLst>
                    <a:ext uri="{9D8B030D-6E8A-4147-A177-3AD203B41FA5}">
                      <a16:colId xmlns:a16="http://schemas.microsoft.com/office/drawing/2014/main" val="1598038689"/>
                    </a:ext>
                  </a:extLst>
                </a:gridCol>
                <a:gridCol w="493776">
                  <a:extLst>
                    <a:ext uri="{9D8B030D-6E8A-4147-A177-3AD203B41FA5}">
                      <a16:colId xmlns:a16="http://schemas.microsoft.com/office/drawing/2014/main" val="277565037"/>
                    </a:ext>
                  </a:extLst>
                </a:gridCol>
                <a:gridCol w="493776">
                  <a:extLst>
                    <a:ext uri="{9D8B030D-6E8A-4147-A177-3AD203B41FA5}">
                      <a16:colId xmlns:a16="http://schemas.microsoft.com/office/drawing/2014/main" val="2129492945"/>
                    </a:ext>
                  </a:extLst>
                </a:gridCol>
                <a:gridCol w="493776">
                  <a:extLst>
                    <a:ext uri="{9D8B030D-6E8A-4147-A177-3AD203B41FA5}">
                      <a16:colId xmlns:a16="http://schemas.microsoft.com/office/drawing/2014/main" val="2500504037"/>
                    </a:ext>
                  </a:extLst>
                </a:gridCol>
                <a:gridCol w="493776">
                  <a:extLst>
                    <a:ext uri="{9D8B030D-6E8A-4147-A177-3AD203B41FA5}">
                      <a16:colId xmlns:a16="http://schemas.microsoft.com/office/drawing/2014/main" val="935660666"/>
                    </a:ext>
                  </a:extLst>
                </a:gridCol>
                <a:gridCol w="493776">
                  <a:extLst>
                    <a:ext uri="{9D8B030D-6E8A-4147-A177-3AD203B41FA5}">
                      <a16:colId xmlns:a16="http://schemas.microsoft.com/office/drawing/2014/main" val="3642658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7063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- 2023-10-09 17:01:11</a:t>
                      </a:r>
                      <a:r>
                        <a:rPr kumimoji="0" lang="en-US" sz="1000" b="0" i="0" u="none" strike="noStrike" kern="1200" cap="none" spc="0" normalizeH="0" baseline="0" noProof="0">
                          <a:ln>
                            <a:noFill/>
                          </a:ln>
                          <a:solidFill>
                            <a:prstClr val="black"/>
                          </a:solidFill>
                          <a:effectLst/>
                          <a:uLnTx/>
                          <a:uFillTx/>
                          <a:latin typeface="Calibri"/>
                          <a:ea typeface="+mn-ea"/>
                          <a:cs typeface="+mn-cs"/>
                        </a:rPr>
                        <a:t>
 What a season it's been for West Surrey Racing in BTCC!
🥇 150th BTCC win for BMW
🥈 P2 in Manufacturer standings
🥉 P3 and P4 in Driver standings
🏆 10 race wins in 2023
And guess what, the team is hungry for more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13:29:18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86437509"/>
                  </a:ext>
                </a:extLst>
              </a:tr>
            </a:tbl>
          </a:graphicData>
        </a:graphic>
      </p:graphicFrame>
      <p:sp>
        <p:nvSpPr>
          <p:cNvPr id="4" name="Text Placeholder 3">
            <a:extLst>
              <a:ext uri="{FF2B5EF4-FFF2-40B4-BE49-F238E27FC236}">
                <a16:creationId xmlns:a16="http://schemas.microsoft.com/office/drawing/2014/main" id="{68569787-666D-455C-BD09-840BB3E047FF}"/>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953585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9FFF-C7A8-4D95-BA40-C5D7E362F0F5}"/>
              </a:ext>
            </a:extLst>
          </p:cNvPr>
          <p:cNvSpPr>
            <a:spLocks noGrp="1"/>
          </p:cNvSpPr>
          <p:nvPr>
            <p:ph type="title"/>
          </p:nvPr>
        </p:nvSpPr>
        <p:spPr/>
        <p:txBody>
          <a:bodyPr/>
          <a:lstStyle/>
          <a:p>
            <a:r>
              <a:rPr lang="en-US"/>
              <a:t>Instagram Instagram Posts | BMW Motorsport - 6 of 13</a:t>
            </a:r>
          </a:p>
        </p:txBody>
      </p:sp>
      <p:graphicFrame>
        <p:nvGraphicFramePr>
          <p:cNvPr id="5" name="Table Placeholder 4">
            <a:extLst>
              <a:ext uri="{FF2B5EF4-FFF2-40B4-BE49-F238E27FC236}">
                <a16:creationId xmlns:a16="http://schemas.microsoft.com/office/drawing/2014/main" id="{A144F3FB-A7C3-4CDC-922D-D5243B289263}"/>
              </a:ext>
            </a:extLst>
          </p:cNvPr>
          <p:cNvGraphicFramePr>
            <a:graphicFrameLocks noGrp="1"/>
          </p:cNvGraphicFramePr>
          <p:nvPr>
            <p:ph type="tbl" sz="quarter" idx="13"/>
            <p:extLst>
              <p:ext uri="{D42A27DB-BD31-4B8C-83A1-F6EECF244321}">
                <p14:modId xmlns:p14="http://schemas.microsoft.com/office/powerpoint/2010/main" val="252256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5598768"/>
                    </a:ext>
                  </a:extLst>
                </a:gridCol>
                <a:gridCol w="1399032">
                  <a:extLst>
                    <a:ext uri="{9D8B030D-6E8A-4147-A177-3AD203B41FA5}">
                      <a16:colId xmlns:a16="http://schemas.microsoft.com/office/drawing/2014/main" val="1558697347"/>
                    </a:ext>
                  </a:extLst>
                </a:gridCol>
                <a:gridCol w="493776">
                  <a:extLst>
                    <a:ext uri="{9D8B030D-6E8A-4147-A177-3AD203B41FA5}">
                      <a16:colId xmlns:a16="http://schemas.microsoft.com/office/drawing/2014/main" val="641898832"/>
                    </a:ext>
                  </a:extLst>
                </a:gridCol>
                <a:gridCol w="493776">
                  <a:extLst>
                    <a:ext uri="{9D8B030D-6E8A-4147-A177-3AD203B41FA5}">
                      <a16:colId xmlns:a16="http://schemas.microsoft.com/office/drawing/2014/main" val="3956112342"/>
                    </a:ext>
                  </a:extLst>
                </a:gridCol>
                <a:gridCol w="493776">
                  <a:extLst>
                    <a:ext uri="{9D8B030D-6E8A-4147-A177-3AD203B41FA5}">
                      <a16:colId xmlns:a16="http://schemas.microsoft.com/office/drawing/2014/main" val="3216660262"/>
                    </a:ext>
                  </a:extLst>
                </a:gridCol>
                <a:gridCol w="493776">
                  <a:extLst>
                    <a:ext uri="{9D8B030D-6E8A-4147-A177-3AD203B41FA5}">
                      <a16:colId xmlns:a16="http://schemas.microsoft.com/office/drawing/2014/main" val="3996355099"/>
                    </a:ext>
                  </a:extLst>
                </a:gridCol>
                <a:gridCol w="493776">
                  <a:extLst>
                    <a:ext uri="{9D8B030D-6E8A-4147-A177-3AD203B41FA5}">
                      <a16:colId xmlns:a16="http://schemas.microsoft.com/office/drawing/2014/main" val="1693347929"/>
                    </a:ext>
                  </a:extLst>
                </a:gridCol>
                <a:gridCol w="493776">
                  <a:extLst>
                    <a:ext uri="{9D8B030D-6E8A-4147-A177-3AD203B41FA5}">
                      <a16:colId xmlns:a16="http://schemas.microsoft.com/office/drawing/2014/main" val="4206705401"/>
                    </a:ext>
                  </a:extLst>
                </a:gridCol>
                <a:gridCol w="493776">
                  <a:extLst>
                    <a:ext uri="{9D8B030D-6E8A-4147-A177-3AD203B41FA5}">
                      <a16:colId xmlns:a16="http://schemas.microsoft.com/office/drawing/2014/main" val="2683918739"/>
                    </a:ext>
                  </a:extLst>
                </a:gridCol>
                <a:gridCol w="493776">
                  <a:extLst>
                    <a:ext uri="{9D8B030D-6E8A-4147-A177-3AD203B41FA5}">
                      <a16:colId xmlns:a16="http://schemas.microsoft.com/office/drawing/2014/main" val="4211335291"/>
                    </a:ext>
                  </a:extLst>
                </a:gridCol>
                <a:gridCol w="493776">
                  <a:extLst>
                    <a:ext uri="{9D8B030D-6E8A-4147-A177-3AD203B41FA5}">
                      <a16:colId xmlns:a16="http://schemas.microsoft.com/office/drawing/2014/main" val="1332698217"/>
                    </a:ext>
                  </a:extLst>
                </a:gridCol>
                <a:gridCol w="493776">
                  <a:extLst>
                    <a:ext uri="{9D8B030D-6E8A-4147-A177-3AD203B41FA5}">
                      <a16:colId xmlns:a16="http://schemas.microsoft.com/office/drawing/2014/main" val="265738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225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- 2023-10-15 18:05:07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BMW M SIM Cup class winners at Road Atlanta: @williamsesports (LMDh) and @apexracingteam (GT3)! 🏆🏆 
#BMWSIM #iRacing #Esports #SimRacing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SIM Racing (Motorsport), BMW LMDh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7177</a:t>
                      </a:r>
                    </a:p>
                  </a:txBody>
                  <a:tcPr/>
                </a:tc>
                <a:extLst>
                  <a:ext uri="{0D108BD9-81ED-4DB2-BD59-A6C34878D82A}">
                    <a16:rowId xmlns:a16="http://schemas.microsoft.com/office/drawing/2014/main" val="16064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- 2023-10-05 13:25:38</a:t>
                      </a:r>
                      <a:r>
                        <a:rPr kumimoji="0" lang="en-US" sz="1000" b="0" i="0" u="none" strike="noStrike" kern="1200" cap="none" spc="0" normalizeH="0" baseline="0" noProof="0">
                          <a:ln>
                            <a:noFill/>
                          </a:ln>
                          <a:solidFill>
                            <a:prstClr val="black"/>
                          </a:solidFill>
                          <a:effectLst/>
                          <a:uLnTx/>
                          <a:uFillTx/>
                          <a:latin typeface="Calibri"/>
                          <a:ea typeface="+mn-ea"/>
                          <a:cs typeface="+mn-cs"/>
                        </a:rPr>
                        <a:t>
 Indy downtown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11/04/2023 07:20:10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62422247"/>
                  </a:ext>
                </a:extLst>
              </a:tr>
            </a:tbl>
          </a:graphicData>
        </a:graphic>
      </p:graphicFrame>
      <p:sp>
        <p:nvSpPr>
          <p:cNvPr id="4" name="Text Placeholder 3">
            <a:extLst>
              <a:ext uri="{FF2B5EF4-FFF2-40B4-BE49-F238E27FC236}">
                <a16:creationId xmlns:a16="http://schemas.microsoft.com/office/drawing/2014/main" id="{1DBB8F27-BE45-43C6-B00C-B2153EF2038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4247874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607A-5AA6-4F76-9A8B-E5810C85B2B9}"/>
              </a:ext>
            </a:extLst>
          </p:cNvPr>
          <p:cNvSpPr>
            <a:spLocks noGrp="1"/>
          </p:cNvSpPr>
          <p:nvPr>
            <p:ph type="title"/>
          </p:nvPr>
        </p:nvSpPr>
        <p:spPr/>
        <p:txBody>
          <a:bodyPr/>
          <a:lstStyle/>
          <a:p>
            <a:r>
              <a:rPr lang="en-US"/>
              <a:t>Instagram Instagram Posts | BMW Motorsport - 7 of 13</a:t>
            </a:r>
          </a:p>
        </p:txBody>
      </p:sp>
      <p:graphicFrame>
        <p:nvGraphicFramePr>
          <p:cNvPr id="5" name="Table Placeholder 4">
            <a:extLst>
              <a:ext uri="{FF2B5EF4-FFF2-40B4-BE49-F238E27FC236}">
                <a16:creationId xmlns:a16="http://schemas.microsoft.com/office/drawing/2014/main" id="{DB53134B-9A22-4A1A-97A2-94525C813B88}"/>
              </a:ext>
            </a:extLst>
          </p:cNvPr>
          <p:cNvGraphicFramePr>
            <a:graphicFrameLocks noGrp="1"/>
          </p:cNvGraphicFramePr>
          <p:nvPr>
            <p:ph type="tbl" sz="quarter" idx="13"/>
            <p:extLst>
              <p:ext uri="{D42A27DB-BD31-4B8C-83A1-F6EECF244321}">
                <p14:modId xmlns:p14="http://schemas.microsoft.com/office/powerpoint/2010/main" val="83305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3913168"/>
                    </a:ext>
                  </a:extLst>
                </a:gridCol>
                <a:gridCol w="1399032">
                  <a:extLst>
                    <a:ext uri="{9D8B030D-6E8A-4147-A177-3AD203B41FA5}">
                      <a16:colId xmlns:a16="http://schemas.microsoft.com/office/drawing/2014/main" val="4203865554"/>
                    </a:ext>
                  </a:extLst>
                </a:gridCol>
                <a:gridCol w="493776">
                  <a:extLst>
                    <a:ext uri="{9D8B030D-6E8A-4147-A177-3AD203B41FA5}">
                      <a16:colId xmlns:a16="http://schemas.microsoft.com/office/drawing/2014/main" val="2945549377"/>
                    </a:ext>
                  </a:extLst>
                </a:gridCol>
                <a:gridCol w="493776">
                  <a:extLst>
                    <a:ext uri="{9D8B030D-6E8A-4147-A177-3AD203B41FA5}">
                      <a16:colId xmlns:a16="http://schemas.microsoft.com/office/drawing/2014/main" val="3609046186"/>
                    </a:ext>
                  </a:extLst>
                </a:gridCol>
                <a:gridCol w="493776">
                  <a:extLst>
                    <a:ext uri="{9D8B030D-6E8A-4147-A177-3AD203B41FA5}">
                      <a16:colId xmlns:a16="http://schemas.microsoft.com/office/drawing/2014/main" val="4146940069"/>
                    </a:ext>
                  </a:extLst>
                </a:gridCol>
                <a:gridCol w="493776">
                  <a:extLst>
                    <a:ext uri="{9D8B030D-6E8A-4147-A177-3AD203B41FA5}">
                      <a16:colId xmlns:a16="http://schemas.microsoft.com/office/drawing/2014/main" val="1985111533"/>
                    </a:ext>
                  </a:extLst>
                </a:gridCol>
                <a:gridCol w="493776">
                  <a:extLst>
                    <a:ext uri="{9D8B030D-6E8A-4147-A177-3AD203B41FA5}">
                      <a16:colId xmlns:a16="http://schemas.microsoft.com/office/drawing/2014/main" val="3976898794"/>
                    </a:ext>
                  </a:extLst>
                </a:gridCol>
                <a:gridCol w="493776">
                  <a:extLst>
                    <a:ext uri="{9D8B030D-6E8A-4147-A177-3AD203B41FA5}">
                      <a16:colId xmlns:a16="http://schemas.microsoft.com/office/drawing/2014/main" val="976558450"/>
                    </a:ext>
                  </a:extLst>
                </a:gridCol>
                <a:gridCol w="493776">
                  <a:extLst>
                    <a:ext uri="{9D8B030D-6E8A-4147-A177-3AD203B41FA5}">
                      <a16:colId xmlns:a16="http://schemas.microsoft.com/office/drawing/2014/main" val="3890769833"/>
                    </a:ext>
                  </a:extLst>
                </a:gridCol>
                <a:gridCol w="493776">
                  <a:extLst>
                    <a:ext uri="{9D8B030D-6E8A-4147-A177-3AD203B41FA5}">
                      <a16:colId xmlns:a16="http://schemas.microsoft.com/office/drawing/2014/main" val="1846684268"/>
                    </a:ext>
                  </a:extLst>
                </a:gridCol>
                <a:gridCol w="493776">
                  <a:extLst>
                    <a:ext uri="{9D8B030D-6E8A-4147-A177-3AD203B41FA5}">
                      <a16:colId xmlns:a16="http://schemas.microsoft.com/office/drawing/2014/main" val="2986238069"/>
                    </a:ext>
                  </a:extLst>
                </a:gridCol>
                <a:gridCol w="493776">
                  <a:extLst>
                    <a:ext uri="{9D8B030D-6E8A-4147-A177-3AD203B41FA5}">
                      <a16:colId xmlns:a16="http://schemas.microsoft.com/office/drawing/2014/main" val="13930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2227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- 2023-10-27 17:01:57</a:t>
                      </a:r>
                      <a:r>
                        <a:rPr kumimoji="0" lang="en-US" sz="1000" b="0" i="0" u="none" strike="noStrike" kern="1200" cap="none" spc="0" normalizeH="0" baseline="0" noProof="0">
                          <a:ln>
                            <a:noFill/>
                          </a:ln>
                          <a:solidFill>
                            <a:prstClr val="black"/>
                          </a:solidFill>
                          <a:effectLst/>
                          <a:uLnTx/>
                          <a:uFillTx/>
                          <a:latin typeface="Calibri"/>
                          <a:ea typeface="+mn-ea"/>
                          <a:cs typeface="+mn-cs"/>
                        </a:rPr>
                        <a:t>
 Cruisin' under the moonlight! 🌙 Which shot stands out for you? #CarPhotography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5504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- 2023-10-15 05:29:29</a:t>
                      </a:r>
                      <a:r>
                        <a:rPr kumimoji="0" lang="en-US" sz="1000" b="0" i="0" u="none" strike="noStrike" kern="1200" cap="none" spc="0" normalizeH="0" baseline="0" noProof="0">
                          <a:ln>
                            <a:noFill/>
                          </a:ln>
                          <a:solidFill>
                            <a:prstClr val="black"/>
                          </a:solidFill>
                          <a:effectLst/>
                          <a:uLnTx/>
                          <a:uFillTx/>
                          <a:latin typeface="Calibri"/>
                          <a:ea typeface="+mn-ea"/>
                          <a:cs typeface="+mn-cs"/>
                        </a:rPr>
                        <a:t>
 What a wild season it's been in IMSA GTP with the BMW M Hybrid V8! 🏁 We're proud of what we've accomplished, our incredible drivers, and our amazing BMW M Team RLL. After a nail-biting Petit Le Mans, we're recharging at P7 and P8, ready to come back stronger in 2024. 💪🔋 #BMWM #WeAreM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52940395"/>
                  </a:ext>
                </a:extLst>
              </a:tr>
            </a:tbl>
          </a:graphicData>
        </a:graphic>
      </p:graphicFrame>
      <p:sp>
        <p:nvSpPr>
          <p:cNvPr id="4" name="Text Placeholder 3">
            <a:extLst>
              <a:ext uri="{FF2B5EF4-FFF2-40B4-BE49-F238E27FC236}">
                <a16:creationId xmlns:a16="http://schemas.microsoft.com/office/drawing/2014/main" id="{59E7D01D-5CE7-4770-BD36-0F290A2987C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36525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1D49E-5CF5-4907-87B2-F500A9366530}"/>
              </a:ext>
            </a:extLst>
          </p:cNvPr>
          <p:cNvSpPr>
            <a:spLocks noGrp="1"/>
          </p:cNvSpPr>
          <p:nvPr>
            <p:ph type="title"/>
          </p:nvPr>
        </p:nvSpPr>
        <p:spPr/>
        <p:txBody>
          <a:bodyPr/>
          <a:lstStyle/>
          <a:p>
            <a:r>
              <a:rPr lang="en-US"/>
              <a:t>Instagram Instagram Posts | BMW Motorsport - 8 of 13</a:t>
            </a:r>
          </a:p>
        </p:txBody>
      </p:sp>
      <p:graphicFrame>
        <p:nvGraphicFramePr>
          <p:cNvPr id="5" name="Table Placeholder 4">
            <a:extLst>
              <a:ext uri="{FF2B5EF4-FFF2-40B4-BE49-F238E27FC236}">
                <a16:creationId xmlns:a16="http://schemas.microsoft.com/office/drawing/2014/main" id="{B70CB179-1BA1-4F96-B4EC-8E8BF55E26D0}"/>
              </a:ext>
            </a:extLst>
          </p:cNvPr>
          <p:cNvGraphicFramePr>
            <a:graphicFrameLocks noGrp="1"/>
          </p:cNvGraphicFramePr>
          <p:nvPr>
            <p:ph type="tbl" sz="quarter" idx="13"/>
            <p:extLst>
              <p:ext uri="{D42A27DB-BD31-4B8C-83A1-F6EECF244321}">
                <p14:modId xmlns:p14="http://schemas.microsoft.com/office/powerpoint/2010/main" val="260634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37007126"/>
                    </a:ext>
                  </a:extLst>
                </a:gridCol>
                <a:gridCol w="1399032">
                  <a:extLst>
                    <a:ext uri="{9D8B030D-6E8A-4147-A177-3AD203B41FA5}">
                      <a16:colId xmlns:a16="http://schemas.microsoft.com/office/drawing/2014/main" val="2687153562"/>
                    </a:ext>
                  </a:extLst>
                </a:gridCol>
                <a:gridCol w="493776">
                  <a:extLst>
                    <a:ext uri="{9D8B030D-6E8A-4147-A177-3AD203B41FA5}">
                      <a16:colId xmlns:a16="http://schemas.microsoft.com/office/drawing/2014/main" val="1949200908"/>
                    </a:ext>
                  </a:extLst>
                </a:gridCol>
                <a:gridCol w="493776">
                  <a:extLst>
                    <a:ext uri="{9D8B030D-6E8A-4147-A177-3AD203B41FA5}">
                      <a16:colId xmlns:a16="http://schemas.microsoft.com/office/drawing/2014/main" val="2838592246"/>
                    </a:ext>
                  </a:extLst>
                </a:gridCol>
                <a:gridCol w="493776">
                  <a:extLst>
                    <a:ext uri="{9D8B030D-6E8A-4147-A177-3AD203B41FA5}">
                      <a16:colId xmlns:a16="http://schemas.microsoft.com/office/drawing/2014/main" val="912561497"/>
                    </a:ext>
                  </a:extLst>
                </a:gridCol>
                <a:gridCol w="493776">
                  <a:extLst>
                    <a:ext uri="{9D8B030D-6E8A-4147-A177-3AD203B41FA5}">
                      <a16:colId xmlns:a16="http://schemas.microsoft.com/office/drawing/2014/main" val="3675895654"/>
                    </a:ext>
                  </a:extLst>
                </a:gridCol>
                <a:gridCol w="493776">
                  <a:extLst>
                    <a:ext uri="{9D8B030D-6E8A-4147-A177-3AD203B41FA5}">
                      <a16:colId xmlns:a16="http://schemas.microsoft.com/office/drawing/2014/main" val="2372912097"/>
                    </a:ext>
                  </a:extLst>
                </a:gridCol>
                <a:gridCol w="493776">
                  <a:extLst>
                    <a:ext uri="{9D8B030D-6E8A-4147-A177-3AD203B41FA5}">
                      <a16:colId xmlns:a16="http://schemas.microsoft.com/office/drawing/2014/main" val="3427191030"/>
                    </a:ext>
                  </a:extLst>
                </a:gridCol>
                <a:gridCol w="493776">
                  <a:extLst>
                    <a:ext uri="{9D8B030D-6E8A-4147-A177-3AD203B41FA5}">
                      <a16:colId xmlns:a16="http://schemas.microsoft.com/office/drawing/2014/main" val="697530943"/>
                    </a:ext>
                  </a:extLst>
                </a:gridCol>
                <a:gridCol w="493776">
                  <a:extLst>
                    <a:ext uri="{9D8B030D-6E8A-4147-A177-3AD203B41FA5}">
                      <a16:colId xmlns:a16="http://schemas.microsoft.com/office/drawing/2014/main" val="2083547020"/>
                    </a:ext>
                  </a:extLst>
                </a:gridCol>
                <a:gridCol w="493776">
                  <a:extLst>
                    <a:ext uri="{9D8B030D-6E8A-4147-A177-3AD203B41FA5}">
                      <a16:colId xmlns:a16="http://schemas.microsoft.com/office/drawing/2014/main" val="218303972"/>
                    </a:ext>
                  </a:extLst>
                </a:gridCol>
                <a:gridCol w="493776">
                  <a:extLst>
                    <a:ext uri="{9D8B030D-6E8A-4147-A177-3AD203B41FA5}">
                      <a16:colId xmlns:a16="http://schemas.microsoft.com/office/drawing/2014/main" val="1730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3824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- 2023-10-13 16:01:09</a:t>
                      </a:r>
                      <a:r>
                        <a:rPr kumimoji="0" lang="en-US" sz="1000" b="0" i="0" u="none" strike="noStrike" kern="1200" cap="none" spc="0" normalizeH="0" baseline="0" noProof="0">
                          <a:ln>
                            <a:noFill/>
                          </a:ln>
                          <a:solidFill>
                            <a:prstClr val="black"/>
                          </a:solidFill>
                          <a:effectLst/>
                          <a:uLnTx/>
                          <a:uFillTx/>
                          <a:latin typeface="Calibri"/>
                          <a:ea typeface="+mn-ea"/>
                          <a:cs typeface="+mn-cs"/>
                        </a:rPr>
                        <a:t>
 This beast is built different, bruh.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6732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- 2023-10-30 19:01:04</a:t>
                      </a:r>
                      <a:r>
                        <a:rPr kumimoji="0" lang="en-US" sz="1000" b="0" i="0" u="none" strike="noStrike" kern="1200" cap="none" spc="0" normalizeH="0" baseline="0" noProof="0">
                          <a:ln>
                            <a:noFill/>
                          </a:ln>
                          <a:solidFill>
                            <a:prstClr val="black"/>
                          </a:solidFill>
                          <a:effectLst/>
                          <a:uLnTx/>
                          <a:uFillTx/>
                          <a:latin typeface="Calibri"/>
                          <a:ea typeface="+mn-ea"/>
                          <a:cs typeface="+mn-cs"/>
                        </a:rPr>
                        <a:t>
 Splashing raindrops. 🌧️ Which shot stands out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025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- 2023-10-04 23:38:26</a:t>
                      </a:r>
                      <a:r>
                        <a:rPr kumimoji="0" lang="en-US" sz="1000" b="0" i="0" u="none" strike="noStrike" kern="1200" cap="none" spc="0" normalizeH="0" baseline="0" noProof="0">
                          <a:ln>
                            <a:noFill/>
                          </a:ln>
                          <a:solidFill>
                            <a:prstClr val="black"/>
                          </a:solidFill>
                          <a:effectLst/>
                          <a:uLnTx/>
                          <a:uFillTx/>
                          <a:latin typeface="Calibri"/>
                          <a:ea typeface="+mn-ea"/>
                          <a:cs typeface="+mn-cs"/>
                        </a:rPr>
                        <a:t>
 Joining forces: BMW M Motorsport x SIXT.
Strong partners in the ultimate test for man and machine, the Indy 8 Hour. Let's aim for a great result! #BMWM #SIXT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 Motorsport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11/03/2023 19:20:58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0425458"/>
                  </a:ext>
                </a:extLst>
              </a:tr>
            </a:tbl>
          </a:graphicData>
        </a:graphic>
      </p:graphicFrame>
      <p:sp>
        <p:nvSpPr>
          <p:cNvPr id="4" name="Text Placeholder 3">
            <a:extLst>
              <a:ext uri="{FF2B5EF4-FFF2-40B4-BE49-F238E27FC236}">
                <a16:creationId xmlns:a16="http://schemas.microsoft.com/office/drawing/2014/main" id="{581E0886-1ACB-4B83-856D-8C76759E865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58407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2242-3AD2-42EE-97D3-4CAC3CA7CF29}"/>
              </a:ext>
            </a:extLst>
          </p:cNvPr>
          <p:cNvSpPr>
            <a:spLocks noGrp="1"/>
          </p:cNvSpPr>
          <p:nvPr>
            <p:ph type="title"/>
          </p:nvPr>
        </p:nvSpPr>
        <p:spPr/>
        <p:txBody>
          <a:bodyPr/>
          <a:lstStyle/>
          <a:p>
            <a:r>
              <a:rPr lang="en-US"/>
              <a:t>Instagram Instagram Posts | BMW Motorsport - 9 of 13</a:t>
            </a:r>
          </a:p>
        </p:txBody>
      </p:sp>
      <p:graphicFrame>
        <p:nvGraphicFramePr>
          <p:cNvPr id="5" name="Table Placeholder 4">
            <a:extLst>
              <a:ext uri="{FF2B5EF4-FFF2-40B4-BE49-F238E27FC236}">
                <a16:creationId xmlns:a16="http://schemas.microsoft.com/office/drawing/2014/main" id="{1A4D4F36-824D-4F02-BE76-B04436FA5356}"/>
              </a:ext>
            </a:extLst>
          </p:cNvPr>
          <p:cNvGraphicFramePr>
            <a:graphicFrameLocks noGrp="1"/>
          </p:cNvGraphicFramePr>
          <p:nvPr>
            <p:ph type="tbl" sz="quarter" idx="13"/>
            <p:extLst>
              <p:ext uri="{D42A27DB-BD31-4B8C-83A1-F6EECF244321}">
                <p14:modId xmlns:p14="http://schemas.microsoft.com/office/powerpoint/2010/main" val="135422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8521561"/>
                    </a:ext>
                  </a:extLst>
                </a:gridCol>
                <a:gridCol w="1399032">
                  <a:extLst>
                    <a:ext uri="{9D8B030D-6E8A-4147-A177-3AD203B41FA5}">
                      <a16:colId xmlns:a16="http://schemas.microsoft.com/office/drawing/2014/main" val="846658561"/>
                    </a:ext>
                  </a:extLst>
                </a:gridCol>
                <a:gridCol w="493776">
                  <a:extLst>
                    <a:ext uri="{9D8B030D-6E8A-4147-A177-3AD203B41FA5}">
                      <a16:colId xmlns:a16="http://schemas.microsoft.com/office/drawing/2014/main" val="1930701966"/>
                    </a:ext>
                  </a:extLst>
                </a:gridCol>
                <a:gridCol w="493776">
                  <a:extLst>
                    <a:ext uri="{9D8B030D-6E8A-4147-A177-3AD203B41FA5}">
                      <a16:colId xmlns:a16="http://schemas.microsoft.com/office/drawing/2014/main" val="2884457423"/>
                    </a:ext>
                  </a:extLst>
                </a:gridCol>
                <a:gridCol w="493776">
                  <a:extLst>
                    <a:ext uri="{9D8B030D-6E8A-4147-A177-3AD203B41FA5}">
                      <a16:colId xmlns:a16="http://schemas.microsoft.com/office/drawing/2014/main" val="2725483514"/>
                    </a:ext>
                  </a:extLst>
                </a:gridCol>
                <a:gridCol w="493776">
                  <a:extLst>
                    <a:ext uri="{9D8B030D-6E8A-4147-A177-3AD203B41FA5}">
                      <a16:colId xmlns:a16="http://schemas.microsoft.com/office/drawing/2014/main" val="1356237997"/>
                    </a:ext>
                  </a:extLst>
                </a:gridCol>
                <a:gridCol w="493776">
                  <a:extLst>
                    <a:ext uri="{9D8B030D-6E8A-4147-A177-3AD203B41FA5}">
                      <a16:colId xmlns:a16="http://schemas.microsoft.com/office/drawing/2014/main" val="3546640160"/>
                    </a:ext>
                  </a:extLst>
                </a:gridCol>
                <a:gridCol w="493776">
                  <a:extLst>
                    <a:ext uri="{9D8B030D-6E8A-4147-A177-3AD203B41FA5}">
                      <a16:colId xmlns:a16="http://schemas.microsoft.com/office/drawing/2014/main" val="215607837"/>
                    </a:ext>
                  </a:extLst>
                </a:gridCol>
                <a:gridCol w="493776">
                  <a:extLst>
                    <a:ext uri="{9D8B030D-6E8A-4147-A177-3AD203B41FA5}">
                      <a16:colId xmlns:a16="http://schemas.microsoft.com/office/drawing/2014/main" val="3781924025"/>
                    </a:ext>
                  </a:extLst>
                </a:gridCol>
                <a:gridCol w="493776">
                  <a:extLst>
                    <a:ext uri="{9D8B030D-6E8A-4147-A177-3AD203B41FA5}">
                      <a16:colId xmlns:a16="http://schemas.microsoft.com/office/drawing/2014/main" val="3801740085"/>
                    </a:ext>
                  </a:extLst>
                </a:gridCol>
                <a:gridCol w="493776">
                  <a:extLst>
                    <a:ext uri="{9D8B030D-6E8A-4147-A177-3AD203B41FA5}">
                      <a16:colId xmlns:a16="http://schemas.microsoft.com/office/drawing/2014/main" val="2251539107"/>
                    </a:ext>
                  </a:extLst>
                </a:gridCol>
                <a:gridCol w="493776">
                  <a:extLst>
                    <a:ext uri="{9D8B030D-6E8A-4147-A177-3AD203B41FA5}">
                      <a16:colId xmlns:a16="http://schemas.microsoft.com/office/drawing/2014/main" val="109289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015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- 2023-10-29 20:10:39</a:t>
                      </a:r>
                      <a:r>
                        <a:rPr kumimoji="0" lang="en-US" sz="1000" b="0" i="0" u="none" strike="noStrike" kern="1200" cap="none" spc="0" normalizeH="0" baseline="0" noProof="0">
                          <a:ln>
                            <a:noFill/>
                          </a:ln>
                          <a:solidFill>
                            <a:prstClr val="black"/>
                          </a:solidFill>
                          <a:effectLst/>
                          <a:uLnTx/>
                          <a:uFillTx/>
                          <a:latin typeface="Calibri"/>
                          <a:ea typeface="+mn-ea"/>
                          <a:cs typeface="+mn-cs"/>
                        </a:rPr>
                        <a:t>
 👑 THEY DID IT! 👑
Jens Klingmann and Bruno Spengler have clinched the Italian GT Sprint Championship title. Massive shoutout to these champs, and a big salute to the entire BMW Italia Ceccato Racing Team led by BMW legend Roberto Ravaglia.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6258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- 2023-10-21 19:13:12</a:t>
                      </a:r>
                      <a:r>
                        <a:rPr kumimoji="0" lang="en-US" sz="1000" b="0" i="0" u="none" strike="noStrike" kern="1200" cap="none" spc="0" normalizeH="0" baseline="0" noProof="0">
                          <a:ln>
                            <a:noFill/>
                          </a:ln>
                          <a:solidFill>
                            <a:prstClr val="black"/>
                          </a:solidFill>
                          <a:effectLst/>
                          <a:uLnTx/>
                          <a:uFillTx/>
                          <a:latin typeface="Calibri"/>
                          <a:ea typeface="+mn-ea"/>
                          <a:cs typeface="+mn-cs"/>
                        </a:rPr>
                        <a:t>
 Sunglasses out! It’s Golden October. ☀️😎
#dtm2023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98266491"/>
                  </a:ext>
                </a:extLst>
              </a:tr>
            </a:tbl>
          </a:graphicData>
        </a:graphic>
      </p:graphicFrame>
      <p:sp>
        <p:nvSpPr>
          <p:cNvPr id="4" name="Text Placeholder 3">
            <a:extLst>
              <a:ext uri="{FF2B5EF4-FFF2-40B4-BE49-F238E27FC236}">
                <a16:creationId xmlns:a16="http://schemas.microsoft.com/office/drawing/2014/main" id="{37EDC60E-3E08-4B8E-ABFF-B697135B4B4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795366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FD4A-6CF2-4344-A31B-E79C35D7DBBF}"/>
              </a:ext>
            </a:extLst>
          </p:cNvPr>
          <p:cNvSpPr>
            <a:spLocks noGrp="1"/>
          </p:cNvSpPr>
          <p:nvPr>
            <p:ph type="title"/>
          </p:nvPr>
        </p:nvSpPr>
        <p:spPr/>
        <p:txBody>
          <a:bodyPr/>
          <a:lstStyle/>
          <a:p>
            <a:r>
              <a:rPr lang="en-US"/>
              <a:t>Instagram Instagram Posts | BMW Motorsport - 10 of 13</a:t>
            </a:r>
          </a:p>
        </p:txBody>
      </p:sp>
      <p:graphicFrame>
        <p:nvGraphicFramePr>
          <p:cNvPr id="5" name="Table Placeholder 4">
            <a:extLst>
              <a:ext uri="{FF2B5EF4-FFF2-40B4-BE49-F238E27FC236}">
                <a16:creationId xmlns:a16="http://schemas.microsoft.com/office/drawing/2014/main" id="{85A1D012-D9A3-4CE4-8AA6-85BE170DD383}"/>
              </a:ext>
            </a:extLst>
          </p:cNvPr>
          <p:cNvGraphicFramePr>
            <a:graphicFrameLocks noGrp="1"/>
          </p:cNvGraphicFramePr>
          <p:nvPr>
            <p:ph type="tbl" sz="quarter" idx="13"/>
            <p:extLst>
              <p:ext uri="{D42A27DB-BD31-4B8C-83A1-F6EECF244321}">
                <p14:modId xmlns:p14="http://schemas.microsoft.com/office/powerpoint/2010/main" val="1734493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17912704"/>
                    </a:ext>
                  </a:extLst>
                </a:gridCol>
                <a:gridCol w="1399032">
                  <a:extLst>
                    <a:ext uri="{9D8B030D-6E8A-4147-A177-3AD203B41FA5}">
                      <a16:colId xmlns:a16="http://schemas.microsoft.com/office/drawing/2014/main" val="1898514074"/>
                    </a:ext>
                  </a:extLst>
                </a:gridCol>
                <a:gridCol w="493776">
                  <a:extLst>
                    <a:ext uri="{9D8B030D-6E8A-4147-A177-3AD203B41FA5}">
                      <a16:colId xmlns:a16="http://schemas.microsoft.com/office/drawing/2014/main" val="2391815181"/>
                    </a:ext>
                  </a:extLst>
                </a:gridCol>
                <a:gridCol w="493776">
                  <a:extLst>
                    <a:ext uri="{9D8B030D-6E8A-4147-A177-3AD203B41FA5}">
                      <a16:colId xmlns:a16="http://schemas.microsoft.com/office/drawing/2014/main" val="57932858"/>
                    </a:ext>
                  </a:extLst>
                </a:gridCol>
                <a:gridCol w="493776">
                  <a:extLst>
                    <a:ext uri="{9D8B030D-6E8A-4147-A177-3AD203B41FA5}">
                      <a16:colId xmlns:a16="http://schemas.microsoft.com/office/drawing/2014/main" val="785692754"/>
                    </a:ext>
                  </a:extLst>
                </a:gridCol>
                <a:gridCol w="493776">
                  <a:extLst>
                    <a:ext uri="{9D8B030D-6E8A-4147-A177-3AD203B41FA5}">
                      <a16:colId xmlns:a16="http://schemas.microsoft.com/office/drawing/2014/main" val="955916869"/>
                    </a:ext>
                  </a:extLst>
                </a:gridCol>
                <a:gridCol w="493776">
                  <a:extLst>
                    <a:ext uri="{9D8B030D-6E8A-4147-A177-3AD203B41FA5}">
                      <a16:colId xmlns:a16="http://schemas.microsoft.com/office/drawing/2014/main" val="1629231971"/>
                    </a:ext>
                  </a:extLst>
                </a:gridCol>
                <a:gridCol w="493776">
                  <a:extLst>
                    <a:ext uri="{9D8B030D-6E8A-4147-A177-3AD203B41FA5}">
                      <a16:colId xmlns:a16="http://schemas.microsoft.com/office/drawing/2014/main" val="1088861373"/>
                    </a:ext>
                  </a:extLst>
                </a:gridCol>
                <a:gridCol w="493776">
                  <a:extLst>
                    <a:ext uri="{9D8B030D-6E8A-4147-A177-3AD203B41FA5}">
                      <a16:colId xmlns:a16="http://schemas.microsoft.com/office/drawing/2014/main" val="3675562166"/>
                    </a:ext>
                  </a:extLst>
                </a:gridCol>
                <a:gridCol w="493776">
                  <a:extLst>
                    <a:ext uri="{9D8B030D-6E8A-4147-A177-3AD203B41FA5}">
                      <a16:colId xmlns:a16="http://schemas.microsoft.com/office/drawing/2014/main" val="1372987307"/>
                    </a:ext>
                  </a:extLst>
                </a:gridCol>
                <a:gridCol w="493776">
                  <a:extLst>
                    <a:ext uri="{9D8B030D-6E8A-4147-A177-3AD203B41FA5}">
                      <a16:colId xmlns:a16="http://schemas.microsoft.com/office/drawing/2014/main" val="2511024814"/>
                    </a:ext>
                  </a:extLst>
                </a:gridCol>
                <a:gridCol w="493776">
                  <a:extLst>
                    <a:ext uri="{9D8B030D-6E8A-4147-A177-3AD203B41FA5}">
                      <a16:colId xmlns:a16="http://schemas.microsoft.com/office/drawing/2014/main" val="3254645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6822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- 2023-10-03 18:00:09</a:t>
                      </a:r>
                      <a:r>
                        <a:rPr kumimoji="0" lang="en-US" sz="1000" b="0" i="0" u="none" strike="noStrike" kern="1200" cap="none" spc="0" normalizeH="0" baseline="0" noProof="0">
                          <a:ln>
                            <a:noFill/>
                          </a:ln>
                          <a:solidFill>
                            <a:prstClr val="black"/>
                          </a:solidFill>
                          <a:effectLst/>
                          <a:uLnTx/>
                          <a:uFillTx/>
                          <a:latin typeface="Calibri"/>
                          <a:ea typeface="+mn-ea"/>
                          <a:cs typeface="+mn-cs"/>
                        </a:rPr>
                        <a:t>
 Tell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11/02/2023 13:21:05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813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- 2023-10-24 16:00:06</a:t>
                      </a:r>
                      <a:r>
                        <a:rPr kumimoji="0" lang="en-US" sz="1000" b="0" i="0" u="none" strike="noStrike" kern="1200" cap="none" spc="0" normalizeH="0" baseline="0" noProof="0">
                          <a:ln>
                            <a:noFill/>
                          </a:ln>
                          <a:solidFill>
                            <a:prstClr val="black"/>
                          </a:solidFill>
                          <a:effectLst/>
                          <a:uLnTx/>
                          <a:uFillTx/>
                          <a:latin typeface="Calibri"/>
                          <a:ea typeface="+mn-ea"/>
                          <a:cs typeface="+mn-cs"/>
                        </a:rPr>
                        <a:t>
 Are you prepared for the thrill of Macau's iconic streets?
Sheldon van der Linde is poised to rule the GT World Cup in the #32 BMW M4 GT3, powered by our Premium Technology Partner Shell and the unstoppable BMW M Team WRT. Macau, we're on our way! #gtracing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 M Motorsport Partner, Sponsor-Posts, Street, GTWC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68919633"/>
                  </a:ext>
                </a:extLst>
              </a:tr>
            </a:tbl>
          </a:graphicData>
        </a:graphic>
      </p:graphicFrame>
      <p:sp>
        <p:nvSpPr>
          <p:cNvPr id="4" name="Text Placeholder 3">
            <a:extLst>
              <a:ext uri="{FF2B5EF4-FFF2-40B4-BE49-F238E27FC236}">
                <a16:creationId xmlns:a16="http://schemas.microsoft.com/office/drawing/2014/main" id="{81C37479-9232-466C-8FE2-075C4E31041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264357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9346-651C-4C3C-B2F0-AB1363779DCA}"/>
              </a:ext>
            </a:extLst>
          </p:cNvPr>
          <p:cNvSpPr>
            <a:spLocks noGrp="1"/>
          </p:cNvSpPr>
          <p:nvPr>
            <p:ph type="title"/>
          </p:nvPr>
        </p:nvSpPr>
        <p:spPr/>
        <p:txBody>
          <a:bodyPr/>
          <a:lstStyle/>
          <a:p>
            <a:r>
              <a:rPr lang="en-US"/>
              <a:t>Instagram Instagram Posts | BMW Motorsport - 11 of 13</a:t>
            </a:r>
          </a:p>
        </p:txBody>
      </p:sp>
      <p:graphicFrame>
        <p:nvGraphicFramePr>
          <p:cNvPr id="5" name="Table Placeholder 4">
            <a:extLst>
              <a:ext uri="{FF2B5EF4-FFF2-40B4-BE49-F238E27FC236}">
                <a16:creationId xmlns:a16="http://schemas.microsoft.com/office/drawing/2014/main" id="{25638C29-FFA9-4929-96E2-A0939EF00B57}"/>
              </a:ext>
            </a:extLst>
          </p:cNvPr>
          <p:cNvGraphicFramePr>
            <a:graphicFrameLocks noGrp="1"/>
          </p:cNvGraphicFramePr>
          <p:nvPr>
            <p:ph type="tbl" sz="quarter" idx="13"/>
            <p:extLst>
              <p:ext uri="{D42A27DB-BD31-4B8C-83A1-F6EECF244321}">
                <p14:modId xmlns:p14="http://schemas.microsoft.com/office/powerpoint/2010/main" val="379401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2002158"/>
                    </a:ext>
                  </a:extLst>
                </a:gridCol>
                <a:gridCol w="1399032">
                  <a:extLst>
                    <a:ext uri="{9D8B030D-6E8A-4147-A177-3AD203B41FA5}">
                      <a16:colId xmlns:a16="http://schemas.microsoft.com/office/drawing/2014/main" val="1483675872"/>
                    </a:ext>
                  </a:extLst>
                </a:gridCol>
                <a:gridCol w="493776">
                  <a:extLst>
                    <a:ext uri="{9D8B030D-6E8A-4147-A177-3AD203B41FA5}">
                      <a16:colId xmlns:a16="http://schemas.microsoft.com/office/drawing/2014/main" val="1415229699"/>
                    </a:ext>
                  </a:extLst>
                </a:gridCol>
                <a:gridCol w="493776">
                  <a:extLst>
                    <a:ext uri="{9D8B030D-6E8A-4147-A177-3AD203B41FA5}">
                      <a16:colId xmlns:a16="http://schemas.microsoft.com/office/drawing/2014/main" val="46726873"/>
                    </a:ext>
                  </a:extLst>
                </a:gridCol>
                <a:gridCol w="493776">
                  <a:extLst>
                    <a:ext uri="{9D8B030D-6E8A-4147-A177-3AD203B41FA5}">
                      <a16:colId xmlns:a16="http://schemas.microsoft.com/office/drawing/2014/main" val="3416719035"/>
                    </a:ext>
                  </a:extLst>
                </a:gridCol>
                <a:gridCol w="493776">
                  <a:extLst>
                    <a:ext uri="{9D8B030D-6E8A-4147-A177-3AD203B41FA5}">
                      <a16:colId xmlns:a16="http://schemas.microsoft.com/office/drawing/2014/main" val="633278086"/>
                    </a:ext>
                  </a:extLst>
                </a:gridCol>
                <a:gridCol w="493776">
                  <a:extLst>
                    <a:ext uri="{9D8B030D-6E8A-4147-A177-3AD203B41FA5}">
                      <a16:colId xmlns:a16="http://schemas.microsoft.com/office/drawing/2014/main" val="2017871281"/>
                    </a:ext>
                  </a:extLst>
                </a:gridCol>
                <a:gridCol w="493776">
                  <a:extLst>
                    <a:ext uri="{9D8B030D-6E8A-4147-A177-3AD203B41FA5}">
                      <a16:colId xmlns:a16="http://schemas.microsoft.com/office/drawing/2014/main" val="1063954179"/>
                    </a:ext>
                  </a:extLst>
                </a:gridCol>
                <a:gridCol w="493776">
                  <a:extLst>
                    <a:ext uri="{9D8B030D-6E8A-4147-A177-3AD203B41FA5}">
                      <a16:colId xmlns:a16="http://schemas.microsoft.com/office/drawing/2014/main" val="3441931158"/>
                    </a:ext>
                  </a:extLst>
                </a:gridCol>
                <a:gridCol w="493776">
                  <a:extLst>
                    <a:ext uri="{9D8B030D-6E8A-4147-A177-3AD203B41FA5}">
                      <a16:colId xmlns:a16="http://schemas.microsoft.com/office/drawing/2014/main" val="3454304632"/>
                    </a:ext>
                  </a:extLst>
                </a:gridCol>
                <a:gridCol w="493776">
                  <a:extLst>
                    <a:ext uri="{9D8B030D-6E8A-4147-A177-3AD203B41FA5}">
                      <a16:colId xmlns:a16="http://schemas.microsoft.com/office/drawing/2014/main" val="2824179134"/>
                    </a:ext>
                  </a:extLst>
                </a:gridCol>
                <a:gridCol w="493776">
                  <a:extLst>
                    <a:ext uri="{9D8B030D-6E8A-4147-A177-3AD203B41FA5}">
                      <a16:colId xmlns:a16="http://schemas.microsoft.com/office/drawing/2014/main" val="353173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610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- 2023-10-09 11:45:41</a:t>
                      </a:r>
                      <a:r>
                        <a:rPr kumimoji="0" lang="en-US" sz="1000" b="0" i="0" u="none" strike="noStrike" kern="1200" cap="none" spc="0" normalizeH="0" baseline="0" noProof="0">
                          <a:ln>
                            <a:noFill/>
                          </a:ln>
                          <a:solidFill>
                            <a:prstClr val="black"/>
                          </a:solidFill>
                          <a:effectLst/>
                          <a:uLnTx/>
                          <a:uFillTx/>
                          <a:latin typeface="Calibri"/>
                          <a:ea typeface="+mn-ea"/>
                          <a:cs typeface="+mn-cs"/>
                        </a:rPr>
                        <a:t>
 Your fav Indy pic? Comment 1, 2, 3, or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11/08/2023 07:20:15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6934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- 2023-10-12 12:30:14</a:t>
                      </a:r>
                      <a:r>
                        <a:rPr kumimoji="0" lang="en-US" sz="1000" b="0" i="0" u="none" strike="noStrike" kern="1200" cap="none" spc="0" normalizeH="0" baseline="0" noProof="0">
                          <a:ln>
                            <a:noFill/>
                          </a:ln>
                          <a:solidFill>
                            <a:prstClr val="black"/>
                          </a:solidFill>
                          <a:effectLst/>
                          <a:uLnTx/>
                          <a:uFillTx/>
                          <a:latin typeface="Calibri"/>
                          <a:ea typeface="+mn-ea"/>
                          <a:cs typeface="+mn-cs"/>
                        </a:rPr>
                        <a:t>
 Time to show some love to cars. What is your fave picture / beast? #carlover #bimmerlove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5588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- 2023-10-23 16:01:12</a:t>
                      </a:r>
                      <a:r>
                        <a:rPr kumimoji="0" lang="en-US" sz="1000" b="0" i="0" u="none" strike="noStrike" kern="1200" cap="none" spc="0" normalizeH="0" baseline="0" noProof="0">
                          <a:ln>
                            <a:noFill/>
                          </a:ln>
                          <a:solidFill>
                            <a:prstClr val="black"/>
                          </a:solidFill>
                          <a:effectLst/>
                          <a:uLnTx/>
                          <a:uFillTx/>
                          <a:latin typeface="Calibri"/>
                          <a:ea typeface="+mn-ea"/>
                          <a:cs typeface="+mn-cs"/>
                        </a:rPr>
                        <a:t>
 Up close with the beast.
📸 @bmwteamstudie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4401168"/>
                  </a:ext>
                </a:extLst>
              </a:tr>
            </a:tbl>
          </a:graphicData>
        </a:graphic>
      </p:graphicFrame>
      <p:sp>
        <p:nvSpPr>
          <p:cNvPr id="4" name="Text Placeholder 3">
            <a:extLst>
              <a:ext uri="{FF2B5EF4-FFF2-40B4-BE49-F238E27FC236}">
                <a16:creationId xmlns:a16="http://schemas.microsoft.com/office/drawing/2014/main" id="{95ECEE14-F98A-49E3-AD8F-E25C33A0C84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218738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7E8-D7B6-4F24-802B-87D16C825473}"/>
              </a:ext>
            </a:extLst>
          </p:cNvPr>
          <p:cNvSpPr>
            <a:spLocks noGrp="1"/>
          </p:cNvSpPr>
          <p:nvPr>
            <p:ph type="title"/>
          </p:nvPr>
        </p:nvSpPr>
        <p:spPr/>
        <p:txBody>
          <a:bodyPr/>
          <a:lstStyle/>
          <a:p>
            <a:r>
              <a:rPr lang="en-US"/>
              <a:t>Instagram Instagram Posts | BMW Motorsport - 12 of 13</a:t>
            </a:r>
          </a:p>
        </p:txBody>
      </p:sp>
      <p:graphicFrame>
        <p:nvGraphicFramePr>
          <p:cNvPr id="5" name="Table Placeholder 4">
            <a:extLst>
              <a:ext uri="{FF2B5EF4-FFF2-40B4-BE49-F238E27FC236}">
                <a16:creationId xmlns:a16="http://schemas.microsoft.com/office/drawing/2014/main" id="{AB0D322F-07EC-4D95-B465-4647B73FFF45}"/>
              </a:ext>
            </a:extLst>
          </p:cNvPr>
          <p:cNvGraphicFramePr>
            <a:graphicFrameLocks noGrp="1"/>
          </p:cNvGraphicFramePr>
          <p:nvPr>
            <p:ph type="tbl" sz="quarter" idx="13"/>
            <p:extLst>
              <p:ext uri="{D42A27DB-BD31-4B8C-83A1-F6EECF244321}">
                <p14:modId xmlns:p14="http://schemas.microsoft.com/office/powerpoint/2010/main" val="186543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95769717"/>
                    </a:ext>
                  </a:extLst>
                </a:gridCol>
                <a:gridCol w="1399032">
                  <a:extLst>
                    <a:ext uri="{9D8B030D-6E8A-4147-A177-3AD203B41FA5}">
                      <a16:colId xmlns:a16="http://schemas.microsoft.com/office/drawing/2014/main" val="3042116733"/>
                    </a:ext>
                  </a:extLst>
                </a:gridCol>
                <a:gridCol w="493776">
                  <a:extLst>
                    <a:ext uri="{9D8B030D-6E8A-4147-A177-3AD203B41FA5}">
                      <a16:colId xmlns:a16="http://schemas.microsoft.com/office/drawing/2014/main" val="2564864087"/>
                    </a:ext>
                  </a:extLst>
                </a:gridCol>
                <a:gridCol w="493776">
                  <a:extLst>
                    <a:ext uri="{9D8B030D-6E8A-4147-A177-3AD203B41FA5}">
                      <a16:colId xmlns:a16="http://schemas.microsoft.com/office/drawing/2014/main" val="1334688977"/>
                    </a:ext>
                  </a:extLst>
                </a:gridCol>
                <a:gridCol w="493776">
                  <a:extLst>
                    <a:ext uri="{9D8B030D-6E8A-4147-A177-3AD203B41FA5}">
                      <a16:colId xmlns:a16="http://schemas.microsoft.com/office/drawing/2014/main" val="2841957841"/>
                    </a:ext>
                  </a:extLst>
                </a:gridCol>
                <a:gridCol w="493776">
                  <a:extLst>
                    <a:ext uri="{9D8B030D-6E8A-4147-A177-3AD203B41FA5}">
                      <a16:colId xmlns:a16="http://schemas.microsoft.com/office/drawing/2014/main" val="1580272068"/>
                    </a:ext>
                  </a:extLst>
                </a:gridCol>
                <a:gridCol w="493776">
                  <a:extLst>
                    <a:ext uri="{9D8B030D-6E8A-4147-A177-3AD203B41FA5}">
                      <a16:colId xmlns:a16="http://schemas.microsoft.com/office/drawing/2014/main" val="2753115722"/>
                    </a:ext>
                  </a:extLst>
                </a:gridCol>
                <a:gridCol w="493776">
                  <a:extLst>
                    <a:ext uri="{9D8B030D-6E8A-4147-A177-3AD203B41FA5}">
                      <a16:colId xmlns:a16="http://schemas.microsoft.com/office/drawing/2014/main" val="2474341071"/>
                    </a:ext>
                  </a:extLst>
                </a:gridCol>
                <a:gridCol w="493776">
                  <a:extLst>
                    <a:ext uri="{9D8B030D-6E8A-4147-A177-3AD203B41FA5}">
                      <a16:colId xmlns:a16="http://schemas.microsoft.com/office/drawing/2014/main" val="589642127"/>
                    </a:ext>
                  </a:extLst>
                </a:gridCol>
                <a:gridCol w="493776">
                  <a:extLst>
                    <a:ext uri="{9D8B030D-6E8A-4147-A177-3AD203B41FA5}">
                      <a16:colId xmlns:a16="http://schemas.microsoft.com/office/drawing/2014/main" val="992908525"/>
                    </a:ext>
                  </a:extLst>
                </a:gridCol>
                <a:gridCol w="493776">
                  <a:extLst>
                    <a:ext uri="{9D8B030D-6E8A-4147-A177-3AD203B41FA5}">
                      <a16:colId xmlns:a16="http://schemas.microsoft.com/office/drawing/2014/main" val="3607146201"/>
                    </a:ext>
                  </a:extLst>
                </a:gridCol>
                <a:gridCol w="493776">
                  <a:extLst>
                    <a:ext uri="{9D8B030D-6E8A-4147-A177-3AD203B41FA5}">
                      <a16:colId xmlns:a16="http://schemas.microsoft.com/office/drawing/2014/main" val="23273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0064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- 2023-10-15 08:44:08</a:t>
                      </a:r>
                      <a:r>
                        <a:rPr kumimoji="0" lang="en-US" sz="1000" b="0" i="0" u="none" strike="noStrike" kern="1200" cap="none" spc="0" normalizeH="0" baseline="0" noProof="0">
                          <a:ln>
                            <a:noFill/>
                          </a:ln>
                          <a:solidFill>
                            <a:prstClr val="black"/>
                          </a:solidFill>
                          <a:effectLst/>
                          <a:uLnTx/>
                          <a:uFillTx/>
                          <a:latin typeface="Calibri"/>
                          <a:ea typeface="+mn-ea"/>
                          <a:cs typeface="+mn-cs"/>
                        </a:rPr>
                        <a:t>
 Huge shoutout to our GTP family who pushed us to the limit! We've reveled in these intense races and electrifying battles on the track. Our achievements are nothing short of groundbreaking. We're eagerly counting down the days until we reunite on the grid alongside Cadillac, Porsche and Acura.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37722043"/>
                  </a:ext>
                </a:extLst>
              </a:tr>
            </a:tbl>
          </a:graphicData>
        </a:graphic>
      </p:graphicFrame>
      <p:sp>
        <p:nvSpPr>
          <p:cNvPr id="4" name="Text Placeholder 3">
            <a:extLst>
              <a:ext uri="{FF2B5EF4-FFF2-40B4-BE49-F238E27FC236}">
                <a16:creationId xmlns:a16="http://schemas.microsoft.com/office/drawing/2014/main" id="{58FF6760-B009-4F08-8EF6-8F9D0A97B0CD}"/>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652104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E147-0B3B-4A21-9B2F-7E9F7D12904D}"/>
              </a:ext>
            </a:extLst>
          </p:cNvPr>
          <p:cNvSpPr>
            <a:spLocks noGrp="1"/>
          </p:cNvSpPr>
          <p:nvPr>
            <p:ph type="title"/>
          </p:nvPr>
        </p:nvSpPr>
        <p:spPr/>
        <p:txBody>
          <a:bodyPr/>
          <a:lstStyle/>
          <a:p>
            <a:r>
              <a:rPr lang="en-US"/>
              <a:t>Instagram Instagram Posts | BMW Motorsport - 13 of 13</a:t>
            </a:r>
          </a:p>
        </p:txBody>
      </p:sp>
      <p:graphicFrame>
        <p:nvGraphicFramePr>
          <p:cNvPr id="5" name="Table Placeholder 4">
            <a:extLst>
              <a:ext uri="{FF2B5EF4-FFF2-40B4-BE49-F238E27FC236}">
                <a16:creationId xmlns:a16="http://schemas.microsoft.com/office/drawing/2014/main" id="{D12E979A-BE1F-4544-88C3-87E81B2EFBC1}"/>
              </a:ext>
            </a:extLst>
          </p:cNvPr>
          <p:cNvGraphicFramePr>
            <a:graphicFrameLocks noGrp="1"/>
          </p:cNvGraphicFramePr>
          <p:nvPr>
            <p:ph type="tbl" sz="quarter" idx="13"/>
            <p:extLst>
              <p:ext uri="{D42A27DB-BD31-4B8C-83A1-F6EECF244321}">
                <p14:modId xmlns:p14="http://schemas.microsoft.com/office/powerpoint/2010/main" val="205766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4899130"/>
                    </a:ext>
                  </a:extLst>
                </a:gridCol>
                <a:gridCol w="1399032">
                  <a:extLst>
                    <a:ext uri="{9D8B030D-6E8A-4147-A177-3AD203B41FA5}">
                      <a16:colId xmlns:a16="http://schemas.microsoft.com/office/drawing/2014/main" val="3119822855"/>
                    </a:ext>
                  </a:extLst>
                </a:gridCol>
                <a:gridCol w="493776">
                  <a:extLst>
                    <a:ext uri="{9D8B030D-6E8A-4147-A177-3AD203B41FA5}">
                      <a16:colId xmlns:a16="http://schemas.microsoft.com/office/drawing/2014/main" val="2829982472"/>
                    </a:ext>
                  </a:extLst>
                </a:gridCol>
                <a:gridCol w="493776">
                  <a:extLst>
                    <a:ext uri="{9D8B030D-6E8A-4147-A177-3AD203B41FA5}">
                      <a16:colId xmlns:a16="http://schemas.microsoft.com/office/drawing/2014/main" val="3126750849"/>
                    </a:ext>
                  </a:extLst>
                </a:gridCol>
                <a:gridCol w="493776">
                  <a:extLst>
                    <a:ext uri="{9D8B030D-6E8A-4147-A177-3AD203B41FA5}">
                      <a16:colId xmlns:a16="http://schemas.microsoft.com/office/drawing/2014/main" val="1470203067"/>
                    </a:ext>
                  </a:extLst>
                </a:gridCol>
                <a:gridCol w="493776">
                  <a:extLst>
                    <a:ext uri="{9D8B030D-6E8A-4147-A177-3AD203B41FA5}">
                      <a16:colId xmlns:a16="http://schemas.microsoft.com/office/drawing/2014/main" val="611969304"/>
                    </a:ext>
                  </a:extLst>
                </a:gridCol>
                <a:gridCol w="493776">
                  <a:extLst>
                    <a:ext uri="{9D8B030D-6E8A-4147-A177-3AD203B41FA5}">
                      <a16:colId xmlns:a16="http://schemas.microsoft.com/office/drawing/2014/main" val="1705380873"/>
                    </a:ext>
                  </a:extLst>
                </a:gridCol>
                <a:gridCol w="493776">
                  <a:extLst>
                    <a:ext uri="{9D8B030D-6E8A-4147-A177-3AD203B41FA5}">
                      <a16:colId xmlns:a16="http://schemas.microsoft.com/office/drawing/2014/main" val="3524586847"/>
                    </a:ext>
                  </a:extLst>
                </a:gridCol>
                <a:gridCol w="493776">
                  <a:extLst>
                    <a:ext uri="{9D8B030D-6E8A-4147-A177-3AD203B41FA5}">
                      <a16:colId xmlns:a16="http://schemas.microsoft.com/office/drawing/2014/main" val="811627266"/>
                    </a:ext>
                  </a:extLst>
                </a:gridCol>
                <a:gridCol w="493776">
                  <a:extLst>
                    <a:ext uri="{9D8B030D-6E8A-4147-A177-3AD203B41FA5}">
                      <a16:colId xmlns:a16="http://schemas.microsoft.com/office/drawing/2014/main" val="2361012767"/>
                    </a:ext>
                  </a:extLst>
                </a:gridCol>
                <a:gridCol w="493776">
                  <a:extLst>
                    <a:ext uri="{9D8B030D-6E8A-4147-A177-3AD203B41FA5}">
                      <a16:colId xmlns:a16="http://schemas.microsoft.com/office/drawing/2014/main" val="1385930379"/>
                    </a:ext>
                  </a:extLst>
                </a:gridCol>
                <a:gridCol w="493776">
                  <a:extLst>
                    <a:ext uri="{9D8B030D-6E8A-4147-A177-3AD203B41FA5}">
                      <a16:colId xmlns:a16="http://schemas.microsoft.com/office/drawing/2014/main" val="82340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7811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- 2023-10-15 18:56:15</a:t>
                      </a:r>
                      <a:r>
                        <a:rPr kumimoji="0" lang="en-US" sz="1000" b="0" i="0" u="none" strike="noStrike" kern="1200" cap="none" spc="0" normalizeH="0" baseline="0" noProof="0">
                          <a:ln>
                            <a:noFill/>
                          </a:ln>
                          <a:solidFill>
                            <a:prstClr val="black"/>
                          </a:solidFill>
                          <a:effectLst/>
                          <a:uLnTx/>
                          <a:uFillTx/>
                          <a:latin typeface="Calibri"/>
                          <a:ea typeface="+mn-ea"/>
                          <a:cs typeface="+mn-cs"/>
                        </a:rPr>
                        <a:t>
 Zandvoort - you‘ve been a blast!
Podiums 🏆 and titles 👑 for @follow_wrt 💪🏼
@gtworldcheu #bmwm4gt3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11/10/2023 13:40:06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160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- 2023-10-02 17:00:12</a:t>
                      </a:r>
                      <a:r>
                        <a:rPr kumimoji="0" lang="en-US" sz="1000" b="0" i="0" u="none" strike="noStrike" kern="1200" cap="none" spc="0" normalizeH="0" baseline="0" noProof="0">
                          <a:ln>
                            <a:noFill/>
                          </a:ln>
                          <a:solidFill>
                            <a:prstClr val="black"/>
                          </a:solidFill>
                          <a:effectLst/>
                          <a:uLnTx/>
                          <a:uFillTx/>
                          <a:latin typeface="Calibri"/>
                          <a:ea typeface="+mn-ea"/>
                          <a:cs typeface="+mn-cs"/>
                        </a:rPr>
                        <a:t>
 Your fav #GTWorldChEu pic? Vote 1, 2, 3, or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11/01/2023 13:19:31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4151319"/>
                  </a:ext>
                </a:extLst>
              </a:tr>
            </a:tbl>
          </a:graphicData>
        </a:graphic>
      </p:graphicFrame>
      <p:sp>
        <p:nvSpPr>
          <p:cNvPr id="4" name="Text Placeholder 3">
            <a:extLst>
              <a:ext uri="{FF2B5EF4-FFF2-40B4-BE49-F238E27FC236}">
                <a16:creationId xmlns:a16="http://schemas.microsoft.com/office/drawing/2014/main" id="{EE3AE2E1-8AD9-4545-99AF-3D7C3ACCC2D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152486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20231110_124346</Template>
  <TotalTime>3</TotalTime>
  <Words>1807</Words>
  <Application>Microsoft Office PowerPoint</Application>
  <PresentationFormat>On-screen Show (4:3)</PresentationFormat>
  <Paragraphs>466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Instagram Posts | BMW Motorsport - 1 of 13</vt:lpstr>
      <vt:lpstr>Instagram Instagram Posts | BMW Motorsport - 2 of 13</vt:lpstr>
      <vt:lpstr>Instagram Instagram Posts | BMW Motorsport - 3 of 13</vt:lpstr>
      <vt:lpstr>Instagram Instagram Posts | BMW Motorsport - 4 of 13</vt:lpstr>
      <vt:lpstr>Instagram Instagram Posts | BMW Motorsport - 5 of 13</vt:lpstr>
      <vt:lpstr>Instagram Instagram Posts | BMW Motorsport - 6 of 13</vt:lpstr>
      <vt:lpstr>Instagram Instagram Posts | BMW Motorsport - 7 of 13</vt:lpstr>
      <vt:lpstr>Instagram Instagram Posts | BMW Motorsport - 8 of 13</vt:lpstr>
      <vt:lpstr>Instagram Instagram Posts | BMW Motorsport - 9 of 13</vt:lpstr>
      <vt:lpstr>Instagram Instagram Posts | BMW Motorsport - 10 of 13</vt:lpstr>
      <vt:lpstr>Instagram Instagram Posts | BMW Motorsport - 11 of 13</vt:lpstr>
      <vt:lpstr>Instagram Instagram Posts | BMW Motorsport - 12 of 13</vt:lpstr>
      <vt:lpstr>Instagram Instagram Posts | BMW Motorsport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Posts | BMW Motorsport - 1 of 13</dc:title>
  <dc:creator>Frederik Born</dc:creator>
  <cp:lastModifiedBy>Frederik Born</cp:lastModifiedBy>
  <cp:revision>1</cp:revision>
  <dcterms:created xsi:type="dcterms:W3CDTF">2023-11-10T12:43:47Z</dcterms:created>
  <dcterms:modified xsi:type="dcterms:W3CDTF">2023-11-10T12:46:55Z</dcterms:modified>
</cp:coreProperties>
</file>