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F27B9-3819-4950-A06E-4A2FE641F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F1F312-9457-4428-9E09-E5F0E7087A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7464099"/>
              </p:ext>
            </p:extLst>
          </p:nvPr>
        </p:nvGraphicFramePr>
        <p:xfrm>
          <a:off x="457200" y="1731963"/>
          <a:ext cx="7982712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0811819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265079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193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8337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2382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462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1188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767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- 2021-03-19 11:06:19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https://quintly-image-storage.s3.amazonaws.com/34c5394ee292fc5fd9627fced7ab9596/bcee56ae70de63dc87dae2d19dec2efa.jpg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299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12:13:40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#sebring12
#IMSA
#MOTULNATION
@SPENGLERBRUNO
@MOTUL
@PHILIPP_ENG
@JEDWARDSRACING
@AUGUSTO_FARFUS
@MOTULUSA
@CDEPHILLIPPI
@JESSEKROHN
@rllracing
@IMSA_RACING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https://quintly-image-storage.s3.amazonaws.com/34c5394ee292fc5fd9627fced7ab9596/4858135959c6825b8ee91d171808c583.jpg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124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27D5ED-CD0C-4DE3-B431-E10F4F24D1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03/16/2021 - 03/22/2021</a:t>
            </a:r>
          </a:p>
        </p:txBody>
      </p:sp>
    </p:spTree>
    <p:extLst>
      <p:ext uri="{BB962C8B-B14F-4D97-AF65-F5344CB8AC3E}">
        <p14:creationId xmlns:p14="http://schemas.microsoft.com/office/powerpoint/2010/main" val="1498896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CCAC8-3855-42FD-AC4A-434F3D025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9A1726-32D3-4A72-9340-5F4DACDE28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5942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416037839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603799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0572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9728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0831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9903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7251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427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- 2021-03-19 11:06:30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https://quintly-image-storage.s3.amazonaws.com/34c5394ee292fc5fd9627fced7ab9596/daec425806ef9f77ec70d03fffaa1867.jpg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418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12:17:01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#IMSA @BILLAUBERLEN
@FOLEYRACINGRFR
@TURNERMOTORSPORT
@IMSA_RACING
@aidanread
@bscompetition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https://quintly-image-storage.s3.amazonaws.com/34c5394ee292fc5fd9627fced7ab9596/fbeeb9ae89d3303f42caf110a58de307.jpg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211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- 2021-03-19 11:06:46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https://quintly-image-storage.s3.amazonaws.com/34c5394ee292fc5fd9627fced7ab9596/e464dab5119f56e726504e1e9a0af732.jpg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828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- 2021-03-19 11:06:56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https://quintly-image-storage.s3.amazonaws.com/34c5394ee292fc5fd9627fced7ab9596/246c03f35ff37b9c116f853bf22dfa94.jpg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5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87CA4-9A00-4200-AEA6-13AB5B2D71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03/16/2021 - 03/22/2021</a:t>
            </a:r>
          </a:p>
        </p:txBody>
      </p:sp>
    </p:spTree>
    <p:extLst>
      <p:ext uri="{BB962C8B-B14F-4D97-AF65-F5344CB8AC3E}">
        <p14:creationId xmlns:p14="http://schemas.microsoft.com/office/powerpoint/2010/main" val="510752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FD08F-B0B9-4AB4-B5F1-65F2E573B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032400-3AE8-492F-BFC5-E81D1D138B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0963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07736402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300845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3028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8213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8657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426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6443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311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- 2021-03-19 16:19:33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https://quintly-image-storage.s3.amazonaws.com/34c5394ee292fc5fd9627fced7ab9596/262a7b91c2a9c943aa290a098b4c5a18.jpg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347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- 2021-03-19 11:07:05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https://quintly-image-storage.s3.amazonaws.com/34c5394ee292fc5fd9627fced7ab9596/b553dbf5be08247976b24988cbca6b5b.jpg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69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12:17:46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#IMSA @BILLAUBERLEN
@FOLEYRACINGRFR
@TURNERMOTORSPORT
@IMSA_RACING
@aidanread
@bscompetition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https://quintly-image-storage.s3.amazonaws.com/34c5394ee292fc5fd9627fced7ab9596/ecc4793566634fcf8e230b62d710747f.jpg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316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- 2021-03-19 11:07:14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https://quintly-image-storage.s3.amazonaws.com/34c5394ee292fc5fd9627fced7ab9596/f70b45e1f98c95379051887aab81816c.jpg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623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A74AA0-3FE1-4D25-BAC6-E4AA83F16D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03/16/2021 - 03/22/2021</a:t>
            </a:r>
          </a:p>
        </p:txBody>
      </p:sp>
    </p:spTree>
    <p:extLst>
      <p:ext uri="{BB962C8B-B14F-4D97-AF65-F5344CB8AC3E}">
        <p14:creationId xmlns:p14="http://schemas.microsoft.com/office/powerpoint/2010/main" val="4202206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CD044-7EEB-447C-8B47-7E9B2EBA3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80052A-5CF0-466B-9AB2-3FC761E81D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7891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764895590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328505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7847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7381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1260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7238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1647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798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12:19:15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#IMSA @BILLAUBERLEN
@FOLEYRACINGRFR
@TURNERMOTORSPORT
@IMSA_RACING
@aidanread
@bscompetition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https://quintly-image-storage.s3.amazonaws.com/34c5394ee292fc5fd9627fced7ab9596/5888bdaf05acebe7fd284d46962deaf5.jpg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618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12:19:54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#IMSA @BILLAUBERLEN
@FOLEYRACINGRFR
@TURNERMOTORSPORT
@IMSA_RACING
@aidanread
@bscompetition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https://quintly-image-storage.s3.amazonaws.com/34c5394ee292fc5fd9627fced7ab9596/3b71a2128bf2163b54aed1c75bf14606.jpg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051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- 2021-03-19 16:23:36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https://quintly-image-storage.s3.amazonaws.com/34c5394ee292fc5fd9627fced7ab9596/7938a1edee7bebe39b718c8feba4632b.jpg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50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D92E8-89D2-421A-956D-227AE3F219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03/16/2021 - 03/22/2021</a:t>
            </a:r>
          </a:p>
        </p:txBody>
      </p:sp>
    </p:spTree>
    <p:extLst>
      <p:ext uri="{BB962C8B-B14F-4D97-AF65-F5344CB8AC3E}">
        <p14:creationId xmlns:p14="http://schemas.microsoft.com/office/powerpoint/2010/main" val="1297473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000D9-143A-4ABC-BB30-7A3EB5D11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3BC52D-F660-4EEC-A5AA-7E785348AA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23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23676423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704775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5039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6266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9462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2761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6784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61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12:20:40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#IMSA @BILLAUBERLEN
@FOLEYRACINGRFR
@TURNERMOTORSPORT
@IMSA_RACING
@aidanread
@bscompetition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https://quintly-image-storage.s3.amazonaws.com/34c5394ee292fc5fd9627fced7ab9596/58734b351b6ab39c239b83f5b78faec2.jpg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122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- 2021-03-19 16:24:34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https://quintly-image-storage.s3.amazonaws.com/34c5394ee292fc5fd9627fced7ab9596/2a9243c20bb6677678af8e7c83f557de.jpg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675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32620-0705-4A25-9633-5DA9581D89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03/16/2021 - 03/22/2021</a:t>
            </a:r>
          </a:p>
        </p:txBody>
      </p:sp>
    </p:spTree>
    <p:extLst>
      <p:ext uri="{BB962C8B-B14F-4D97-AF65-F5344CB8AC3E}">
        <p14:creationId xmlns:p14="http://schemas.microsoft.com/office/powerpoint/2010/main" val="2089387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C58A6-6688-4C51-AA9A-9C8102473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58F270-9209-40B0-AB46-E4497E7849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6111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60296969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269609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961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9746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1779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4876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1050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697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14:06:56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#sebring12
#IMSA
#MOTULNATION
@SPENGLERBRUNO
@MOTUL
@PHILIPP_ENG
@JEDWARDSRACING
@AUGUSTO_FARFUS
@MOTULUSA
@CDEPHILLIPPI
@JESSEKROHN
@rllracing
@IMSA_RACING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https://quintly-image-storage.s3.amazonaws.com/34c5394ee292fc5fd9627fced7ab9596/848508592a6c8979bd55ece4e05c27d8.jpg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207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12:21:19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#IMSA @BILLAUBERLEN
@FOLEYRACINGRFR
@TURNERMOTORSPORT
@IMSA_RACING
@aidanread
@bscompetition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https://quintly-image-storage.s3.amazonaws.com/34c5394ee292fc5fd9627fced7ab9596/90504375664c6949070edcf4f091963a.jpg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256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9CE67-0A6E-4E0B-91AC-CFEC0E9B10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03/16/2021 - 03/22/2021</a:t>
            </a:r>
          </a:p>
        </p:txBody>
      </p:sp>
    </p:spTree>
    <p:extLst>
      <p:ext uri="{BB962C8B-B14F-4D97-AF65-F5344CB8AC3E}">
        <p14:creationId xmlns:p14="http://schemas.microsoft.com/office/powerpoint/2010/main" val="2487465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C081A-F3A2-4375-BD77-727EDB622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47A0FC-5F8F-4C1C-929C-2A24055802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7595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59421713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069575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7387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0663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8987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562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9837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700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- 2021-03-19 16:35:18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https://quintly-image-storage.s3.amazonaws.com/34c5394ee292fc5fd9627fced7ab9596/6249057cd238c0a5b04a600bf23c203f.jpg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876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12:21:51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#IMSA @BILLAUBERLEN
@FOLEYRACINGRFR
@TURNERMOTORSPORT
@IMSA_RACING
@aidanread
@bscompetition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https://quintly-image-storage.s3.amazonaws.com/34c5394ee292fc5fd9627fced7ab9596/8e43f6a7e442a335c8b06371c5430e00.jpg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705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23:08:25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@motul  @motulusa  #motulnation  @imsa_racing  @rllracing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https://quintly-image-storage.s3.amazonaws.com/34c5394ee292fc5fd9627fced7ab9596/e8e4566a523db1dc35b8c64daac94cc0.jpg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541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B5DB13-E6EA-4734-AE76-283025D866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03/16/2021 - 03/22/2021</a:t>
            </a:r>
          </a:p>
        </p:txBody>
      </p:sp>
    </p:spTree>
    <p:extLst>
      <p:ext uri="{BB962C8B-B14F-4D97-AF65-F5344CB8AC3E}">
        <p14:creationId xmlns:p14="http://schemas.microsoft.com/office/powerpoint/2010/main" val="185032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1824B-98AD-4871-9813-AEA77E044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FA360D-6A18-4217-8D6E-BFED869ECC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2709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49026493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860461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0034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4550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0490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1736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5489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370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12:22:24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#IMSA @BILLAUBERLEN
@FOLEYRACINGRFR
@TURNERMOTORSPORT
@IMSA_RACING
@aidanread
@bscompetition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https://quintly-image-storage.s3.amazonaws.com/34c5394ee292fc5fd9627fced7ab9596/e129ee35eac52cecf785599d4ea828e9.jpg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174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14:08:30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#sebring12
#IMSA
#MOTULNATION
@SPENGLERBRUNO
@MOTUL
@PHILIPP_ENG
@JEDWARDSRACING
@AUGUSTO_FARFUS
@MOTULUSA
@CDEPHILLIPPI
@JESSEKROHN
@rllracing
@IMSA_RACING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https://quintly-image-storage.s3.amazonaws.com/34c5394ee292fc5fd9627fced7ab9596/34c7ba0f8cca08c4c9d859a282e92c7c.jpg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188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9D02B7-3D45-4540-92FF-ABBD03C331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03/16/2021 - 03/22/2021</a:t>
            </a:r>
          </a:p>
        </p:txBody>
      </p:sp>
    </p:spTree>
    <p:extLst>
      <p:ext uri="{BB962C8B-B14F-4D97-AF65-F5344CB8AC3E}">
        <p14:creationId xmlns:p14="http://schemas.microsoft.com/office/powerpoint/2010/main" val="1279669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0BE64-A3E0-4998-A30F-CFC73E807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70FDA3-C449-437D-96BB-172857A69A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0122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56065120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068897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7883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8665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4781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9040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7069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26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- 2021-03-19 17:08:02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https://quintly-image-storage.s3.amazonaws.com/34c5394ee292fc5fd9627fced7ab9596/46fc7af3d70c4888c5b1867cdbace956.jpg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171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- 2021-03-19 16:50:57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https://quintly-image-storage.s3.amazonaws.com/34c5394ee292fc5fd9627fced7ab9596/c284d619b6c9fb0ce8a87397d1655fff.jpg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009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12:22:58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#IMSA @BILLAUBERLEN
@FOLEYRACINGRFR
@TURNERMOTORSPORT
@IMSA_RACING
@aidanread
@bscompetition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https://quintly-image-storage.s3.amazonaws.com/34c5394ee292fc5fd9627fced7ab9596/50c84cac8e5ee3f1be3d5dc21c0d8c0d.jpg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093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BA7FA-9366-4CE1-9769-4AB0FEF389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03/16/2021 - 03/22/2021</a:t>
            </a:r>
          </a:p>
        </p:txBody>
      </p:sp>
    </p:spTree>
    <p:extLst>
      <p:ext uri="{BB962C8B-B14F-4D97-AF65-F5344CB8AC3E}">
        <p14:creationId xmlns:p14="http://schemas.microsoft.com/office/powerpoint/2010/main" val="3905945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20220401_144221</Template>
  <TotalTime>1</TotalTime>
  <Words>856</Words>
  <Application>Microsoft Office PowerPoint</Application>
  <PresentationFormat>On-screen Show (4:3)</PresentationFormat>
  <Paragraphs>256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Instagram Stories Table  | BMW Motorsport - 1 of 9</vt:lpstr>
      <vt:lpstr>Instagram Stories Table  | BMW Motorsport - 2 of 9</vt:lpstr>
      <vt:lpstr>Instagram Stories Table  | BMW Motorsport - 3 of 9</vt:lpstr>
      <vt:lpstr>Instagram Stories Table  | BMW Motorsport - 4 of 9</vt:lpstr>
      <vt:lpstr>Instagram Stories Table  | BMW Motorsport - 5 of 9</vt:lpstr>
      <vt:lpstr>Instagram Stories Table  | BMW Motorsport - 6 of 9</vt:lpstr>
      <vt:lpstr>Instagram Stories Table  | BMW Motorsport - 7 of 9</vt:lpstr>
      <vt:lpstr>Instagram Stories Table  | BMW Motorsport - 8 of 9</vt:lpstr>
      <vt:lpstr>Instagram Stories Table  | BMW Motorsport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BMW Motorsport - 1 of 9</dc:title>
  <dc:creator>Administrator</dc:creator>
  <cp:lastModifiedBy>Administrator</cp:lastModifiedBy>
  <cp:revision>1</cp:revision>
  <dcterms:created xsi:type="dcterms:W3CDTF">2022-04-01T14:43:25Z</dcterms:created>
  <dcterms:modified xsi:type="dcterms:W3CDTF">2022-04-01T14:44:40Z</dcterms:modified>
</cp:coreProperties>
</file>