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  <p:pic>
        <p:nvPicPr>
          <p:cNvPr id="5" name="Bild 4" descr="Logo-buerosuedplus_4c.eps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9152" y="593040"/>
            <a:ext cx="4619472" cy="1100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Bild 7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0" name="Bild 9" descr="Logo-buerosuedplus_4c.eps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27608" y="662203"/>
            <a:ext cx="992579" cy="236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B727DA-CD17-454C-B2FA-F3CC680471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- 1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B73CB5A-C038-4696-9049-AB6D445406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93922048"/>
              </p:ext>
            </p:extLst>
          </p:nvPr>
        </p:nvGraphicFramePr>
        <p:xfrm>
          <a:off x="457200" y="1731963"/>
          <a:ext cx="7982712" cy="3627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18482366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5109125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56160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6192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818633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44819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04234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777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11:06:19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https://quintly-image-storage.s3.amazonaws.com/34c5394ee292fc5fd9627fced7ab9596/bcee56ae70de63dc87dae2d19dec2efa.jpg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0.8139 %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15772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12:13:40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#sebring12
#IMSA
#MOTULNATION
@SPENGLERBRUNO
@MOTUL
@PHILIPP_ENG
@JEDWARDSRACING
@AUGUSTO_FARFUS
@MOTULUSA
@CDEPHILLIPPI
@JESSEKROHN
@rllracing
@IMSA_RACING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https://quintly-image-storage.s3.amazonaws.com/34c5394ee292fc5fd9627fced7ab9596/4858135959c6825b8ee91d171808c583.jpg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1633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F572B8-BACC-4AC3-A255-B087883091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958067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EDC2B-33BD-4BB5-8AB3-4BECE1430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- 2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B8CFD5-15C7-4D1C-AC3B-B58016488D3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87920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799384183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63354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85793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89998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93706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3720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4822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3376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11:06:30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https://quintly-image-storage.s3.amazonaws.com/34c5394ee292fc5fd9627fced7ab9596/daec425806ef9f77ec70d03fffaa1867.jpg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3846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12:17:01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#IMSA @BILLAUBERLEN
@FOLEYRACINGRFR
@TURNERMOTORSPORT
@IMSA_RACING
@aidanread
@bscompetition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https://quintly-image-storage.s3.amazonaws.com/34c5394ee292fc5fd9627fced7ab9596/fbeeb9ae89d3303f42caf110a58de307.jpg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1.0040 %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4886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11:06:46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https://quintly-image-storage.s3.amazonaws.com/34c5394ee292fc5fd9627fced7ab9596/e464dab5119f56e726504e1e9a0af732.jpg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0.9506 %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7572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11:06:56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https://quintly-image-storage.s3.amazonaws.com/34c5394ee292fc5fd9627fced7ab9596/246c03f35ff37b9c116f853bf22dfa94.jpg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0.9570 %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810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737C1-F244-4273-9760-64587C1E25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10713318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8D5C5B-581B-4D57-BF12-D79E860197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- 3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08CBE2-2122-4096-BF76-23DBFB40BE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864579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29861893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19774662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23676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23604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38948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5549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69983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1152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16:19:33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https://quintly-image-storage.s3.amazonaws.com/34c5394ee292fc5fd9627fced7ab9596/262a7b91c2a9c943aa290a098b4c5a18.jpg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0.9341 %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748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11:07:05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https://quintly-image-storage.s3.amazonaws.com/34c5394ee292fc5fd9627fced7ab9596/b553dbf5be08247976b24988cbca6b5b.jpg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0.9757 %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012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12:17:46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#IMSA @BILLAUBERLEN
@FOLEYRACINGRFR
@TURNERMOTORSPORT
@IMSA_RACING
@aidanread
@bscompetition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https://quintly-image-storage.s3.amazonaws.com/34c5394ee292fc5fd9627fced7ab9596/ecc4793566634fcf8e230b62d710747f.jpg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1.0247 %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97612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11:07:14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https://quintly-image-storage.s3.amazonaws.com/34c5394ee292fc5fd9627fced7ab9596/f70b45e1f98c95379051887aab81816c.jpg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3655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17CF5B-D338-43D0-853C-A7318DAA47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2248836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27CFC-C22B-48B3-92F0-8134AA2A1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- 4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07B9100-DF1A-4224-9A86-595E9FD2EB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71692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668308110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7825006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71899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69988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5660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5265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722239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701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12:19:15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#IMSA @BILLAUBERLEN
@FOLEYRACINGRFR
@TURNERMOTORSPORT
@IMSA_RACING
@aidanread
@bscompetition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https://quintly-image-storage.s3.amazonaws.com/34c5394ee292fc5fd9627fced7ab9596/5888bdaf05acebe7fd284d46962deaf5.jpg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1.0404 %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18284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12:19:54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#IMSA @BILLAUBERLEN
@FOLEYRACINGRFR
@TURNERMOTORSPORT
@IMSA_RACING
@aidanread
@bscompetition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https://quintly-image-storage.s3.amazonaws.com/34c5394ee292fc5fd9627fced7ab9596/3b71a2128bf2163b54aed1c75bf14606.jpg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286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16:23:36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https://quintly-image-storage.s3.amazonaws.com/34c5394ee292fc5fd9627fced7ab9596/7938a1edee7bebe39b718c8feba4632b.jpg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1.0034 %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279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78765-3340-4071-B019-763FAEE26B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1698294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1CDCCA-1379-4F92-AA39-DAC72776F3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- 5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242BB1-E287-417B-8C18-667707534F2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6970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147795591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650239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75781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30335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1061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7834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84003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7092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12:20:40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#IMSA @BILLAUBERLEN
@FOLEYRACINGRFR
@TURNERMOTORSPORT
@IMSA_RACING
@aidanread
@bscompetition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https://quintly-image-storage.s3.amazonaws.com/34c5394ee292fc5fd9627fced7ab9596/58734b351b6ab39c239b83f5b78faec2.jpg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1740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16:24:34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https://quintly-image-storage.s3.amazonaws.com/34c5394ee292fc5fd9627fced7ab9596/2a9243c20bb6677678af8e7c83f557de.jpg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2439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8851A3-B203-4E1A-BD82-D0774E20C0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795825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09D5C4-BEE9-4114-85D5-DB2643524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- 6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E5314E-0EDF-4B4B-8D17-13719A2026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39443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321208914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4246639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2060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6903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698600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47890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53305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3992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14:06:56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#sebring12
#IMSA
#MOTULNATION
@SPENGLERBRUNO
@MOTUL
@PHILIPP_ENG
@JEDWARDSRACING
@AUGUSTO_FARFUS
@MOTULUSA
@CDEPHILLIPPI
@JESSEKROHN
@rllracing
@IMSA_RACING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https://quintly-image-storage.s3.amazonaws.com/34c5394ee292fc5fd9627fced7ab9596/848508592a6c8979bd55ece4e05c27d8.jpg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1.0358 %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01836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12:21:19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#IMSA @BILLAUBERLEN
@FOLEYRACINGRFR
@TURNERMOTORSPORT
@IMSA_RACING
@aidanread
@bscompetition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https://quintly-image-storage.s3.amazonaws.com/34c5394ee292fc5fd9627fced7ab9596/90504375664c6949070edcf4f091963a.jpg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765505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CD6C31-0C45-4B65-B77A-9C0F0065C7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32306908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E5635-12D5-4A61-A5AF-E85EF3E3C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- 7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9A327D-6255-41FA-B49E-217BBA94384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59264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1287248139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7879363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8323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253067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2514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510709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1413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1478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16:35:18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https://quintly-image-storage.s3.amazonaws.com/34c5394ee292fc5fd9627fced7ab9596/6249057cd238c0a5b04a600bf23c203f.jpg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1.0144 %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357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12:21:51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#IMSA @BILLAUBERLEN
@FOLEYRACINGRFR
@TURNERMOTORSPORT
@IMSA_RACING
@aidanread
@bscompetition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https://quintly-image-storage.s3.amazonaws.com/34c5394ee292fc5fd9627fced7ab9596/8e43f6a7e442a335c8b06371c5430e00.jpg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1.0537 %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4429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23:08:25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@motul  @motulusa  #motulnation  @imsa_racing  @rllracing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https://quintly-image-storage.s3.amazonaws.com/34c5394ee292fc5fd9627fced7ab9596/e8e4566a523db1dc35b8c64daac94cc0.jpg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1.0088 %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8459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F96558-6525-485F-927C-48DD23B6FA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19576166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FF4FA1-CE5F-4A27-B3B4-C86ABDD5F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- 8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3F105E-DCA1-45AB-B6B8-CD4E3B6B4B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65544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525903444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2259228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2879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828428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534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3304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138823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77574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12:22:24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#IMSA @BILLAUBERLEN
@FOLEYRACINGRFR
@TURNERMOTORSPORT
@IMSA_RACING
@aidanread
@bscompetition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https://quintly-image-storage.s3.amazonaws.com/34c5394ee292fc5fd9627fced7ab9596/e129ee35eac52cecf785599d4ea828e9.jpg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1.0604 %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85619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14:08:30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#sebring12
#IMSA
#MOTULNATION
@SPENGLERBRUNO
@MOTUL
@PHILIPP_ENG
@JEDWARDSRACING
@AUGUSTO_FARFUS
@MOTULUSA
@CDEPHILLIPPI
@JESSEKROHN
@rllracing
@IMSA_RACING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https://quintly-image-storage.s3.amazonaws.com/34c5394ee292fc5fd9627fced7ab9596/34c7ba0f8cca08c4c9d859a282e92c7c.jpg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1.0584 %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066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29B185-ADEC-48EC-BBB2-4DFC2EA611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30488004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942DC-AB21-4012-86A7-054B7A6533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BMW Motorsport - 9 of 9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0161D4-6FEB-4E07-A4B3-51A37FCF4E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995810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9696">
                  <a:extLst>
                    <a:ext uri="{9D8B030D-6E8A-4147-A177-3AD203B41FA5}">
                      <a16:colId xmlns:a16="http://schemas.microsoft.com/office/drawing/2014/main" val="2612744778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2257621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7210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44332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1498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865987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53591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079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17:08:02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https://quintly-image-storage.s3.amazonaws.com/34c5394ee292fc5fd9627fced7ab9596/46fc7af3d70c4888c5b1867cdbace956.jpg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0.9845 %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332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- 2021-03-19 16:50:57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https://quintly-image-storage.s3.amazonaws.com/34c5394ee292fc5fd9627fced7ab9596/c284d619b6c9fb0ce8a87397d1655fff.jpg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0.9878 %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467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bmwmotorsport - 2021-03-20 12:22:58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#IMSA @BILLAUBERLEN
@FOLEYRACINGRFR
@TURNERMOTORSPORT
@IMSA_RACING
@aidanread
@bscompetition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https://quintly-image-storage.s3.amazonaws.com/34c5394ee292fc5fd9627fced7ab9596/50c84cac8e5ee3f1be3d5dc21c0d8c0d.jpg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1.0755 %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9161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69A46A-D833-4B6B-808A-F6A9DBE990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03/16/2021 - 03/22/2021</a:t>
            </a:r>
          </a:p>
        </p:txBody>
      </p:sp>
    </p:spTree>
    <p:extLst>
      <p:ext uri="{BB962C8B-B14F-4D97-AF65-F5344CB8AC3E}">
        <p14:creationId xmlns:p14="http://schemas.microsoft.com/office/powerpoint/2010/main" val="38212406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Default" id="{9D53725C-1829-7641-B939-1721FD7DCE93}" vid="{A2294D81-9B45-6744-A978-7650FB60208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20220401_144103</Template>
  <TotalTime>1</TotalTime>
  <Words>856</Words>
  <Application>Microsoft Office PowerPoint</Application>
  <PresentationFormat>On-screen Show (4:3)</PresentationFormat>
  <Paragraphs>256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quintly_template</vt:lpstr>
      <vt:lpstr>Instagram Stories Table  | BMW Motorsport - 1 of 9</vt:lpstr>
      <vt:lpstr>Instagram Stories Table  | BMW Motorsport - 2 of 9</vt:lpstr>
      <vt:lpstr>Instagram Stories Table  | BMW Motorsport - 3 of 9</vt:lpstr>
      <vt:lpstr>Instagram Stories Table  | BMW Motorsport - 4 of 9</vt:lpstr>
      <vt:lpstr>Instagram Stories Table  | BMW Motorsport - 5 of 9</vt:lpstr>
      <vt:lpstr>Instagram Stories Table  | BMW Motorsport - 6 of 9</vt:lpstr>
      <vt:lpstr>Instagram Stories Table  | BMW Motorsport - 7 of 9</vt:lpstr>
      <vt:lpstr>Instagram Stories Table  | BMW Motorsport - 8 of 9</vt:lpstr>
      <vt:lpstr>Instagram Stories Table  | BMW Motorsport - 9 of 9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BMW Motorsport - 1 of 9</dc:title>
  <dc:creator>Administrator</dc:creator>
  <cp:lastModifiedBy>Administrator</cp:lastModifiedBy>
  <cp:revision>1</cp:revision>
  <dcterms:created xsi:type="dcterms:W3CDTF">2022-04-01T14:41:04Z</dcterms:created>
  <dcterms:modified xsi:type="dcterms:W3CDTF">2022-04-01T14:42:20Z</dcterms:modified>
</cp:coreProperties>
</file>