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55D4A-AF84-4856-8CE4-54350ABE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BMW Motorsport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78471-0895-4A47-B661-54416EF17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763285"/>
              </p:ext>
            </p:extLst>
          </p:nvPr>
        </p:nvGraphicFramePr>
        <p:xfrm>
          <a:off x="457200" y="1731963"/>
          <a:ext cx="8229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98099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922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3634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638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097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696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106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670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472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4553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03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2577518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93813.861111111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11792.06557377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387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648BC-678B-42AD-ABE1-7F8300C1E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3107997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20220401_143606</Template>
  <TotalTime>0</TotalTime>
  <Words>41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BMW Motorsport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BMW Motorsport</dc:title>
  <dc:creator>Administrator</dc:creator>
  <cp:lastModifiedBy>Administrator</cp:lastModifiedBy>
  <cp:revision>1</cp:revision>
  <dcterms:created xsi:type="dcterms:W3CDTF">2022-04-01T14:36:07Z</dcterms:created>
  <dcterms:modified xsi:type="dcterms:W3CDTF">2022-04-01T14:36:11Z</dcterms:modified>
</cp:coreProperties>
</file>