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E898-69C3-4748-829D-C500B8F32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AD668-EFE2-4661-9C31-09E0B7D22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362102"/>
              </p:ext>
            </p:extLst>
          </p:nvPr>
        </p:nvGraphicFramePr>
        <p:xfrm>
          <a:off x="457200" y="1731963"/>
          <a:ext cx="7982712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34415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7699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434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4242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9168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6698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4191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4575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- 2021-03-02 10:01:00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#VCOTrackVote! Let us know on which of these @iRacing circuits you want us to contest our VCO ProSIM SERIES Championship Race. 
📺Wednesday, 20:00 CET: v-c-o.info/Round7Live 
#vcoesports #vcoprosim 
MAHLE | Sport Signage | D-BOX | FANATEC | SiFaT | SUPERDRINK | VRS pic.twitter.com/HjOXL09vIt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04/07/2021 09:28:36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8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0EE15-8827-4F9E-A4EE-1BF9E9198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91479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0C1D-EBB9-41CF-B613-FD96A8E2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80B50-E03B-4F66-8D4A-82F45A51E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958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81897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2574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8188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038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9119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0937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992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638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8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16:23:29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YouTube power for the VCO ProSIM SERIES: @FelixLaden teams up with @JimmyBroadbent!
WHAT A LINE-UP! 🤜🤛
Watch the final round of the #vcoprosim SERIES here: v-c-o.info/Round8Live
#vcoesports @iRacing 
MAHLE | Sport Signage | D-BOX | FANATEC | SiFaT | SUPERDRINK | VRS pic.twitter.com/6rUxsLJoXi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15:12:19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04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62C46-F238-43D1-8D73-BFBE51108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46342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B2FA-46EA-48C6-85AA-192A88C8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90A8F-3CE0-4878-A624-8FF1CB331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288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91908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8782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8940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2542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6420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903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057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5642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4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- 2021-03-30 10:05:36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#VCOTrackVote! 
Let us know on which of these @iRacing circuits you want us to contest our VCO ProSIM SERIES Championship Race.
📺Wednesday, 19:45 CET: v-c-o.info/Round8Live
#vcoesports #vcoprosim 
MAHLE | Sport Signage | D-BOX | FANATEC | SiFaT | SUPERDRINK | VRS pic.twitter.com/PeIE2Ciiph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09:11:29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338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087BA-FA99-40B9-8F30-1D54252B9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49163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F0FD4-7E86-4C2F-A457-8513841A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3AC58-A685-493C-9FC9-EB54D7274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6449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09946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8935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6138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6070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6118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8451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9949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526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9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- 2021-04-07 15:53:13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promised you trophies for the @iRacing VCO Grand Slam events - and here they are!
These beauties are on their way to the 12h Sebring class winners! 🏆🏆
#vcoesports #vcograndslam #iRacingSebring12 pic.twitter.com/KpZJbVaqMq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05/07/2021 22:10:39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32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5251F-8C6E-4FCE-91C6-6FB2D6699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64514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6621-AD6D-447E-B676-216ABC98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A436F-5DA3-47DE-B946-435627242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274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47896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1713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6577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096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2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9047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120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5966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5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- 2021-03-04 16:04:50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first VCO ProSIM SERIES Esports Racer Champion: @JKRogers_92 of @CoandaSimsport! 
Here's what the 🇦🇺 had to say after securing the title.
🗒️ v-c-o.info/champion-rogers
#vcoesports #vcoprosim @iRacing 
MAHLE | Sport Signage | D-BOX | FANATEC | SiFaT | SUPERDRINK | VRS pic.twitter.com/Q2WuFwsrWI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04/17/2021 15:05:21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0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- 2021-04-08 20:41:47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@IMSA @iRacing Pro Series presented by SimCraft.
Round 1⃣ at @sebringraceway. LIVE from 00:30 CEST.
#vcoesports #IMSA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15:12:34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8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6C9D9-342B-47ED-91F3-76DBF2F66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24859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E6E8-A3FE-4869-8FEC-F5A32C114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E2C06-ACA8-49FB-B097-C63AED03E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239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95994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4452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7381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1308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2913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399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833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560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- 2021-05-10 19:34:05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 won the @IMSA @iRacing Pro Series LMP2 title - and is one of the most successful #HybridRacers worldwide: @DanielMorad!
Highs, lows, plus a dose of MORADNESS! And a guest appearance of @vcofh as host of the show...
From 20:00 CEST. On YouTube! 📺 🎥
#vcoesports #vcostudio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06/14/2021 15:22:39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- 2021-04-09 02:28:07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our #SebringStuntShow - with @JulianSantero 🤠 
#vcoesports @IMSA @iRacing #IMSA pic.twitter.com/gU5i7llm0P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21:12:15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84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AC691-6F96-4332-8CBE-3CB17F22D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728088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4A905-BED5-4260-BF06-483D2B3EC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043B7-F7BD-4B33-BDDB-C464F60AE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550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135141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8602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5177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7597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6160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7258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6122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297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89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- 2021-03-08 16:04:02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countdown for The Sim Grid x VCO World Cup is on! 🌍🌎
Check out all information here:
👉🏻👉🏻 v-c-o.info/simgrid-worldc… 
#vcoesports @sim_grid @AC_assettocorsa pic.twitter.com/cpvJj9dsol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04/19/2021 15:39:07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9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20:22:20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 FUN RACE goes GREEN!🟢🟢🟢
#vcoesports #vcoprosim @iRacing 
MAHLE | Sport Signage | D-BOX | FANATEC | SiFaT | SUPERDRINK | VRS pic.twitter.com/MMpJMhgEaE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03:14:40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7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7E500-FE8A-4861-B6B1-6DC259C64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408070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D1F7A-A08A-4946-960F-5100DF5EC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6A5F6-001F-4D1A-9ECB-1744F05FE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702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84776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8101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1049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626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80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5210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3372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708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21:57:38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🏁The checkered flag has fallen!🏁
The lucky winners of our final CHAMPIONSHIP RACE are Muhammad Ibrahim &amp;amp; @alexsanb47.👏👏👏
What an impressive start-finish victory!
#vcoesports #vcoprosim @iRacing 
MAHLE | Sport Signage | D-BOX | FANATEC | SiFaT | SUPERDRINK | VRS pic.twitter.com/l1C9MTfhtO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21:11:07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03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A2DCF-BB5C-4E4E-A260-3533CEE9C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541050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5279-7318-41AA-9101-8C5E215F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21828-8C4A-469C-9EEB-019BC4D5A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949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90345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6825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1350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1959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2426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8964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3810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74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8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12:59:55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RACEDAY everyone!🏎️🥳
Who’s ready for Round 8 of the VCO ProSIM SERIES tonight⁉️
We’ll kick off the action at 19:45 (CEST) on YouTube👉
http:v-c-o.info/Round8Live
#vcoesports #vcoprosim @iRacing 
MAHLE | Sport Signage | D-BOX | FANATEC | SiFaT | SUPERDRINK | VRS pic.twitter.com/O1y57mhi7P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09:11:36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0D32E-BFF4-422D-ABE2-21A1C8B7D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960515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4FA55-B0A6-4C49-8513-C4B33F89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CA7A9-4F3F-492C-A9F6-2B4141886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105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565303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1753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9443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00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2674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4838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5976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8259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2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20:45:22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WANTED: THE BEST ESPORTS RACING ORGANISATION IN THE WORLD. 🌎🌍 
3 PLATFORMS. 30 TEAMS. 1 TOURNAMENT. 🏆🏆 
ERWC I. 21-30 JANUARY 2022. WATCH THIS SPACE. 
#vcoesports #erwcI
@iRacing @rFactor2 @AC_assettocorsa @RaceSpotTV @sim_grid @rccoworldex @FundRazr pic.twitter.com/SbudicCxNl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05/02/2021 03:11:38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623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9D67-7643-46BD-BC27-89D7876AF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363093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45A14-69F1-4AE2-9182-3FDE07F2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34908-32B5-4769-A3D1-518A1D74A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151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7450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150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4342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3296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1003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4045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8368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9744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59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- 2021-04-23 01:19:23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LMP2 BEAUTIES! 🤩🤩 (we did a similar tweet during Round 1, now it's a series!)
Round 2 of the @IMSA @iRacing Pro Series presented by @SimCraft.
📺 twitch.tv/vcoesports
🎥 youtu.be/kupfOZhw7ME
#vcoesports #IMSA pic.twitter.com/QEQaHJ532B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05/27/2021 15:17:38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2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- 2021-06-27 01:33:15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you, @DoningtonParkUK!
This World Cup race was a blast! 🚀💥
#vcoesports #TSGxVCO @sim_grid @AC_assettocorsa pic.twitter.com/LpJKMT9Xr3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21:15:57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08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5CCCE-AFB1-42AC-96B3-ECF8366E1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27845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25B9-D2D7-404D-B32B-C233CEB84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66D5D-402B-4EBC-B1E6-496CB1E15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86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530157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7974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574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5254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74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7092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0424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1329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0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- 2021-03-05 12:30:19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proudly present: 👉 @maxbenecke11, King of the VCO ProSIM SERIES Fun Cup! 👑
Here's what the champion had to say after securing the title on Wednesday: v-c-o.info/champion-benec…
#vcoesports #vcoprosim @iRacing
MAHLE | Sport Signage | D-BOX | FANATEC | SiFaT | SUPERDRINK | VRS pic.twitter.com/VePb9TQzJi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04/17/2021 21:31:33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3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- 2021-04-24 16:24:23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BMW @TeamRedlineSim 🆚 BMW Team GB (@WilliamsEsports) at the front!
📺 Follow the race live here: youtu.be/iG92xrPhjXw
#vcoesports #vcograndslam @iRacing pic.twitter.com/uhAT7Mb2FS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06/05/2021 15:15:25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45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AC651-A1E2-4415-AD72-3CF99DE8E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408151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E7D3D-06A6-4B3D-992D-6DCEF196E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3ADB3-281B-45C5-A6C9-BB786EC16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372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981832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3714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7297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4080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4953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7019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0736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8546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8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- 2021-04-09 00:48:22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are our pole-sitters for the @IMSA @iRacing Pro Series presented by SimCraft season opener! 👏👏
LMP2: @ScottAndrews44 
GTLM: @BrunoSpengler 
#vcoesports #IMSA pic.twitter.com/EWKNtNBNPB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03:14:32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4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- 2021-04-05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He's the founder of VCO - @vcofh.
In the 37th edition of the VCO Esports Studio with @BenConsty, he reflects on the VCO ProSIM SERIES and gives many insights regarding the latest VCO innovation: the Esports Racing World Cup (ERWC).
#vcoesports​ #vcostudio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15:12:34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50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45FF3-9977-410F-99D5-3BCCA1EF3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355933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A941-D600-4193-B2AC-EA898AB2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41D91-A00D-4BAB-A378-4D94D3C22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31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884461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6405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3879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202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6671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065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6977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352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3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- 2021-04-09 03:34:30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VCO Pictures of the Day - from the @IMSA @iRacing Pro Series presented by SimCraft season opener at @sebringraceway!
📸📸📸 Thanks to our amazing #VCOContentCrew!
#vcoesports #IMSA pic.twitter.com/lIVjKPMCT4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05/14/2021 03:15:08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4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- 2021-04-23 00:30:36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NOW LIVE!
Round 2 of the @IMSA @iRacing Pro Series presented by @SimCraft.
📺 twitch.tv/vcoesports
🎥 youtu.be/kupfOZhw7ME
#vcoesports #IMSA pic.twitter.com/PscfbLzcoS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21:12:21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52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5D160-40E7-4665-A52F-AA753B496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1142990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1761-61BA-42FC-8482-F4326C524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53761-E115-49C4-A05B-EE8FAB88C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138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161413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265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6803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1257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3099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9658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9667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938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4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- 2021-03-01 20:00:47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Together with @Max33Verstappen he dominated Saturday's  @iRacing 12h Bathurst - @EnzoBonito17!
In his chat with @BenConsty the @TeamRedlineSim driver talks about his Dutch team-mate, F1, the Race of Champions and much more. 
#vcoesports #vcostudio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03/31/2021 15:36:49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9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D9256-5802-4456-8690-8BF823A98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3576930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350E3-1F30-4AB2-9E37-15F4D4BD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B1B16-9A13-4199-B11F-958240F46E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549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480770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404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1794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960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0891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7355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9109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329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4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- 2021-03-26 22:13:38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cannot wait for the green flag at Sebring! 🇺🇸 🇺🇸 
To shorten the wait, read our event preview, including many interesting facts provided by @RaceSpotTV!
👉🏻👉🏻 v-c-o.info/sebringpreview
#vcoesports #vcograndslam #iRacingSebring12 @sebringraceway @iracing #RespectTheVirtualBumps pic.twitter.com/5jultOBJ0r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09:11:36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18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FF8C7-8CDE-4068-A7A0-B686D614B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27871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476C-94F5-413F-A844-F51FE6F9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DBFC8-3F04-436E-A5D2-E07BEEFEC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757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530483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175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7331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8437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0325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6380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2492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78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7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- 2021-03-31 18:00:05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Ding-ding, we have a WINNER!🎉
We go to Hockenheim for tonight's #VCOProSIM Series Round 8.🇩🇪
Don't forget to tune in: v-c-o.info/Round8Live (19:45 CEST)📺
#vcoesports @iRacing 
MAHLE | Sport Signage | D-BOX | FANATEC | SiFaT | SUPERDRINK | VRS pic.twitter.com/SE44xeojjY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03:14:40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53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0E45B-CA96-40BB-BFCB-9FE80BD69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3019740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A49E-8EC4-4091-93BD-8467D986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VCO 🕹🏎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F9C9C-B185-4A6A-900C-E33804364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585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53527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1834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8740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730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724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6314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4345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6483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0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@vcoesports - 2021-06-21 19:20:36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He's one of the key figures at @iRacing: @kevinbobbitt, Director of Marketing. 
In this chat with Anthony Jordan, Kevin talks about the latest iRacing update, the development of the service, and his future plans.
From 20:00 CEST!
#vcoesports #vcostudio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08/05/2021 09:15:13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69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AF7E3-7C9A-4203-851C-79D72769F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03/01/2021 - 06/27/2021</a:t>
            </a:r>
          </a:p>
        </p:txBody>
      </p:sp>
    </p:spTree>
    <p:extLst>
      <p:ext uri="{BB962C8B-B14F-4D97-AF65-F5344CB8AC3E}">
        <p14:creationId xmlns:p14="http://schemas.microsoft.com/office/powerpoint/2010/main" val="2783702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20210821_121103</Template>
  <TotalTime>1</TotalTime>
  <Words>1131</Words>
  <Application>Microsoft Office PowerPoint</Application>
  <PresentationFormat>On-screen Show (4:3)</PresentationFormat>
  <Paragraphs>380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Twitter Own Tweets Table | VCO 🕹🏎 - 1 of 18</vt:lpstr>
      <vt:lpstr>Twitter Own Tweets Table | VCO 🕹🏎 - 2 of 18</vt:lpstr>
      <vt:lpstr>Twitter Own Tweets Table | VCO 🕹🏎 - 3 of 18</vt:lpstr>
      <vt:lpstr>Twitter Own Tweets Table | VCO 🕹🏎 - 4 of 18</vt:lpstr>
      <vt:lpstr>Twitter Own Tweets Table | VCO 🕹🏎 - 5 of 18</vt:lpstr>
      <vt:lpstr>Twitter Own Tweets Table | VCO 🕹🏎 - 6 of 18</vt:lpstr>
      <vt:lpstr>Twitter Own Tweets Table | VCO 🕹🏎 - 7 of 18</vt:lpstr>
      <vt:lpstr>Twitter Own Tweets Table | VCO 🕹🏎 - 8 of 18</vt:lpstr>
      <vt:lpstr>Twitter Own Tweets Table | VCO 🕹🏎 - 9 of 18</vt:lpstr>
      <vt:lpstr>Twitter Own Tweets Table | VCO 🕹🏎 - 10 of 18</vt:lpstr>
      <vt:lpstr>Twitter Own Tweets Table | VCO 🕹🏎 - 11 of 18</vt:lpstr>
      <vt:lpstr>Twitter Own Tweets Table | VCO 🕹🏎 - 12 of 18</vt:lpstr>
      <vt:lpstr>Twitter Own Tweets Table | VCO 🕹🏎 - 13 of 18</vt:lpstr>
      <vt:lpstr>Twitter Own Tweets Table | VCO 🕹🏎 - 14 of 18</vt:lpstr>
      <vt:lpstr>Twitter Own Tweets Table | VCO 🕹🏎 - 15 of 18</vt:lpstr>
      <vt:lpstr>Twitter Own Tweets Table | VCO 🕹🏎 - 16 of 18</vt:lpstr>
      <vt:lpstr>Twitter Own Tweets Table | VCO 🕹🏎 - 17 of 18</vt:lpstr>
      <vt:lpstr>Twitter Own Tweets Table | VCO 🕹🏎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VCO 🕹🏎 - 1 of 18</dc:title>
  <dc:creator>Frederik Peiniger</dc:creator>
  <cp:lastModifiedBy>Frederik Peiniger</cp:lastModifiedBy>
  <cp:revision>1</cp:revision>
  <dcterms:created xsi:type="dcterms:W3CDTF">2021-08-21T12:11:04Z</dcterms:created>
  <dcterms:modified xsi:type="dcterms:W3CDTF">2021-08-21T12:12:55Z</dcterms:modified>
</cp:coreProperties>
</file>