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D696-6986-4E48-B9DA-E36010E2A8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BMW BERLIN BRAWL 2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22EEB8-2436-431B-B088-49A327F38F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Bürosüd plus GmbH</a:t>
            </a:r>
          </a:p>
        </p:txBody>
      </p:sp>
    </p:spTree>
    <p:extLst>
      <p:ext uri="{BB962C8B-B14F-4D97-AF65-F5344CB8AC3E}">
        <p14:creationId xmlns:p14="http://schemas.microsoft.com/office/powerpoint/2010/main" val="2339120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C253A-DB45-4889-82F6-DE878196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Instagram Performance | BMW Esports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09761-CE7D-438B-A51D-4F9D4E683E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53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28025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533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438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613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050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940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655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88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115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638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1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5150.4117647059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570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92F7B6-D887-4576-BAC1-119139F1F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582788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4019E-3879-496A-9B20-CEF5CA264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773E40-2969-4B0A-A98A-A6C93E1BD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535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762628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31443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313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389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9764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573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533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91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791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1215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438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4588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20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21:59:08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80s? History.
90s? History.
#BerlinBrawl 2️⃣? History.
Now: Back to the Future.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20:11:23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49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- 2021-07-17 11:00:40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#BerlinBrawl game faces.
What do the facial expressions tell you?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08:08:51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56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9C8E0-9994-406D-92DC-F522EF098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43808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75746-D27A-4D7A-9B31-CC4F5681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7C686-6AFD-4524-8F12-39D517DAB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327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151579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87588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159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222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574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495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368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89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609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6212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4236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4674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7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- 2021-02-06 14:00:24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going to witness the most anticipated #UnitedInRivalry match in the @lecofficial season so far. A remake of the #BerlinBrawl. 
In the orange corner: @fnatic 
Wearing black: @g2esports 
🎙 For the millions watching around the 🌍. Let's get ready to fight! 🥊
#G2ARMY #ALWAYSFNATIC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07/30/2021 11:37:12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49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13EFC-6638-4795-A138-AACC03BEFC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67133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EB2C-4B4B-4908-AEAC-A3A5371F6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F845D2-80B5-42A6-82F8-C006D4F59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769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408857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65768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512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8945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029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449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052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031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929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621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847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164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19:34:29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Eighties styler N0tail.
#BerlinBrawl @ogesports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14:12:55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0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19:00:44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Retro Games? ✅
Rivalry? ✅
@eefjah? ✅
Let's get this started. Welcome to the #BerlinBrawl!
📺 b.mw/berlinbrawl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14:12:55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509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60EC0-06AA-4927-962F-F3491DF5E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67027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4292A-32D3-4C82-9FFF-50F240C10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747CE-E860-42D1-894F-26ABBC167D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836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992010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55290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8481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947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357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047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091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052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061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42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6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965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5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21:38:42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 carried the trophy in, and he carries the trophy out again. 
@bwipolol wins the #BerlinBrawl.
@fnatic are back-to-back champions.
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20:11:23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1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63A09-7BF0-406E-8093-E07EF21FB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77779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D4833-44BB-497F-AD6C-F35AFFDA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3AD3E-4CD7-4989-AA06-70309E0F6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171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812831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56013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547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899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03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205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967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838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2910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1919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686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534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53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- 2021-05-28 14:01:34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joining forces with the best in the industry, so BMW is now the Official Automotive Partner of @lvlglobal, the most awesome #Esports venue in the galaxy.🌠
📣 It's all happening at LVL in July when the #BerlinBrawl returns. We'll keep you posted.🚨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07/30/2021 11:37:12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125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31FEC-6E25-42E3-9C6E-04FC2086D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91582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AC3C-8E93-4434-9B8C-D11D61F48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9DEDF-7DCA-451D-B205-695B7F0C0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279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918034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6720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7668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23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373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304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7689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285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138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9726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288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699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51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- 2021-07-05 17:08:26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the craziest #Esports party in the universe, the retro-style edition of #BerlinBrawl.
Engage on Twitch at 🌐 b.mw/berlinbrawl 🌐 and be part of this interactive event as your favourite #UnitedInRivalry teams battle it out in '80s arcade classics.
Do we have a date?
@fnatic @g2esports @fpx.esports @ogesports @lvlglobal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08/04/2021 14:12:14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064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E80A0-FF8E-4693-9939-A08BA5854B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83108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D045-3705-4F38-AA0F-B7EF425F9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C50AD-C3F5-4D5F-A5CE-6BC1C41F6F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203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180068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40347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339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389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414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1694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42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42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536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99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155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54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80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- 2021-07-11 18:43:59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amazing @eefjah will be hosting tomorrow's #BerlinBrawl at the @lvlglobal !🕹️
Are you ready to relive the 80s - #UnitedInRivalry Style? 😎
🕖 19:00 CEST
📺 b.mw/berlinbrawl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14:08:51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04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C0742-D7CD-4D1C-8B98-913FE1EA3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50844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6A54A-FE7E-495B-8B3B-64E48687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E9B5B1-369E-44DA-8E9C-A150249DF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11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5920948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44544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105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01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833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709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564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832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356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8005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32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571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70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- 2021-07-11 14:00:53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#BerlinBrawl is sneaking up on us. We hope you’re as stoked as we are! 
Be there or be square! 🕹️🎮
Tomorrow. 19:00 CEST 📺 b.mw/BerlinBrawl
#UnitedInRivalry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08:13:15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808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0A2A1-CF26-4500-8431-FDE5B375F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238526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EEFEB-CD74-4C33-B661-E82E2721D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300E7C-D27A-4359-964F-48C65E6A51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769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185099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60455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27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292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30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0435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8424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481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329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1013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207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418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7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- 2021-07-13 14:20:44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hail to the new arcade king 👑 in town. 
FNATIC's Bwipo.
#BerlinBrawl Champion. 🏆
@fnatic @bwipolol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08:08:51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68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BDBA9-143F-4303-8D54-91249D942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433220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A6E09-E53B-4362-95AA-0E8BA58EB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EFCCD-4621-4454-8C9C-6F0A960D3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982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757018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2796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7922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28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412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672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8674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823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703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324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60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974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80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18:30:27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ready for an evening of retro gaming 🕹️ action with your favourite #UnitedInRivalry Esports superstars?
🖥️ Join us for the #BerlinBrawl watch party at:
👉 discord.gg/bmwesports 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14:12:55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020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7B682-3331-4BE4-AEFC-5A0CCA45F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195202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E63E9-B4C4-4229-BEE0-370D0ADCD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DA5010-CD34-4958-8FBA-45FFFC19B4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13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390478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9407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56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173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791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286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1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596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928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287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205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85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2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- 2021-07-14 17:38:16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VIDAM added colour to the #BerlinBrawl with his graffiti art. 
Check out the compilation of cool work created by the visual artist and illustrator from Berlin. 
Thank you VIDAM for being a vital part of our crazy #Esports party. 
@vidamstudio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08:08:51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75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13C25-1F9B-41E3-86C5-05173F36D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49619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B53D1-2B0E-4378-91F9-51D3737D7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BE83B-9B26-4FD4-96AC-0683F41018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14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9174929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40051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80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516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2923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988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482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594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399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1601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945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665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19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- 2021-07-09 11:00:27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🕹 #BerlinBrawl celebrates the arcade classics of the 80s and 90s.
One that has captivated generations of players is Street Fighter. The game was even made into a film. 
Let's see, if your #UnitedInRivalry heroes can pull off some special moves. 
📺 b.mw/berlinbrawl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08/07/2021 20:08:49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997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AEE5C-923A-4024-946F-C345451D6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349708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B5F4A-B701-46CC-9127-5CAB5625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AFA5D-9A19-41C5-99E7-E1B8F398F1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752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015842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66796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952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8947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59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46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267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631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478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89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681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863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10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- 2021-07-08 20:01:14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1️⃣9️⃣8️⃣4️⃣ was a remarkable year. 
Everyone called the Ghostbusters 👻 and Capcom released Vulgus.🕹 At #BerlinBrawl, the arcade classic celebrates its comeback. 
Experience at 🌐 b.mw/berlinbrawl 📣 how your #UnitedInRivalry heroes cruise across alien landscapes in a starship.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08/07/2021 14:10:44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750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27D79-39F9-45E3-BFFB-AD13E55852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766500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2270-40C1-4CC6-B800-D935439C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2ADFC-8829-46D6-91AC-390CB6348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653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718000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51358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664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3458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980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842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703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443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761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315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7917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8254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30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- 2021-08-06 14:56:44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#BerlinBrawl time machine has thrown us back to the crazy 80s! 🌀
Strange outfits, weird haircuts, cool cars and our #UnitedInRivalry teams @fnatic, @g2esports, @fpx.esports and @ogesports battling it out in arcade classics at the @lvlglobal!
Check out the highlights🍿: 
👉 https://youtu.be/4l2QFpgikRg 👈
#retrogames #esports #BMWEsports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08:08:51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89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D9667-5275-4C46-AD93-21A4BFE9A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42162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54DA2-ECB1-4DBA-9A03-0A82B149A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Feed Posts  | BMW Esports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8D341-0D08-4DDF-9DBB-FF1D707BF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761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238719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40591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884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461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968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520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070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278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254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8399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392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691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90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- 2021-07-07 21:18:50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1️⃣9️⃣8️⃣4️⃣ was a remarkable year. 
Everyone called the Ghostbusters 👻 and Capcom released Vulgus.🕹 At #BerlinBrawl, the arcade classic celebrates its comeback. 
Experience at 🌐 b.mw/berlinbrawl 📣 how your #UnitedInRivalry heroes cruise across alien landscapes in a starship.👽🚀👨🏼‍🚀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07/08/2021 08:09:11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36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3CA15-6241-4D1B-ADB6-B56AED8F51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847777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48C38-8A02-4263-97A4-67E4A4B25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Instagram Stories Performance | BMW Esports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436E7-9FE3-45EC-B102-E5C227582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77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077897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6048848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358647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39796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08096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27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bmwesports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596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15C2D-4D54-49AA-9698-C8F92AF74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1205926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7904D-33F5-4711-929E-329BA755E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D9EB1-284C-4CD9-9B44-4A516AFFF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021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71754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80459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8513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874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399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68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456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24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62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16:02:50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
PLAYER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https://quintly-image-storage.s3.amazonaws.com/f3ae5ef286864ca42c9c4a8ae50ba08b/de4673a9b86504cb5394de33cb739d7e.jpg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16:00:43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75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17:03:59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https://quintly-image-storage.s3.amazonaws.com/f3ae5ef286864ca42c9c4a8ae50ba08b/216fe44732734d8d62f001615773d19a.jpg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16:31:01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46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BA904-8F3F-4CB6-A1B0-496C62CA0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237704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4C0F-7FA1-42B9-BC5C-A7EC0002A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E0400D-5AC8-4FAF-A2FC-D1BD9CE98C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169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08112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2911733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96344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222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388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002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884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925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31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18:32:29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https://quintly-image-storage.s3.amazonaws.com/f3ae5ef286864ca42c9c4a8ae50ba08b/5d1e9766f6529dab011643e3c0dcb05d.jpg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18:30:56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73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18:46:47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https://quintly-image-storage.s3.amazonaws.com/f3ae5ef286864ca42c9c4a8ae50ba08b/b46e9980cf8a8147322bdfccdf7342d7.jpg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18:30:56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917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01818-D1AC-41A8-95F5-2D6AB087B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4285879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91E3-0950-44C4-BDA3-B99E37C66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89DA4-0AC5-425B-ABA2-5EC76DDA4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8647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483986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144635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18906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721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186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5953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70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373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51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18:47:52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https://quintly-image-storage.s3.amazonaws.com/f3ae5ef286864ca42c9c4a8ae50ba08b/c65001993f1f39b7345c676b21b98e0b.jpg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18:30:56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52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18:51:34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https://quintly-image-storage.s3.amazonaws.com/f3ae5ef286864ca42c9c4a8ae50ba08b/8817a5ec48fcdc4cba3ec5adee008612.jpg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18:30:56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514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B5437-D576-4E8C-BBE2-7D837D63E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23347601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0BAC0-8898-4115-B705-91969CB3F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F35051-C443-4604-A76F-3B84BEFA2C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079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733740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429568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12148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992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561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981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366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8818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88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18:51:35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https://quintly-image-storage.s3.amazonaws.com/f3ae5ef286864ca42c9c4a8ae50ba08b/9d784af40a6b73ef959d52d169385d30.jpg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18:30:56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66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18:55:38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https://quintly-image-storage.s3.amazonaws.com/f3ae5ef286864ca42c9c4a8ae50ba08b/72b5c0042cb41dfc2e326aff96f4883b.jpg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18:30:56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877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15AD8-C55C-41DB-9450-FDC7F135E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2191321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7704A-6194-45D9-A2A2-476CEB3FD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A373FD-F175-429D-B395-E62FEF9353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4103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61326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53943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57228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364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1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889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0367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8805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23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19:32:02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https://quintly-image-storage.s3.amazonaws.com/f3ae5ef286864ca42c9c4a8ae50ba08b/c711d2743aa9b703b132a5e396148347.jpg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19:30:44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38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19:23:07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https://quintly-image-storage.s3.amazonaws.com/f3ae5ef286864ca42c9c4a8ae50ba08b/dd32eb4c5f4c0f7acb9b83d252b19745.jpg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19:01:56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734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C95EA-99C2-40C0-BAC1-4F51D64FB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2849575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C2B27-A616-4D6B-8489-37F2C3D46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DC79C5-97AD-4152-BD87-039A5A7A86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129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360374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665755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8040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9543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81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9327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228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593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1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19:56:16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full focus!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https://quintly-image-storage.s3.amazonaws.com/f3ae5ef286864ca42c9c4a8ae50ba08b/9a205c43891e3461b53a5ab9bd87e98a.jpg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19:30:44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6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20:15:52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https://quintly-image-storage.s3.amazonaws.com/f3ae5ef286864ca42c9c4a8ae50ba08b/3f413c00d13229e59dfca4e0a5356e54.jpg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037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BADA2-2BC2-4B18-B5F5-851844E42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1909136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8E74B-6C11-4144-927E-DB858B1B7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E92132-02E1-4120-8030-748D957594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708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632487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20058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95879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487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80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7242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792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907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5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20:18:37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https://quintly-image-storage.s3.amazonaws.com/f3ae5ef286864ca42c9c4a8ae50ba08b/4ee45ce58ec64d94b6eb4cfe7088ee7f.jpg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47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20:30:26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https://quintly-image-storage.s3.amazonaws.com/f3ae5ef286864ca42c9c4a8ae50ba08b/b8f35ea53d73a7fb49ce3c0ed1c50165.jpg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987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BB0F0-DDB6-4AE9-B27C-CB99F1847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462872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675BC-F35B-4A81-8B2D-02778C3D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A4278-658C-4F2E-82B7-477CAF5E8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129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89817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592208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96123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10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415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248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034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36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28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20:30:27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https://quintly-image-storage.s3.amazonaws.com/f3ae5ef286864ca42c9c4a8ae50ba08b/b29a5edc84fbf6b9f8b0979b7c357a41.jpg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20:13:05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27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21:09:39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https://quintly-image-storage.s3.amazonaws.com/f3ae5ef286864ca42c9c4a8ae50ba08b/aac9792697c41882c0df37b8823f60e9.jpg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20:31:23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398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01346-A8E8-4B7B-B37D-C25931DC9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3149340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F058A-E6F2-4251-BE2A-E85163DE1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431B4F-13A6-4BAE-A875-039240E5D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253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66945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529340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28945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864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522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3132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13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854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13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21:09:40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https://quintly-image-storage.s3.amazonaws.com/f3ae5ef286864ca42c9c4a8ae50ba08b/662851cc73e3a1385f8005987888ea29.jpg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20:31:23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5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- 2021-07-12 21:10:09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https://quintly-image-storage.s3.amazonaws.com/f3ae5ef286864ca42c9c4a8ae50ba08b/6ade25f5afb0a75c6b8a26b0386ef3bd.jpg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07/13/2021 20:31:23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054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318B8-6333-4228-8A9D-BE3A6EDCD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15634709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F5231-E02F-406C-A88E-B5FD96453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BMW Esports Berlin Brawl All Instagram Stories | BMW Esports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814743-E696-49DB-9F89-E81E84F807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490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222537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111238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72830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317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682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800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109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75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20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- 2021-07-11 19:02:23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https://quintly-image-storage.s3.amazonaws.com/f3ae5ef286864ca42c9c4a8ae50ba08b/f634e6c308605788a21a6ff65bb6f5a2.jpg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07/12/2021 19:00:47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73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bmwesports - 2021-07-11 19:55:09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https://quintly-image-storage.s3.amazonaws.com/f3ae5ef286864ca42c9c4a8ae50ba08b/d4bf2ea2d04ed0d8b6c10c805354c3e5.jpg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07/12/2021 19:30:52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17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F8819-F79E-4542-8266-AB154BE9C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07/11/2021 - 07/13/2021</a:t>
            </a:r>
          </a:p>
        </p:txBody>
      </p:sp>
    </p:spTree>
    <p:extLst>
      <p:ext uri="{BB962C8B-B14F-4D97-AF65-F5344CB8AC3E}">
        <p14:creationId xmlns:p14="http://schemas.microsoft.com/office/powerpoint/2010/main" val="2836971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03AA-4B07-49AD-B6F2-8B5A987E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Twitter Performance | BMW Esports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B298D7-AACE-448E-B291-EF875B045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457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62256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760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794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9562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0430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331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016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6583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191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4644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001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297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3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3130930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649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6C7D7-DFFD-4D57-BE65-D4AB70E95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0044783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34BFC-BB3F-4D26-982F-C5394A0D7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640E0E-0BFD-4D79-AEDB-65997058E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13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29664083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445855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623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38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8235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488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7031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3353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0951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6490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973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4249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2308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698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103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- 2021-07-05 17:06:00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the craziest #Esports party in the universe, the retro-style edition of #BerlinBrawl.
Engage on Twitch at b.mw/berlinbrawl and be part of this interactive event as your favourite #UnitedInRivalry teams battle it out in '80s arcade classics.
Do we have a date? pic.twitter.com/GMDEOI7PLi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15:14:53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660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32AB9-609E-49F7-98B9-2D6AA0644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6198777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7C4B1-FE57-4763-9D6C-2803C29F9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17C4F2-62E2-4E9F-A5DE-0EBEE8015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475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147132744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955674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7278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3368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255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3158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384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2549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6146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9439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3747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0871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702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566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75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18:59:08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Retro Games? ✅
Rivalry? ✅
@sjokz? ✅
Let's get this started. Welcome to the #BerlinBrawl!
📺 b.mw/berlinbrawl pic.twitter.com/b2zTmG6MKH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415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F6076-0000-4282-AF7C-D5E781555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8939596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94FCB-3983-4492-A7F1-26B883D23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7C89DA-8BC8-49A3-BC43-B22787CDF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2850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553647787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626059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1268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207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931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2964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9778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791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2051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075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240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5573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217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667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02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- 2021-07-13 14:14:44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hail to the new arcade king 👑 in town. 
@FNATIC's @Bwipo.
#BerlinBrawl Champion. 🏆 pic.twitter.com/YAT05tUHnd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09:12:50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60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8860F-9C40-44E7-8A16-5D81586F3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411504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6252A-5637-4E62-B51F-6D3644F4D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DE7EDC-3AA9-4E1D-B1B3-74DFB1ECF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91126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402703635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807567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4147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600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5377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1233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1291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4044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3080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9946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3694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7285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266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674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83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- 2021-07-17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#BerlinBrawl game faces.
What story do they tell you?
@Bwipo @fnatic @OG_BDN0tail @OGesports @FPX_Esports @OfficialANGE1 pic.twitter.com/qB0mZj5PzB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09:12:50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910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501B7-8D33-4A0C-9626-B42399CC5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469619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9F9DE-6DE3-412D-83B7-1E2D2D2E1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88F147-B93E-4A2E-9C91-296C472C34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388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928771988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021195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9752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1122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2311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6851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9133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3899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6503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4692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698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6530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5049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8557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20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21:16:44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 A M E
O V E R
#BerlinBrawl 2️⃣ is history. 
It was amazing, crazy, surprising, and most importantly a lot of fun.
What remains... cool impressions from @lvlglobal.
Now: Back to the future. pic.twitter.com/fIsYS2KqzB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764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C2C06-B66C-4561-BD0F-1135870D7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7406870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DD908-15CF-43E1-9F89-B41740190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F88B5B-F8C6-479E-BE34-CFA1CC535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616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3641759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209210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5233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8849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104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3982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005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7413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4268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156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1524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3979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644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0212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2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21:06:30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GG, @FNATIC!
#UnitedInRivalry #BerlinBrawl pic.twitter.com/UEt9Ze5dex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15:15:03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286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BA862-822C-4BE9-9FD4-8BC73E9B4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860077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12387-423A-4478-B2F7-647612D04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F1676-30C8-44F0-A84C-03AF9B28DB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784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33759443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87076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2822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392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9596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1149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4020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8553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50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3625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124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9968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4033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4081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90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21:49:30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one beats him when it comes to the right outfit.
#BerlinBrawl's best-dressed award goes to @OG_BDN0tail.
 Perfect 1️⃣0️⃣. Look at that bumbag. 👀
@OGesports pic.twitter.com/XpGyWxdlId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09:12:50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8.6514 %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45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07FF3-25AA-4E3C-BADF-2A72FD572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6678070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832F8-0D3F-438C-B2E0-D189CDE5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927345-F48F-467A-A0C5-4A6262D2F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019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24412537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038151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5600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8973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0706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7399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202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8655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002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4551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691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8169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4530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57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99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- 2021-07-11 18:43:40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amazing @sjokz will be hosting tomorrow's #BerlinBrawl at the @lvlglobal!🕹️
Are you ready to relive the 80s - #UnitedInRivalry Style? 
😎
🕖 19:00 CEST
📺 b.mw/berlinbrawl pic.twitter.com/UE3DxTGQ0w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21:17:03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57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91A63E-650E-43D8-92F8-BA9C2DC5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8100802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CDEF2-1F07-4A69-8C58-FFE4FC869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CEECE-5E26-495E-A15A-7198456FF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2867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17641477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112280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9829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8986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8511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446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4255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289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3240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8109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9108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1721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9469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2906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48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- 2021-05-28 14:00:03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joining forces with the best in the industry, so BMW is now the Official Automotive Partner of @lvlglobal, the most awesome #Esports venue in the galaxy.🌠
📣 It's all happening at LVL in July when the #BerlinBrawl returns. We'll keep you posted.🚨 pic.twitter.com/fbVkcN2Jyk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07/19/2021 15:19:06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147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83D30-882C-4548-91E1-79ABFB899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704757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4EA7C-3D0C-48B0-8B4A-53636C7D5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D8E4B-0173-4855-A13B-B0F140800D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408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84428928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658777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159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776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3191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5849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2659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5377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4041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6563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638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1934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3799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83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73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teams can be glad that he is not competing in the #BerlinBrawl, otherwise, they would have left @lvlglobal crying.
Claims @C9Perkz (more or less).
We are curious what @G2esports, @FNATIC, @FPX_Esports, @OGesports think about THAT.
#UnitedInRivalry pic.twitter.com/kqlwSDYCGW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15:15:03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2945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2ABDB-394E-4B24-B83D-191395E38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072785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BF376-0100-4C82-9579-B5DD732E3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8EBE6-03A9-43D5-9193-79A61B7F72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1373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01445353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274827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3239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4073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089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36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0701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748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8908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0062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7066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3752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5331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4790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74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- 2021-07-09 14:58:00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how 𝘞𝘌  looked in the 1980s. 🔥🔥 
But which #UnitedInRivalry player has the best 80s look? 
Monday. 19:00 CEST 👉🏻👉🏻 b.mw/BerlinBrawl
#BerlinBrawl pic.twitter.com/w916g1zapt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21:17:03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749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BC779-DE09-4EDF-8EE7-F0D4EEBA8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4045261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6B894-C396-4F88-AF24-BE43C89F6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47272-BB48-4D25-B94E-1CE0775AA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46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54285194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621085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808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991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7250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701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616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4258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0990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3059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87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931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8084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1839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91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- 2021-02-06 14:00:02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going to witness the most anticipated #UnitedInRivalry match in the #LEC season so far. A remake of the #BerlinBrawl. 
In the orange corner: @FNATIC 
Wearing black: @G2Esports
🎙For the millions watching around the 🌍. Let's get ready to fight!🥊 #G2ARMY #ALWAYSFNATIC pic.twitter.com/K4RkwRqdsH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03/14/2021 14:35:35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201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569D8-55AD-4478-9EE6-45EE15BF2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7581261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A8C49-3DC6-4CD8-A5B5-7832CDE57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22FE2-AAA9-4800-83C4-5CC1EB272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734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589976805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599005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2321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5200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323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623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0555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6601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3606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053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6068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5040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9359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3309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59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21:00:41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Here are your #BerlinBrawl Champions - @FNATIC! They did it again. 🏆🏆🏆
@Bwipo beat @G2Caps in the Finals. What a match!
📺 b.mw/berlinbrawl
#UnitedInRivalry pic.twitter.com/29RvRuqUQp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96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AE4C1-A1EA-46FE-91EF-06C3C68967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15243022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46496-D9F4-426F-B9BD-46F0C4AF1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55D7E-8329-4BA6-B16F-CDAD9D5DF6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862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40604361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420990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047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8487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462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777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457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086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464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8982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459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2079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268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89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81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19:09:35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live from @lvlglobal for the #BerlinBrawl!
📺 b.mw/berlinbrawl
#UnitedInRivalry pic.twitter.com/Sxiritiaxm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35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EEF49-A173-476C-9B44-C277E55AF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4559060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8B88B-C8E3-40C6-A158-E3BEE6284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CD9A9-FE64-4053-BDB9-C04F7AF92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42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88158147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4079760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475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7979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5676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581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1836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7761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3978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799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3819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7815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657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0569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52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#BerlinBrawl is sneaking up on us. We hope you’re as stoked as we are! 
Be there or be square! 🕹️🎮
Tomorrow. 19:00 CEST 📺 b.mw/BerlinBrawl
#UnitedInRivalry pic.twitter.com/SV6GotTW2e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21:17:03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913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BB0FC-6F40-45E6-B3DE-01D91C3E2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7760552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AFD70-8897-4B3A-86CF-CA5A6655E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00AF26-67C6-424C-8C12-8DE0CFD5B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679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57445749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596822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278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9743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5562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1005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1506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0840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979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0866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963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18475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81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442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20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ready for an evening of retro gaming 🕹️ action with your favourite #UnitedInRivalry Esports superstars?
🖥️ Join us for the #BerlinBrawl watch party at:
👉 discord.gg/bmwesports 👈 pic.twitter.com/R1aXDXsYxw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15:15:03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053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3B646-9AAC-4355-9A88-ECB5C3FDC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7607743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AFEC0-9524-46DA-B826-5F43297AD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FF6B0-7213-4A55-ADD2-67C9C8F18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778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17899720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164240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306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8462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9745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2402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3868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6702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30044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4604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7820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1323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316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914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97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19:16:19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would have loved to have admired their skills in the arcade game classics live at the #BerlinBrawl.
Even if they're not on-site, our brothers from @T1LoL are always with us.
In true #UnitedInRivalry fashion, they have a message for their fellow rivals: FIGHT! pic.twitter.com/IEA6xkPdKr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15:15:03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5.3803 %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25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1B587-B22A-4DFC-B363-59B1D87DF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9639807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85657-7999-4BD6-8DC0-ED305C099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5B098-8351-488F-B5F4-8D870E632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395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497530700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3266387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3140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125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2470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940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7700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6078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5216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127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1275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3773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9874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255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4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18:06:06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#BerlinBrawl is about to start - and @LaraLunardi will be taking over our Instagram account to give you an exclusive behind the scenes look! 👀
Make sure to follow instagram.com/bmwesports 📷 pic.twitter.com/6Y4FtSG20d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323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F862F-8B9B-4851-A8A1-5BF9AD764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6983687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E6A69-D962-49FC-BC07-FFAF21EA7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AD3E0-FA1F-45C8-8157-0043D7A514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45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374091068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922550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6051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9512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8527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4272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271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5845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0736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244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5737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1342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586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4496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89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20:24:07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More than 10k viewers for the #BerlinBrawl! That's crazy!
📺 b.mw/berlinbrawl
#UnitedInRivalry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8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1026F-00FC-432E-A27B-8CC45406D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2442566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C2380-8AAC-42FB-BD95-32199DD0E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1632D-2F62-4493-B16A-8E7377C1E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485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4100728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702665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5689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316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575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6744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9282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292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064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3368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8218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1209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9542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077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59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- 2021-08-06 14:56:06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#BerlinBrawl time machine has thrown us back to the crazy 80s! 🌀
Strange outfits, weird haircuts, cool cars and our #UnitedInRivalry teams @FNATIC, @G2esports, @FPX_Esports and @OGesports battling it out in arcade classics at the @lvlglobal!
Check out the highlights.🍿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08/12/2021 09:12:50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525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A5D15-5454-4BE9-BB6A-4A4674DEA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41503446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34296-C1CA-43F6-9766-352982D0A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77D3E-B642-4EA3-9745-27F8D6C58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553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14653214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536467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8514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4892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0760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734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582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1987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598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0636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641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4145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371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233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8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- 2021-07-10 13:45:38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asked the #UnitedInRivalry teams for their best 1980s look. Which squad is best prepared for Monday‘s #BerlinBrawl ❓❓❓
12 July, 19:00 CEST 👉🏻👉🏻 b.mw/BerlinBrawl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08/10/2021 21:17:03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8.6411 %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7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88420-FB44-4263-8B85-709037360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33997790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1D220-ED91-4BD4-9A4D-D7FA1E82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FD4D6-5243-479D-947B-2AA40CBE3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065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969168337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791208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5094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5213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293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4895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2287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1302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2637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7697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7521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6258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455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424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9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20:49:53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1-1 in the #BerlinBrawl finals! Great job, @Bwipo!
📺 b.mw/berlinbrawl
#UnitedInRivalry pic.twitter.com/NXhQfu3gf9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63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2F4B7-D02E-4D88-8EF8-B9AD660CD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40549329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045CE-6FB8-41FE-9648-6373AC4E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7ED06-9C29-4554-9A85-532632416B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012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66005480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1654392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0361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9071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301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860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6184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4623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9436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1928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915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2626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6127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8320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20:47:13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1-0 for @G2esports with @G2Caps beating @Bwipo in Street Fighter 2. Next up: Vulgus!
📺 b.mw/berlinbrawl
#UnitedInRivalry #BerlinBrawl pic.twitter.com/qea22Bu6l7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713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5E7AA-5EBB-4775-A874-3115723EB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7044678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3CAEB-659D-4C4F-A282-95CB5D0DA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383020-3421-4BC2-AB2D-5D1DF71C5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149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80492611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9365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9565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487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705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6091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454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520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5368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4914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0999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074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671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5593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53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18:55:44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#BerlinBrawl is not just an #Esports party, it's a happening. 
Vidam, a visual artist and illustrator from Berlin, known for crazy characters and funny scenes, brings colour to the @lvlglobal.
🖌🌐 vidam.net
#UnitedInRivalry pic.twitter.com/WsoIrDNvyR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54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2791D-352C-486E-ADD2-D0AC74BCE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23472913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1CB6-3B59-430C-A157-29E50B3DD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BMW Esports Berlin Brawl All Tweets  | BMW Esports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13FC0-C666-4108-AC0C-45A35B2834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76280977"/>
                    </a:ext>
                  </a:extLst>
                </a:gridCol>
                <a:gridCol w="1234441">
                  <a:extLst>
                    <a:ext uri="{9D8B030D-6E8A-4147-A177-3AD203B41FA5}">
                      <a16:colId xmlns:a16="http://schemas.microsoft.com/office/drawing/2014/main" val="2535170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8443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381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015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3218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8459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669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3041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4361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670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3923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2155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1540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11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@BMWEsports - 2021-07-12 20:40:55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#BerlinBrawl FINALS! 
📺 b.mw/berlinbrawl
#UnitedInRivalry pic.twitter.com/Ff0luShHkM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in Rivalry, Berlin Brawl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08/11/2021 21:15:14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193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B08AA4-1CB9-4C7D-9A19-B1867BBB0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01/01/2021 - 08/12/2021</a:t>
            </a:r>
          </a:p>
        </p:txBody>
      </p:sp>
    </p:spTree>
    <p:extLst>
      <p:ext uri="{BB962C8B-B14F-4D97-AF65-F5344CB8AC3E}">
        <p14:creationId xmlns:p14="http://schemas.microsoft.com/office/powerpoint/2010/main" val="4166141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20210812_100640</Template>
  <TotalTime>3</TotalTime>
  <Words>3850</Words>
  <Application>Microsoft Office PowerPoint</Application>
  <PresentationFormat>On-screen Show (4:3)</PresentationFormat>
  <Paragraphs>1466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quintly_template</vt:lpstr>
      <vt:lpstr>BMW BERLIN BRAWL 2 </vt:lpstr>
      <vt:lpstr>Instagram BMW Esports Berlin Brawl Instagram Performance | BMW Esports</vt:lpstr>
      <vt:lpstr>Instagram BMW Esports Berlin Brawl All Instagram Feed Posts  | BMW Esports - 1 of 15</vt:lpstr>
      <vt:lpstr>Instagram BMW Esports Berlin Brawl All Instagram Feed Posts  | BMW Esports - 2 of 15</vt:lpstr>
      <vt:lpstr>Instagram BMW Esports Berlin Brawl All Instagram Feed Posts  | BMW Esports - 3 of 15</vt:lpstr>
      <vt:lpstr>Instagram BMW Esports Berlin Brawl All Instagram Feed Posts  | BMW Esports - 4 of 15</vt:lpstr>
      <vt:lpstr>Instagram BMW Esports Berlin Brawl All Instagram Feed Posts  | BMW Esports - 5 of 15</vt:lpstr>
      <vt:lpstr>Instagram BMW Esports Berlin Brawl All Instagram Feed Posts  | BMW Esports - 6 of 15</vt:lpstr>
      <vt:lpstr>Instagram BMW Esports Berlin Brawl All Instagram Feed Posts  | BMW Esports - 7 of 15</vt:lpstr>
      <vt:lpstr>Instagram BMW Esports Berlin Brawl All Instagram Feed Posts  | BMW Esports - 8 of 15</vt:lpstr>
      <vt:lpstr>Instagram BMW Esports Berlin Brawl All Instagram Feed Posts  | BMW Esports - 9 of 15</vt:lpstr>
      <vt:lpstr>Instagram BMW Esports Berlin Brawl All Instagram Feed Posts  | BMW Esports - 10 of 15</vt:lpstr>
      <vt:lpstr>Instagram BMW Esports Berlin Brawl All Instagram Feed Posts  | BMW Esports - 11 of 15</vt:lpstr>
      <vt:lpstr>Instagram BMW Esports Berlin Brawl All Instagram Feed Posts  | BMW Esports - 12 of 15</vt:lpstr>
      <vt:lpstr>Instagram BMW Esports Berlin Brawl All Instagram Feed Posts  | BMW Esports - 13 of 15</vt:lpstr>
      <vt:lpstr>Instagram BMW Esports Berlin Brawl All Instagram Feed Posts  | BMW Esports - 14 of 15</vt:lpstr>
      <vt:lpstr>Instagram BMW Esports Berlin Brawl All Instagram Feed Posts  | BMW Esports - 15 of 15</vt:lpstr>
      <vt:lpstr>Instagram BMW Esports Berlin Brawl Instagram Stories Performance | BMW Esports</vt:lpstr>
      <vt:lpstr>Instagram BMW Esports Berlin Brawl All Instagram Stories | BMW Esports - 1 of 10</vt:lpstr>
      <vt:lpstr>Instagram BMW Esports Berlin Brawl All Instagram Stories | BMW Esports - 2 of 10</vt:lpstr>
      <vt:lpstr>Instagram BMW Esports Berlin Brawl All Instagram Stories | BMW Esports - 3 of 10</vt:lpstr>
      <vt:lpstr>Instagram BMW Esports Berlin Brawl All Instagram Stories | BMW Esports - 4 of 10</vt:lpstr>
      <vt:lpstr>Instagram BMW Esports Berlin Brawl All Instagram Stories | BMW Esports - 5 of 10</vt:lpstr>
      <vt:lpstr>Instagram BMW Esports Berlin Brawl All Instagram Stories | BMW Esports - 6 of 10</vt:lpstr>
      <vt:lpstr>Instagram BMW Esports Berlin Brawl All Instagram Stories | BMW Esports - 7 of 10</vt:lpstr>
      <vt:lpstr>Instagram BMW Esports Berlin Brawl All Instagram Stories | BMW Esports - 8 of 10</vt:lpstr>
      <vt:lpstr>Instagram BMW Esports Berlin Brawl All Instagram Stories | BMW Esports - 9 of 10</vt:lpstr>
      <vt:lpstr>Instagram BMW Esports Berlin Brawl All Instagram Stories | BMW Esports - 10 of 10</vt:lpstr>
      <vt:lpstr>Twitter BMW Esports Twitter Performance | BMW Esports</vt:lpstr>
      <vt:lpstr>Twitter BMW Esports Berlin Brawl All Tweets  | BMW Esports - 1 of 25</vt:lpstr>
      <vt:lpstr>Twitter BMW Esports Berlin Brawl All Tweets  | BMW Esports - 2 of 25</vt:lpstr>
      <vt:lpstr>Twitter BMW Esports Berlin Brawl All Tweets  | BMW Esports - 3 of 25</vt:lpstr>
      <vt:lpstr>Twitter BMW Esports Berlin Brawl All Tweets  | BMW Esports - 4 of 25</vt:lpstr>
      <vt:lpstr>Twitter BMW Esports Berlin Brawl All Tweets  | BMW Esports - 5 of 25</vt:lpstr>
      <vt:lpstr>Twitter BMW Esports Berlin Brawl All Tweets  | BMW Esports - 6 of 25</vt:lpstr>
      <vt:lpstr>Twitter BMW Esports Berlin Brawl All Tweets  | BMW Esports - 7 of 25</vt:lpstr>
      <vt:lpstr>Twitter BMW Esports Berlin Brawl All Tweets  | BMW Esports - 8 of 25</vt:lpstr>
      <vt:lpstr>Twitter BMW Esports Berlin Brawl All Tweets  | BMW Esports - 9 of 25</vt:lpstr>
      <vt:lpstr>Twitter BMW Esports Berlin Brawl All Tweets  | BMW Esports - 10 of 25</vt:lpstr>
      <vt:lpstr>Twitter BMW Esports Berlin Brawl All Tweets  | BMW Esports - 11 of 25</vt:lpstr>
      <vt:lpstr>Twitter BMW Esports Berlin Brawl All Tweets  | BMW Esports - 12 of 25</vt:lpstr>
      <vt:lpstr>Twitter BMW Esports Berlin Brawl All Tweets  | BMW Esports - 13 of 25</vt:lpstr>
      <vt:lpstr>Twitter BMW Esports Berlin Brawl All Tweets  | BMW Esports - 14 of 25</vt:lpstr>
      <vt:lpstr>Twitter BMW Esports Berlin Brawl All Tweets  | BMW Esports - 15 of 25</vt:lpstr>
      <vt:lpstr>Twitter BMW Esports Berlin Brawl All Tweets  | BMW Esports - 16 of 25</vt:lpstr>
      <vt:lpstr>Twitter BMW Esports Berlin Brawl All Tweets  | BMW Esports - 17 of 25</vt:lpstr>
      <vt:lpstr>Twitter BMW Esports Berlin Brawl All Tweets  | BMW Esports - 18 of 25</vt:lpstr>
      <vt:lpstr>Twitter BMW Esports Berlin Brawl All Tweets  | BMW Esports - 19 of 25</vt:lpstr>
      <vt:lpstr>Twitter BMW Esports Berlin Brawl All Tweets  | BMW Esports - 20 of 25</vt:lpstr>
      <vt:lpstr>Twitter BMW Esports Berlin Brawl All Tweets  | BMW Esports - 21 of 25</vt:lpstr>
      <vt:lpstr>Twitter BMW Esports Berlin Brawl All Tweets  | BMW Esports - 22 of 25</vt:lpstr>
      <vt:lpstr>Twitter BMW Esports Berlin Brawl All Tweets  | BMW Esports - 23 of 25</vt:lpstr>
      <vt:lpstr>Twitter BMW Esports Berlin Brawl All Tweets  | BMW Esports - 24 of 25</vt:lpstr>
      <vt:lpstr>Twitter BMW Esports Berlin Brawl All Tweets  | BMW Esports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BMW BERLIN BRAWL 2 </dc:title>
  <dc:creator>Frederik Peiniger</dc:creator>
  <cp:lastModifiedBy>Frederik Peiniger</cp:lastModifiedBy>
  <cp:revision>1</cp:revision>
  <dcterms:created xsi:type="dcterms:W3CDTF">2021-08-12T10:06:41Z</dcterms:created>
  <dcterms:modified xsi:type="dcterms:W3CDTF">2021-08-12T10:09:49Z</dcterms:modified>
</cp:coreProperties>
</file>