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10F81-DF7F-456A-A552-8726B6FB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F7ACA-248B-4EF7-A3A0-A77CB3353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295157"/>
              </p:ext>
            </p:extLst>
          </p:nvPr>
        </p:nvGraphicFramePr>
        <p:xfrm>
          <a:off x="457200" y="1731963"/>
          <a:ext cx="7982712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20552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0254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1337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8016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5458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5221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4129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901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5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- 2021-06-28 17:55:00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#BMWEsportsBoost ✅
Now it's time for @sammathews and @CarlosR to collide.🗯🥊 In our first-ever 📣 #RivalsTalk on BMW Esports Discord! Starting at 18:00 CEST. 
To the discord stage 👉🏻 b.mw/RivalsTalk
#UnitedInRivalry @FNATIC @G2esports pic.twitter.com/M0KndCqAGw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08/03/2021 09:18:15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2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- 2021-06-28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a closer look and discover the innovative features of The Rival Rig!
✅ groundbreaking concept
✅ multifunctional gaming hardware
✅ supports the performance of gamers
✅ integrated health aspects
#RIVALWORKS pic.twitter.com/0OkLZaJXLZ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08/01/2021 09:28:36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3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5002F-90B7-4986-A327-FC3D5D46B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06/28/2021 - 06/28/2021</a:t>
            </a:r>
          </a:p>
        </p:txBody>
      </p:sp>
    </p:spTree>
    <p:extLst>
      <p:ext uri="{BB962C8B-B14F-4D97-AF65-F5344CB8AC3E}">
        <p14:creationId xmlns:p14="http://schemas.microsoft.com/office/powerpoint/2010/main" val="29050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F6D23-B5C0-4DFF-893A-6BDEECFBB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D7969-7BCB-4DB8-821B-4C40DCC3A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907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97327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0854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6794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4399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1385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4810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0590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524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3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- 2021-06-28 18:10:35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@BMW_Welt was the epicentre of the Esports industry, and it shook mightily at the first #BMWEsportsBoost.
In a series of talks and panel discussions, the many participants were given exclusive insights into the world of Esports... pic.twitter.com/chu7Cl3Kxz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08/02/2021 15:16:43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9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- 2021-06-28 12:23:23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heart of the Esports industry beats at Munich today… The #BMWEsportsBoost is on.
How do you like our #manga style #RIVALWORKS machine at @BMW_Welt? pic.twitter.com/OZZCB9h7v4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03:17:45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531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1CB0D-30D6-45BA-AC70-CD11CABD8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06/28/2021 - 06/28/2021</a:t>
            </a:r>
          </a:p>
        </p:txBody>
      </p:sp>
    </p:spTree>
    <p:extLst>
      <p:ext uri="{BB962C8B-B14F-4D97-AF65-F5344CB8AC3E}">
        <p14:creationId xmlns:p14="http://schemas.microsoft.com/office/powerpoint/2010/main" val="52383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ED27E-7300-4F64-8686-48D21159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Esports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AE0A31-6A7C-4349-B175-F0DEE95EB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917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341917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8084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5227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5648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42413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2551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2316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019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8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- 2021-06-28 14:45:00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Microclimate control system, adaptive seating, a unique 'open source' approach, and many more amazing features...
Introducing #RIVALWORKS' first innovation – The Rival Rig! pic.twitter.com/6OCxG3icnE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08/02/2021 21:20:03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40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- 2021-06-28 13:00:54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#BMWEsportsBoost 🚀 @BMW_Welt, top international speakers 🗯 provide new stimulus and exclusive insights into such fields as Esports and gaming culture or future trends. pic.twitter.com/ZfuxRgoIqY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07/27/2021 21:19:52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63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- 2021-06-28 10:16:12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🤩 Let's rock the stage! #BMWEsportsBoost twitter.com/DorianGorr/sta…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03:17:45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60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F8E77-AC9E-4065-98E8-537ACEFF5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06/28/2021 - 06/28/2021</a:t>
            </a:r>
          </a:p>
        </p:txBody>
      </p:sp>
    </p:spTree>
    <p:extLst>
      <p:ext uri="{BB962C8B-B14F-4D97-AF65-F5344CB8AC3E}">
        <p14:creationId xmlns:p14="http://schemas.microsoft.com/office/powerpoint/2010/main" val="9838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20210803_123428</Template>
  <TotalTime>0</TotalTime>
  <Words>231</Words>
  <Application>Microsoft Office PowerPoint</Application>
  <PresentationFormat>On-screen Show (4:3)</PresentationFormat>
  <Paragraphs>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Own Tweets Table | BMW Esports - 1 of 3</vt:lpstr>
      <vt:lpstr>Twitter Own Tweets Table | BMW Esports - 2 of 3</vt:lpstr>
      <vt:lpstr>Twitter Own Tweets Table | BMW Esports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BMW Esports - 1 of 3</dc:title>
  <dc:creator>Frederik Peiniger</dc:creator>
  <cp:lastModifiedBy>Frederik Peiniger</cp:lastModifiedBy>
  <cp:revision>1</cp:revision>
  <dcterms:created xsi:type="dcterms:W3CDTF">2021-08-03T12:34:28Z</dcterms:created>
  <dcterms:modified xsi:type="dcterms:W3CDTF">2021-08-03T12:34:47Z</dcterms:modified>
</cp:coreProperties>
</file>