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5" name="Bild 4" descr="Logo-buerosuedplus_4c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9152" y="593040"/>
            <a:ext cx="4619472" cy="1100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Bild 7" descr="Logo-buerosuedplus_4c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608" y="662203"/>
            <a:ext cx="992579" cy="236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0" name="Bild 9" descr="Logo-buerosuedplus_4c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608" y="662203"/>
            <a:ext cx="992579" cy="236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EEC9F6-E619-46D4-B54B-5810A23378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BMW Motorsport - 1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04F87F-7110-45F6-8B0B-48A3EA1C2E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93917149"/>
              </p:ext>
            </p:extLst>
          </p:nvPr>
        </p:nvGraphicFramePr>
        <p:xfrm>
          <a:off x="457200" y="1731963"/>
          <a:ext cx="7982712" cy="3322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225656089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4752276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2474357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6596914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2542273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8223839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7341794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265136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4871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@BMWMotorsport - 2021-05-16 16:21:48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Pushing hard for P2 behind @CoandaDave is @ThibCazaubon from @r8gesports. A tough battle! 🤜🏼🤛🏼
#BMWSIM #WeAreNotPlaying @iRacing pic.twitter.com/oS4kTvuCMl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06/18/2021 15:18:55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1.1597 %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0611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@BMWMotorsport - 2021-05-16 08:06:20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Night racing done at the @sim_grid 24h Spa-Francorchamps. 🌙
@G2simracing is still running inside the top-10 in the virtual BMW M6 GT3.
A little more than 5 hours remaining. ⏳
#BMWSIM pic.twitter.com/Fcx26WC39t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06/14/2021 15:21:29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0.8058 %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997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47FC0D-165A-4200-96DE-99751467EF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05/16/2021 - 05/16/2021</a:t>
            </a:r>
          </a:p>
        </p:txBody>
      </p:sp>
    </p:spTree>
    <p:extLst>
      <p:ext uri="{BB962C8B-B14F-4D97-AF65-F5344CB8AC3E}">
        <p14:creationId xmlns:p14="http://schemas.microsoft.com/office/powerpoint/2010/main" val="37282804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57E784-2228-4467-BBB7-8359FCD793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BMW Motorsport - 2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5AEBE30-1B81-41D2-AD1E-7878FF6103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303855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241471326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328819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3909303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8111267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7163514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1117366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9243680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323242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3550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@BMWMotorsport - 2021-05-16 17:48:02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It's a @CoandaSimsport 1-2 in the #BMWSIM GT Cup season 1 finale! 🏆🏆
Grand Final tickets go to @Mack_Joah and @57etingi as well as @CoandaDave and Paschalis Gkergkis.
Many congrats! 👏🏼
#WeAreNotPlaying @iRacing pic.twitter.com/H05cii3sqt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06/15/2021 15:22:30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0.8948 %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62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@BMWMotorsport - 2021-05-16 23:21:32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Winner winner 🌮 dinner! 🙌🏼😄
@FoleyRacingRFR and @Billauberlen win the GTD class of the @IMSA race in Mid-Ohio in the @Turnermotrsport BMW M6 GT3! 🏆
That's huge, guys - many congrats! 👏🏼
#PassionForRacing pic.twitter.com/wIjeXTViCG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06/27/2021 09:24:12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2.2057 %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15093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28CD49-CB98-4DDF-A43A-F43343246B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05/16/2021 - 05/16/2021</a:t>
            </a:r>
          </a:p>
        </p:txBody>
      </p:sp>
    </p:spTree>
    <p:extLst>
      <p:ext uri="{BB962C8B-B14F-4D97-AF65-F5344CB8AC3E}">
        <p14:creationId xmlns:p14="http://schemas.microsoft.com/office/powerpoint/2010/main" val="38609011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8A3337-7FC7-474E-88DC-7A4979532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BMW Motorsport - 3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C407D5-25D2-4980-B3F5-D2FC0C5B60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270317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419030575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4179169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7635129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0548488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195366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431388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2590680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305423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7501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@BMWMotorsport - 2021-05-16 18:14:40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Amazing news come from the @gtmasters season-opener in Oschersleben: P2 and a podium for @Jessekrohn and @NickYelloly in the @Team_Schubert BMW M6 GT3 on Sunday. 🏆
Another great performance after P4 on Saturday! 💪🏼👏🏼
#PassionForRacing
Photo: ADAC Motorsport pic.twitter.com/dhJSL9DNMQ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06/26/2021 21:19:14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1.3677 %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95269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49AFE3-6680-4852-A69A-5CE379D30E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05/16/2021 - 05/16/2021</a:t>
            </a:r>
          </a:p>
        </p:txBody>
      </p:sp>
    </p:spTree>
    <p:extLst>
      <p:ext uri="{BB962C8B-B14F-4D97-AF65-F5344CB8AC3E}">
        <p14:creationId xmlns:p14="http://schemas.microsoft.com/office/powerpoint/2010/main" val="31734089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C1B250-F724-4ED7-AC26-7B51F0EA9F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BMW Motorsport - 4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A55774C-182C-4D54-8B8E-D489FA25319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435255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354387482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6303766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7009844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8611401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2015312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9729095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6771337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848672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1999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@BMWMotorsport - 2021-05-16 18:18:01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Victory on Saturday, P2 on Sunday. 🏆🏆
Michael Schrey and Gabriele Piana leave the ADAC GT4 Germany season-opener in Oschersleben leading the championship in their Hofor Racing by Bonk Motorsport BMW M4 GT4. 🙌🏼
#PassionForRacing
Photo: ADAC Motorsport pic.twitter.com/bhfPhxjV8S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06/28/2021 15:23:10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0.9827 %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46725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29E2E4-4D84-416A-A995-32B66B67E0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05/16/2021 - 05/16/2021</a:t>
            </a:r>
          </a:p>
        </p:txBody>
      </p:sp>
    </p:spTree>
    <p:extLst>
      <p:ext uri="{BB962C8B-B14F-4D97-AF65-F5344CB8AC3E}">
        <p14:creationId xmlns:p14="http://schemas.microsoft.com/office/powerpoint/2010/main" val="31068052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26E3C8-BF69-4EC7-B98F-CAB8B193EB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BMW Motorsport - 5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758DB37-CC9A-4D75-9645-6D6867F0E8A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640111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183643726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9381979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3727586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2529891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0345924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530433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3211842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920082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953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@BMWMotorsport - 2021-05-16 13:34:33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Phew, that was a tough one. 😓
Under tricky weather conditions and bothered by technical issues, @G2simracing finished the @sim_grid x VCO 24h Spa-Francorchamps inside the top-20.
Better luck next time! 💪🏼
#BMWSIM @AC_assettocorsa @vcoesports pic.twitter.com/i7y4soZzyM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06/15/2021 09:19:52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1.4440 %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8416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@BMWMotorsport - 2021-05-16 17:53:46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Following today's results, we will have 4⃣ @CoandaSimsport and 2⃣ @TeamRedlineSim BMW M8 GTEs in the Grand Final at the end of the year.
That's what we call a proper rivalry! 🤜🏼🤛🏼😃
#BMWSIM #WeAreNotPlaying @iRacing pic.twitter.com/1vPyh7tdkc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06/15/2021 15:22:30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0.8429 %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13266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3713A9-BAC1-4D9F-A6FE-45871BBB99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05/16/2021 - 05/16/2021</a:t>
            </a:r>
          </a:p>
        </p:txBody>
      </p:sp>
    </p:spTree>
    <p:extLst>
      <p:ext uri="{BB962C8B-B14F-4D97-AF65-F5344CB8AC3E}">
        <p14:creationId xmlns:p14="http://schemas.microsoft.com/office/powerpoint/2010/main" val="33600818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BAA7A5-B266-4F3E-B3F2-044D11A0D7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BMW Motorsport - 6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561B007-DA42-4C6E-8801-68F7903CB3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814732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292772665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4892128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7584229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5681498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6654405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3585642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5377666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107746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472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@BMWMotorsport - 2021-05-16 20:28:58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One racing highlight left for today: fingers crossed for @Turnermotrsport for the @IMSA race at Mid-Ohio starting in a couple of minutes. 🤞🏼
Go and get it, guys! 👊🏼
#PassionForRacing pic.twitter.com/VvNlnIvpnL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06/28/2021 03:20:27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1.4059 %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343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@BMWMotorsport - 2021-05-16 15:44:47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It's pole position for @CoandaSimsport at the virtual Nürburgring! 💪🏼
#BMWSIM #WeAreNotPlaying @iRacing pic.twitter.com/ru0P9IHnOj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06/15/2021 15:22:30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0.8907 %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73374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DF69D6-0720-43F0-9FB1-1430B7216D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05/16/2021 - 05/16/2021</a:t>
            </a:r>
          </a:p>
        </p:txBody>
      </p:sp>
    </p:spTree>
    <p:extLst>
      <p:ext uri="{BB962C8B-B14F-4D97-AF65-F5344CB8AC3E}">
        <p14:creationId xmlns:p14="http://schemas.microsoft.com/office/powerpoint/2010/main" val="8055805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FF74AA-0FFA-4440-A316-49832D3686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BMW Motorsport - 7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7C06C5-A5C3-4B65-B857-DE99828A88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793675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182825936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2434156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8621026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8056815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0028741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6817649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3906109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564548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0745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@BMWMotorsport - 2021-05-16 14:30:53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One hour to go until the start of the season 1 final of the BMW SIM GT Cup. ⏳
Ready for high-class racing action?
WE ARE! 🙌🏼
Watch the race live: 👉🏼 youtu.be/CktmV8c-Uv4 
#BMWSIM #WeAreNotPlaying @iRacing pic.twitter.com/8chHWQVEFS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06/27/2021 03:19:57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0.7774 %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6240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@BMWMotorsport - 2021-05-16 17:08:00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And part 2... ✌️🏼
#BMWSIM #WeAreNotPlaying @iRacing pic.twitter.com/mop8JuAGHI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06/15/2021 09:19:52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1.6616 %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46136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EED4D4-42DA-47E7-BB8E-4EE609B3B9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05/16/2021 - 05/16/2021</a:t>
            </a:r>
          </a:p>
        </p:txBody>
      </p:sp>
    </p:spTree>
    <p:extLst>
      <p:ext uri="{BB962C8B-B14F-4D97-AF65-F5344CB8AC3E}">
        <p14:creationId xmlns:p14="http://schemas.microsoft.com/office/powerpoint/2010/main" val="12232904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D6E4B1-A507-4B17-A81D-81A5255F0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BMW Motorsport - 8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D1C3E40-A4F0-46BB-B9B6-4C129C1F34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540929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408368794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2524975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5631657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6505125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8238047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4149576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5531291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70053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0644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@BMWMotorsport - 2021-05-16 16:30:44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What a mess in turn 1. 🤯
Three BMW M8 GTEs are out of contention.
#BMWSIM #WeAreNotPlaying @iRacing pic.twitter.com/tKihXZnSUH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06/26/2021 21:19:14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2.0693 %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7908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@BMWMotorsport - 2021-05-16 17:06:55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Want some onboard views? 👀
Here you go: part 1. 👇🏼
#BMWSIM #WeAreNotPlaying @iRacing pic.twitter.com/hDjG6CyHTd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06/15/2021 09:19:52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1.3332 %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2219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@BMWMotorsport - 2021-05-16 16:49:06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Pit stop time. ⏱️
#BMWSIM #WeAreNotPlaying @iRacing pic.twitter.com/DYvy1vLxQD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06/15/2021 03:19:50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1.5051 %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18025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12E31C-496E-4CEF-B1B6-52E359CC99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05/16/2021 - 05/16/2021</a:t>
            </a:r>
          </a:p>
        </p:txBody>
      </p:sp>
    </p:spTree>
    <p:extLst>
      <p:ext uri="{BB962C8B-B14F-4D97-AF65-F5344CB8AC3E}">
        <p14:creationId xmlns:p14="http://schemas.microsoft.com/office/powerpoint/2010/main" val="8872578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4BB6BD-C53E-4976-8623-F169220207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BMW Motorsport - 9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C20CC3-6910-458D-A24B-823D68F4F5F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222352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96105023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3184719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2189241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4578497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9358967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155555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1903459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225729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6662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@BMWMotorsport - 2021-05-16 17:16:54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Behind leader @Mack_Joah, the battle for the second Grand Final ticket is on. 💪🏼
And guess what... it's @CoandaSimsport vs. @TeamRedlineSim again. 🙌🏼
#BMWSIM #WeAreNotPlaying @iRacing pic.twitter.com/QtiBXReHLv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06/15/2021 15:22:30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0.9748 %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9715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@BMWMotorsport - 2021-05-16 15:48:28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#BMWSIM GT Cup season 1 finale is on! 🟢
@57etingi is in the lead ahead of his @CoandaSimsport colleague @CoandaDave.
#WeAreNotPlaying @iRacing pic.twitter.com/FXSFRB56r2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06/26/2021 21:19:14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1.1178 %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31787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936D99-3CD5-4BF5-B5E4-55F78238BC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05/16/2021 - 05/16/2021</a:t>
            </a:r>
          </a:p>
        </p:txBody>
      </p:sp>
    </p:spTree>
    <p:extLst>
      <p:ext uri="{BB962C8B-B14F-4D97-AF65-F5344CB8AC3E}">
        <p14:creationId xmlns:p14="http://schemas.microsoft.com/office/powerpoint/2010/main" val="20146201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2B5F73-4674-4724-AE47-1C8A4765A2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BMW Motorsport - 10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10129C9-6976-4802-B578-CADA0521533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557091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426373776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7004934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6803329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4528579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5580181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8066398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1487954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742750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4282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@BMWMotorsport - 2021-05-16 16:52:28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Tyre gamble by @TeamRedlineSim trying to grab the second Grand Final ticket. P2 at the moment, but will it be enough with older tyres? 🤔
#BMWSIM #WeAreNotPlaying @iRacing pic.twitter.com/pD7NGyHbUr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06/15/2021 03:19:50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0.7473 %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4628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@BMWMotorsport - 2021-05-16 16:07:54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Too fast for the rest: @57etingi is pulling away from the pack and on his way to secure the first of the two tickets for the Grand Final that are up for grabs today. 💪🏼
But wait... still almost 100 minutes to race. 😬
#BMWSIM #WeAreNotPlaying @iRacing pic.twitter.com/PAnYei9IrK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06/15/2021 15:22:30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0.9873 %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48664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1882EA-99AA-4E7A-BAA8-413F8F9E2F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05/16/2021 - 05/16/2021</a:t>
            </a:r>
          </a:p>
        </p:txBody>
      </p:sp>
    </p:spTree>
    <p:extLst>
      <p:ext uri="{BB962C8B-B14F-4D97-AF65-F5344CB8AC3E}">
        <p14:creationId xmlns:p14="http://schemas.microsoft.com/office/powerpoint/2010/main" val="222010916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Default" id="{9D53725C-1829-7641-B939-1721FD7DCE93}" vid="{A2294D81-9B45-6744-A978-7650FB60208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20210708_125540</Template>
  <TotalTime>1</TotalTime>
  <Words>705</Words>
  <Application>Microsoft Office PowerPoint</Application>
  <PresentationFormat>On-screen Show (4:3)</PresentationFormat>
  <Paragraphs>252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quintly_template</vt:lpstr>
      <vt:lpstr>Twitter Own Tweets Table | BMW Motorsport - 1 of 10</vt:lpstr>
      <vt:lpstr>Twitter Own Tweets Table | BMW Motorsport - 2 of 10</vt:lpstr>
      <vt:lpstr>Twitter Own Tweets Table | BMW Motorsport - 3 of 10</vt:lpstr>
      <vt:lpstr>Twitter Own Tweets Table | BMW Motorsport - 4 of 10</vt:lpstr>
      <vt:lpstr>Twitter Own Tweets Table | BMW Motorsport - 5 of 10</vt:lpstr>
      <vt:lpstr>Twitter Own Tweets Table | BMW Motorsport - 6 of 10</vt:lpstr>
      <vt:lpstr>Twitter Own Tweets Table | BMW Motorsport - 7 of 10</vt:lpstr>
      <vt:lpstr>Twitter Own Tweets Table | BMW Motorsport - 8 of 10</vt:lpstr>
      <vt:lpstr>Twitter Own Tweets Table | BMW Motorsport - 9 of 10</vt:lpstr>
      <vt:lpstr>Twitter Own Tweets Table | BMW Motorsport - 10 of 10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Own Tweets Table | BMW Motorsport - 1 of 10</dc:title>
  <dc:creator>Frederik Peiniger</dc:creator>
  <cp:lastModifiedBy>Frederik Peiniger</cp:lastModifiedBy>
  <cp:revision>1</cp:revision>
  <dcterms:created xsi:type="dcterms:W3CDTF">2021-07-08T12:55:41Z</dcterms:created>
  <dcterms:modified xsi:type="dcterms:W3CDTF">2021-07-08T12:56:53Z</dcterms:modified>
</cp:coreProperties>
</file>