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FBD7-4F01-A6AD-91ACBCFC02E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FBD7-4F01-A6AD-91ACBCFC02E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FBD7-4F01-A6AD-91ACBCFC02E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FBD7-4F01-A6AD-91ACBCFC02E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FBD7-4F01-A6AD-91ACBCFC02E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FBD7-4F01-A6AD-91ACBCFC02ED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FBD7-4F01-A6AD-91ACBCFC02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162592"/>
        <c:axId val="278161608"/>
      </c:barChart>
      <c:catAx>
        <c:axId val="27816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61608"/>
        <c:crosses val="autoZero"/>
        <c:auto val="1"/>
        <c:lblAlgn val="ctr"/>
        <c:lblOffset val="100"/>
        <c:noMultiLvlLbl val="0"/>
      </c:catAx>
      <c:valAx>
        <c:axId val="27816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6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7CF0C-F3C3-4057-8453-CFE0BA52E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| BS+COMPETITION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B8D5C9-5512-477D-854B-01C7FA15A4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8886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44F88-5A79-48F3-8975-27E28CDD9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5A45D-A56A-4B1D-8A3E-ED87D40C3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5515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20210421_164009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Age Group Breakdown | BS+COMPETITION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Age Group Breakdown | BS+COMPETITION</dc:title>
  <dc:creator>Frederik Peiniger</dc:creator>
  <cp:lastModifiedBy>Frederik Peiniger</cp:lastModifiedBy>
  <cp:revision>1</cp:revision>
  <dcterms:created xsi:type="dcterms:W3CDTF">2021-04-21T16:42:11Z</dcterms:created>
  <dcterms:modified xsi:type="dcterms:W3CDTF">2021-04-21T16:42:16Z</dcterms:modified>
</cp:coreProperties>
</file>