
<file path=[Content_Types].xml><?xml version="1.0" encoding="utf-8"?>
<Types xmlns="http://schemas.openxmlformats.org/package/2006/content-types">
  <Default Extension="xml" ContentType="application/xml"/>
  <Default Extension="jpeg" ContentType="image/jpeg"/>
  <Default Extension="rels" ContentType="application/vnd.openxmlformats-package.relationships+xml"/>
  <Default Extension="emf" ContentType="image/x-emf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4" Type="http://schemas.openxmlformats.org/officeDocument/2006/relationships/extended-properties" Target="docProps/app.xml"/><Relationship Id="rId1" Type="http://schemas.openxmlformats.org/officeDocument/2006/relationships/officeDocument" Target="ppt/presentation.xml"/><Relationship Id="rId2" Type="http://schemas.openxmlformats.org/package/2006/relationships/metadata/thumbnail" Target="docProps/thumbnail.jpeg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60" r:id="rId1"/>
  </p:sldMasterIdLst>
  <p:sldIdLst>
    <p:sldId id="256" r:id="rId2"/>
  </p:sldIdLst>
  <p:sldSz cx="9144000" cy="6858000" type="screen4x3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9024" autoAdjust="0"/>
    <p:restoredTop sz="94692" autoAdjust="0"/>
  </p:normalViewPr>
  <p:slideViewPr>
    <p:cSldViewPr snapToGrid="0">
      <p:cViewPr varScale="1">
        <p:scale>
          <a:sx n="112" d="100"/>
          <a:sy n="112" d="100"/>
        </p:scale>
        <p:origin x="1448" y="192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gridSpacing cx="76200" cy="76200"/>
</p:viewPr>
</file>

<file path=ppt/_rels/presentation.xml.rels><?xml version="1.0" encoding="UTF-8" standalone="yes"?>
<Relationships xmlns="http://schemas.openxmlformats.org/package/2006/relationships"><Relationship Id="rId3" Type="http://schemas.openxmlformats.org/officeDocument/2006/relationships/presProps" Target="presProps.xml"/><Relationship Id="rId4" Type="http://schemas.openxmlformats.org/officeDocument/2006/relationships/viewProps" Target="viewProps.xml"/><Relationship Id="rId5" Type="http://schemas.openxmlformats.org/officeDocument/2006/relationships/theme" Target="theme/theme1.xml"/><Relationship Id="rId6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2" Type="http://schemas.openxmlformats.org/officeDocument/2006/relationships/slide" Target="slides/slide1.xml"/></Relationship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emf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emf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emf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Dec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ctrTitle" hasCustomPrompt="1"/>
          </p:nvPr>
        </p:nvSpPr>
        <p:spPr>
          <a:xfrm>
            <a:off x="685800" y="2130427"/>
            <a:ext cx="7772400" cy="1470025"/>
          </a:xfrm>
        </p:spPr>
        <p:txBody>
          <a:bodyPr/>
          <a:lstStyle>
            <a:lvl1pPr algn="ctr">
              <a:defRPr b="1"/>
            </a:lvl1pPr>
          </a:lstStyle>
          <a:p>
            <a:r>
              <a:rPr lang="de-DE" dirty="0" err="1" smtClean="0"/>
              <a:t>dashboardName</a:t>
            </a:r>
            <a:endParaRPr lang="de-DE" dirty="0"/>
          </a:p>
        </p:txBody>
      </p:sp>
      <p:sp>
        <p:nvSpPr>
          <p:cNvPr id="3" name="Untertitel 2"/>
          <p:cNvSpPr>
            <a:spLocks noGrp="1"/>
          </p:cNvSpPr>
          <p:nvPr>
            <p:ph type="subTitle" idx="1" hasCustomPrompt="1"/>
          </p:nvPr>
        </p:nvSpPr>
        <p:spPr>
          <a:xfrm>
            <a:off x="1371600" y="3886200"/>
            <a:ext cx="6400800" cy="1752600"/>
          </a:xfrm>
        </p:spPr>
        <p:txBody>
          <a:bodyPr>
            <a:normAutofit/>
          </a:bodyPr>
          <a:lstStyle>
            <a:lvl1pPr marL="0" indent="0" algn="ctr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1pPr>
            <a:lvl2pPr marL="3429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685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0287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17145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057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24003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de-DE" dirty="0" err="1" smtClean="0"/>
              <a:t>clientName</a:t>
            </a:r>
            <a:endParaRPr lang="de-DE" dirty="0"/>
          </a:p>
        </p:txBody>
      </p:sp>
      <p:pic>
        <p:nvPicPr>
          <p:cNvPr id="5" name="Bild 4" descr="Logo-buerosuedplus_4c.eps"/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459152" y="593040"/>
            <a:ext cx="4619472" cy="110039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31818127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Char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 hasCustomPrompt="1"/>
          </p:nvPr>
        </p:nvSpPr>
        <p:spPr>
          <a:xfrm>
            <a:off x="457200" y="274638"/>
            <a:ext cx="7313590" cy="817200"/>
          </a:xfrm>
        </p:spPr>
        <p:txBody>
          <a:bodyPr vert="horz" lIns="91440" tIns="45720" rIns="91440" bIns="45720" rtlCol="0" anchor="ctr">
            <a:normAutofit/>
          </a:bodyPr>
          <a:lstStyle>
            <a:lvl1pPr>
              <a:defRPr lang="de-DE" sz="1800" b="1" dirty="0"/>
            </a:lvl1pPr>
          </a:lstStyle>
          <a:p>
            <a:pPr lvl="0"/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de-DE" dirty="0" smtClean="0"/>
              <a:t>Source: </a:t>
            </a:r>
            <a:r>
              <a:rPr lang="de-DE" dirty="0" err="1" smtClean="0"/>
              <a:t>quintly</a:t>
            </a:r>
            <a:endParaRPr lang="en-US" dirty="0"/>
          </a:p>
        </p:txBody>
      </p:sp>
      <p:sp>
        <p:nvSpPr>
          <p:cNvPr id="7" name="Diagrammplatzhalter 6"/>
          <p:cNvSpPr>
            <a:spLocks noGrp="1"/>
          </p:cNvSpPr>
          <p:nvPr>
            <p:ph type="chart" sz="quarter" idx="13"/>
          </p:nvPr>
        </p:nvSpPr>
        <p:spPr>
          <a:xfrm>
            <a:off x="457200" y="1731700"/>
            <a:ext cx="8229600" cy="4438800"/>
          </a:xfrm>
        </p:spPr>
        <p:txBody>
          <a:bodyPr/>
          <a:lstStyle/>
          <a:p>
            <a:r>
              <a:rPr lang="en-US" smtClean="0"/>
              <a:t>Click icon to add chart</a:t>
            </a:r>
            <a:endParaRPr lang="de-DE" dirty="0"/>
          </a:p>
        </p:txBody>
      </p:sp>
      <p:sp>
        <p:nvSpPr>
          <p:cNvPr id="9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457200" y="1208089"/>
            <a:ext cx="7313590" cy="408171"/>
          </a:xfrm>
        </p:spPr>
        <p:txBody>
          <a:bodyPr>
            <a:noAutofit/>
          </a:bodyPr>
          <a:lstStyle>
            <a:lvl1pPr marL="0" indent="0">
              <a:buNone/>
              <a:defRPr sz="135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  <p:pic>
        <p:nvPicPr>
          <p:cNvPr id="8" name="Bild 7" descr="Logo-buerosuedplus_4c.eps"/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827608" y="662203"/>
            <a:ext cx="992579" cy="23644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198607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Tab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 hasCustomPrompt="1"/>
          </p:nvPr>
        </p:nvSpPr>
        <p:spPr>
          <a:xfrm>
            <a:off x="457200" y="274640"/>
            <a:ext cx="7315200" cy="817669"/>
          </a:xfrm>
        </p:spPr>
        <p:txBody>
          <a:bodyPr vert="horz" lIns="91440" tIns="45720" rIns="91440" bIns="45720" rtlCol="0" anchor="ctr">
            <a:normAutofit/>
          </a:bodyPr>
          <a:lstStyle>
            <a:lvl1pPr>
              <a:defRPr lang="de-DE" sz="1800" b="1" dirty="0"/>
            </a:lvl1pPr>
          </a:lstStyle>
          <a:p>
            <a:pPr lvl="0"/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de-DE" dirty="0" smtClean="0"/>
              <a:t>Source: </a:t>
            </a:r>
            <a:r>
              <a:rPr lang="de-DE" smtClean="0"/>
              <a:t>quintly</a:t>
            </a:r>
            <a:endParaRPr lang="en-US" dirty="0"/>
          </a:p>
        </p:txBody>
      </p:sp>
      <p:sp>
        <p:nvSpPr>
          <p:cNvPr id="7" name="Tabellenplatzhalter 6"/>
          <p:cNvSpPr>
            <a:spLocks noGrp="1"/>
          </p:cNvSpPr>
          <p:nvPr>
            <p:ph type="tbl" sz="quarter" idx="13" hasCustomPrompt="1"/>
          </p:nvPr>
        </p:nvSpPr>
        <p:spPr>
          <a:xfrm>
            <a:off x="457200" y="1731706"/>
            <a:ext cx="8229600" cy="4440494"/>
          </a:xfrm>
        </p:spPr>
        <p:txBody>
          <a:bodyPr/>
          <a:lstStyle>
            <a:lvl1pPr>
              <a:defRPr sz="1000"/>
            </a:lvl1pPr>
          </a:lstStyle>
          <a:p>
            <a:r>
              <a:rPr lang="en-US" dirty="0" err="1" smtClean="0"/>
              <a:t>tablePlaceholder</a:t>
            </a:r>
            <a:endParaRPr lang="de-DE" dirty="0"/>
          </a:p>
        </p:txBody>
      </p:sp>
      <p:sp>
        <p:nvSpPr>
          <p:cNvPr id="8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457200" y="1208089"/>
            <a:ext cx="7315200" cy="408171"/>
          </a:xfrm>
        </p:spPr>
        <p:txBody>
          <a:bodyPr>
            <a:noAutofit/>
          </a:bodyPr>
          <a:lstStyle>
            <a:lvl1pPr marL="0" indent="0">
              <a:buNone/>
              <a:defRPr sz="135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  <p:pic>
        <p:nvPicPr>
          <p:cNvPr id="10" name="Bild 9" descr="Logo-buerosuedplus_4c.eps"/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827608" y="662203"/>
            <a:ext cx="992579" cy="23644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4752881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el und Inhal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1/19/17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30956976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Abschnittsüberschrif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722313" y="4406902"/>
            <a:ext cx="7772400" cy="1362075"/>
          </a:xfrm>
        </p:spPr>
        <p:txBody>
          <a:bodyPr anchor="t"/>
          <a:lstStyle>
            <a:lvl1pPr algn="l">
              <a:defRPr sz="3000" b="1" cap="all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1500">
                <a:solidFill>
                  <a:schemeClr val="tx1">
                    <a:tint val="75000"/>
                  </a:schemeClr>
                </a:solidFill>
              </a:defRPr>
            </a:lvl1pPr>
            <a:lvl2pPr marL="342900" indent="0">
              <a:buNone/>
              <a:defRPr sz="1350">
                <a:solidFill>
                  <a:schemeClr val="tx1">
                    <a:tint val="75000"/>
                  </a:schemeClr>
                </a:solidFill>
              </a:defRPr>
            </a:lvl2pPr>
            <a:lvl3pPr marL="6858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3pPr>
            <a:lvl4pPr marL="10287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4pPr>
            <a:lvl5pPr marL="13716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5pPr>
            <a:lvl6pPr marL="17145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6pPr>
            <a:lvl7pPr marL="20574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7pPr>
            <a:lvl8pPr marL="24003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8pPr>
            <a:lvl9pPr marL="27432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1/19/17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36919452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Zwei Inhal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sz="half" idx="1"/>
          </p:nvPr>
        </p:nvSpPr>
        <p:spPr>
          <a:xfrm>
            <a:off x="457200" y="1600202"/>
            <a:ext cx="4038600" cy="4525963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500"/>
            </a:lvl3pPr>
            <a:lvl4pPr>
              <a:defRPr sz="1350"/>
            </a:lvl4pPr>
            <a:lvl5pPr>
              <a:defRPr sz="1350"/>
            </a:lvl5pPr>
            <a:lvl6pPr>
              <a:defRPr sz="1350"/>
            </a:lvl6pPr>
            <a:lvl7pPr>
              <a:defRPr sz="1350"/>
            </a:lvl7pPr>
            <a:lvl8pPr>
              <a:defRPr sz="1350"/>
            </a:lvl8pPr>
            <a:lvl9pPr>
              <a:defRPr sz="135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Inhaltsplatzhalter 3"/>
          <p:cNvSpPr>
            <a:spLocks noGrp="1"/>
          </p:cNvSpPr>
          <p:nvPr>
            <p:ph sz="half" idx="2"/>
          </p:nvPr>
        </p:nvSpPr>
        <p:spPr>
          <a:xfrm>
            <a:off x="4648200" y="1600202"/>
            <a:ext cx="4038600" cy="4525963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500"/>
            </a:lvl3pPr>
            <a:lvl4pPr>
              <a:defRPr sz="1350"/>
            </a:lvl4pPr>
            <a:lvl5pPr>
              <a:defRPr sz="1350"/>
            </a:lvl5pPr>
            <a:lvl6pPr>
              <a:defRPr sz="1350"/>
            </a:lvl6pPr>
            <a:lvl7pPr>
              <a:defRPr sz="1350"/>
            </a:lvl7pPr>
            <a:lvl8pPr>
              <a:defRPr sz="1350"/>
            </a:lvl8pPr>
            <a:lvl9pPr>
              <a:defRPr sz="135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1/19/17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94413595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Vergleich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1800" b="1"/>
            </a:lvl1pPr>
            <a:lvl2pPr marL="342900" indent="0">
              <a:buNone/>
              <a:defRPr sz="1500" b="1"/>
            </a:lvl2pPr>
            <a:lvl3pPr marL="685800" indent="0">
              <a:buNone/>
              <a:defRPr sz="1350" b="1"/>
            </a:lvl3pPr>
            <a:lvl4pPr marL="1028700" indent="0">
              <a:buNone/>
              <a:defRPr sz="1200" b="1"/>
            </a:lvl4pPr>
            <a:lvl5pPr marL="1371600" indent="0">
              <a:buNone/>
              <a:defRPr sz="1200" b="1"/>
            </a:lvl5pPr>
            <a:lvl6pPr marL="1714500" indent="0">
              <a:buNone/>
              <a:defRPr sz="1200" b="1"/>
            </a:lvl6pPr>
            <a:lvl7pPr marL="2057400" indent="0">
              <a:buNone/>
              <a:defRPr sz="1200" b="1"/>
            </a:lvl7pPr>
            <a:lvl8pPr marL="2400300" indent="0">
              <a:buNone/>
              <a:defRPr sz="1200" b="1"/>
            </a:lvl8pPr>
            <a:lvl9pPr marL="2743200" indent="0">
              <a:buNone/>
              <a:defRPr sz="12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Inhaltsplatzhalt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1800"/>
            </a:lvl1pPr>
            <a:lvl2pPr>
              <a:defRPr sz="1500"/>
            </a:lvl2pPr>
            <a:lvl3pPr>
              <a:defRPr sz="1350"/>
            </a:lvl3pPr>
            <a:lvl4pPr>
              <a:defRPr sz="1200"/>
            </a:lvl4pPr>
            <a:lvl5pPr>
              <a:defRPr sz="1200"/>
            </a:lvl5pPr>
            <a:lvl6pPr>
              <a:defRPr sz="1200"/>
            </a:lvl6pPr>
            <a:lvl7pPr>
              <a:defRPr sz="1200"/>
            </a:lvl7pPr>
            <a:lvl8pPr>
              <a:defRPr sz="1200"/>
            </a:lvl8pPr>
            <a:lvl9pPr>
              <a:defRPr sz="12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5" name="Textplatzhalter 4"/>
          <p:cNvSpPr>
            <a:spLocks noGrp="1"/>
          </p:cNvSpPr>
          <p:nvPr>
            <p:ph type="body" sz="quarter" idx="3"/>
          </p:nvPr>
        </p:nvSpPr>
        <p:spPr>
          <a:xfrm>
            <a:off x="4645026" y="1535113"/>
            <a:ext cx="4041775" cy="639762"/>
          </a:xfrm>
        </p:spPr>
        <p:txBody>
          <a:bodyPr anchor="b"/>
          <a:lstStyle>
            <a:lvl1pPr marL="0" indent="0">
              <a:buNone/>
              <a:defRPr sz="1800" b="1"/>
            </a:lvl1pPr>
            <a:lvl2pPr marL="342900" indent="0">
              <a:buNone/>
              <a:defRPr sz="1500" b="1"/>
            </a:lvl2pPr>
            <a:lvl3pPr marL="685800" indent="0">
              <a:buNone/>
              <a:defRPr sz="1350" b="1"/>
            </a:lvl3pPr>
            <a:lvl4pPr marL="1028700" indent="0">
              <a:buNone/>
              <a:defRPr sz="1200" b="1"/>
            </a:lvl4pPr>
            <a:lvl5pPr marL="1371600" indent="0">
              <a:buNone/>
              <a:defRPr sz="1200" b="1"/>
            </a:lvl5pPr>
            <a:lvl6pPr marL="1714500" indent="0">
              <a:buNone/>
              <a:defRPr sz="1200" b="1"/>
            </a:lvl6pPr>
            <a:lvl7pPr marL="2057400" indent="0">
              <a:buNone/>
              <a:defRPr sz="1200" b="1"/>
            </a:lvl7pPr>
            <a:lvl8pPr marL="2400300" indent="0">
              <a:buNone/>
              <a:defRPr sz="1200" b="1"/>
            </a:lvl8pPr>
            <a:lvl9pPr marL="2743200" indent="0">
              <a:buNone/>
              <a:defRPr sz="12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Inhaltsplatzhalter 5"/>
          <p:cNvSpPr>
            <a:spLocks noGrp="1"/>
          </p:cNvSpPr>
          <p:nvPr>
            <p:ph sz="quarter" idx="4"/>
          </p:nvPr>
        </p:nvSpPr>
        <p:spPr>
          <a:xfrm>
            <a:off x="4645026" y="2174875"/>
            <a:ext cx="4041775" cy="3951288"/>
          </a:xfrm>
        </p:spPr>
        <p:txBody>
          <a:bodyPr/>
          <a:lstStyle>
            <a:lvl1pPr>
              <a:defRPr sz="1800"/>
            </a:lvl1pPr>
            <a:lvl2pPr>
              <a:defRPr sz="1500"/>
            </a:lvl2pPr>
            <a:lvl3pPr>
              <a:defRPr sz="1350"/>
            </a:lvl3pPr>
            <a:lvl4pPr>
              <a:defRPr sz="1200"/>
            </a:lvl4pPr>
            <a:lvl5pPr>
              <a:defRPr sz="1200"/>
            </a:lvl5pPr>
            <a:lvl6pPr>
              <a:defRPr sz="1200"/>
            </a:lvl6pPr>
            <a:lvl7pPr>
              <a:defRPr sz="1200"/>
            </a:lvl7pPr>
            <a:lvl8pPr>
              <a:defRPr sz="1200"/>
            </a:lvl8pPr>
            <a:lvl9pPr>
              <a:defRPr sz="12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7" name="Datumsplatzhalter 6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1/19/17</a:t>
            </a:fld>
            <a:endParaRPr lang="en-US" dirty="0"/>
          </a:p>
        </p:txBody>
      </p:sp>
      <p:sp>
        <p:nvSpPr>
          <p:cNvPr id="8" name="Fußzeilenplatzhalt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9" name="Foliennummernplatzhalter 8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8095665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Nur Titel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Datumsplatzhalter 2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1/19/17</a:t>
            </a:fld>
            <a:endParaRPr lang="en-US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5" name="Foliennummernplatzhalter 4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09976049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Le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umsplatzhalter 1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1/19/17</a:t>
            </a:fld>
            <a:endParaRPr lang="en-US" dirty="0"/>
          </a:p>
        </p:txBody>
      </p:sp>
      <p:sp>
        <p:nvSpPr>
          <p:cNvPr id="3" name="Fußzeilenplatzhalt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Foliennummernplatzhalter 3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17384828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Inhalt mit Beschriftu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457201" y="273050"/>
            <a:ext cx="3008313" cy="1162050"/>
          </a:xfrm>
        </p:spPr>
        <p:txBody>
          <a:bodyPr anchor="b"/>
          <a:lstStyle>
            <a:lvl1pPr algn="l">
              <a:defRPr sz="1500" b="1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idx="1"/>
          </p:nvPr>
        </p:nvSpPr>
        <p:spPr>
          <a:xfrm>
            <a:off x="3575050" y="273052"/>
            <a:ext cx="5111750" cy="5853113"/>
          </a:xfrm>
        </p:spPr>
        <p:txBody>
          <a:bodyPr/>
          <a:lstStyle>
            <a:lvl1pPr>
              <a:defRPr sz="2400"/>
            </a:lvl1pPr>
            <a:lvl2pPr>
              <a:defRPr sz="2100"/>
            </a:lvl2pPr>
            <a:lvl3pPr>
              <a:defRPr sz="1800"/>
            </a:lvl3pPr>
            <a:lvl4pPr>
              <a:defRPr sz="1500"/>
            </a:lvl4pPr>
            <a:lvl5pPr>
              <a:defRPr sz="1500"/>
            </a:lvl5pPr>
            <a:lvl6pPr>
              <a:defRPr sz="1500"/>
            </a:lvl6pPr>
            <a:lvl7pPr>
              <a:defRPr sz="1500"/>
            </a:lvl7pPr>
            <a:lvl8pPr>
              <a:defRPr sz="1500"/>
            </a:lvl8pPr>
            <a:lvl9pPr>
              <a:defRPr sz="15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Textplatzhalter 3"/>
          <p:cNvSpPr>
            <a:spLocks noGrp="1"/>
          </p:cNvSpPr>
          <p:nvPr>
            <p:ph type="body" sz="half" idx="2"/>
          </p:nvPr>
        </p:nvSpPr>
        <p:spPr>
          <a:xfrm>
            <a:off x="457201" y="1435102"/>
            <a:ext cx="3008313" cy="4691063"/>
          </a:xfrm>
        </p:spPr>
        <p:txBody>
          <a:bodyPr/>
          <a:lstStyle>
            <a:lvl1pPr marL="0" indent="0">
              <a:buNone/>
              <a:defRPr sz="1050"/>
            </a:lvl1pPr>
            <a:lvl2pPr marL="342900" indent="0">
              <a:buNone/>
              <a:defRPr sz="900"/>
            </a:lvl2pPr>
            <a:lvl3pPr marL="685800" indent="0">
              <a:buNone/>
              <a:defRPr sz="750"/>
            </a:lvl3pPr>
            <a:lvl4pPr marL="1028700" indent="0">
              <a:buNone/>
              <a:defRPr sz="675"/>
            </a:lvl4pPr>
            <a:lvl5pPr marL="1371600" indent="0">
              <a:buNone/>
              <a:defRPr sz="675"/>
            </a:lvl5pPr>
            <a:lvl6pPr marL="1714500" indent="0">
              <a:buNone/>
              <a:defRPr sz="675"/>
            </a:lvl6pPr>
            <a:lvl7pPr marL="2057400" indent="0">
              <a:buNone/>
              <a:defRPr sz="675"/>
            </a:lvl7pPr>
            <a:lvl8pPr marL="2400300" indent="0">
              <a:buNone/>
              <a:defRPr sz="675"/>
            </a:lvl8pPr>
            <a:lvl9pPr marL="2743200" indent="0">
              <a:buNone/>
              <a:defRPr sz="675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1/19/17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6160629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Bild mit Beschriftu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1500" b="1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Bildplatzhalt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2400"/>
            </a:lvl1pPr>
            <a:lvl2pPr marL="342900" indent="0">
              <a:buNone/>
              <a:defRPr sz="2100"/>
            </a:lvl2pPr>
            <a:lvl3pPr marL="685800" indent="0">
              <a:buNone/>
              <a:defRPr sz="1800"/>
            </a:lvl3pPr>
            <a:lvl4pPr marL="1028700" indent="0">
              <a:buNone/>
              <a:defRPr sz="1500"/>
            </a:lvl4pPr>
            <a:lvl5pPr marL="1371600" indent="0">
              <a:buNone/>
              <a:defRPr sz="1500"/>
            </a:lvl5pPr>
            <a:lvl6pPr marL="1714500" indent="0">
              <a:buNone/>
              <a:defRPr sz="1500"/>
            </a:lvl6pPr>
            <a:lvl7pPr marL="2057400" indent="0">
              <a:buNone/>
              <a:defRPr sz="1500"/>
            </a:lvl7pPr>
            <a:lvl8pPr marL="2400300" indent="0">
              <a:buNone/>
              <a:defRPr sz="1500"/>
            </a:lvl8pPr>
            <a:lvl9pPr marL="2743200" indent="0">
              <a:buNone/>
              <a:defRPr sz="1500"/>
            </a:lvl9pPr>
          </a:lstStyle>
          <a:p>
            <a:r>
              <a:rPr lang="en-US" smtClean="0"/>
              <a:t>Click icon to add picture</a:t>
            </a:r>
            <a:endParaRPr lang="de-DE" dirty="0"/>
          </a:p>
        </p:txBody>
      </p:sp>
      <p:sp>
        <p:nvSpPr>
          <p:cNvPr id="4" name="Textplatzhalt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050"/>
            </a:lvl1pPr>
            <a:lvl2pPr marL="342900" indent="0">
              <a:buNone/>
              <a:defRPr sz="900"/>
            </a:lvl2pPr>
            <a:lvl3pPr marL="685800" indent="0">
              <a:buNone/>
              <a:defRPr sz="750"/>
            </a:lvl3pPr>
            <a:lvl4pPr marL="1028700" indent="0">
              <a:buNone/>
              <a:defRPr sz="675"/>
            </a:lvl4pPr>
            <a:lvl5pPr marL="1371600" indent="0">
              <a:buNone/>
              <a:defRPr sz="675"/>
            </a:lvl5pPr>
            <a:lvl6pPr marL="1714500" indent="0">
              <a:buNone/>
              <a:defRPr sz="675"/>
            </a:lvl6pPr>
            <a:lvl7pPr marL="2057400" indent="0">
              <a:buNone/>
              <a:defRPr sz="675"/>
            </a:lvl7pPr>
            <a:lvl8pPr marL="2400300" indent="0">
              <a:buNone/>
              <a:defRPr sz="675"/>
            </a:lvl8pPr>
            <a:lvl9pPr marL="2743200" indent="0">
              <a:buNone/>
              <a:defRPr sz="675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1/19/17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02874096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el und vertikaler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Vertikaler Textplatzhalt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1/19/17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34489553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kaler Titel u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kaler Titel 1"/>
          <p:cNvSpPr>
            <a:spLocks noGrp="1"/>
          </p:cNvSpPr>
          <p:nvPr>
            <p:ph type="title" orient="vert"/>
          </p:nvPr>
        </p:nvSpPr>
        <p:spPr>
          <a:xfrm>
            <a:off x="6629400" y="274640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Vertikaler Textplatzhalter 2"/>
          <p:cNvSpPr>
            <a:spLocks noGrp="1"/>
          </p:cNvSpPr>
          <p:nvPr>
            <p:ph type="body" orient="vert" idx="1"/>
          </p:nvPr>
        </p:nvSpPr>
        <p:spPr>
          <a:xfrm>
            <a:off x="457200" y="274640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1/19/17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19758448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11" Type="http://schemas.openxmlformats.org/officeDocument/2006/relationships/slideLayout" Target="../slideLayouts/slideLayout11.xml"/><Relationship Id="rId12" Type="http://schemas.openxmlformats.org/officeDocument/2006/relationships/slideLayout" Target="../slideLayouts/slideLayout12.xml"/><Relationship Id="rId13" Type="http://schemas.openxmlformats.org/officeDocument/2006/relationships/slideLayout" Target="../slideLayouts/slideLayout13.xml"/><Relationship Id="rId14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Relationship Id="rId9" Type="http://schemas.openxmlformats.org/officeDocument/2006/relationships/slideLayout" Target="../slideLayouts/slideLayout9.xml"/><Relationship Id="rId10" Type="http://schemas.openxmlformats.org/officeDocument/2006/relationships/slideLayout" Target="../slideLayouts/slideLayout10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platzhalter 1"/>
          <p:cNvSpPr>
            <a:spLocks noGrp="1"/>
          </p:cNvSpPr>
          <p:nvPr>
            <p:ph type="title"/>
          </p:nvPr>
        </p:nvSpPr>
        <p:spPr>
          <a:xfrm>
            <a:off x="457200" y="274640"/>
            <a:ext cx="8229600" cy="817669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457200" y="1705066"/>
            <a:ext cx="8229600" cy="4421099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de-DE" dirty="0" smtClean="0"/>
              <a:t>Mastertextformat bearbeiten</a:t>
            </a:r>
          </a:p>
          <a:p>
            <a:pPr lvl="1"/>
            <a:r>
              <a:rPr lang="de-DE" dirty="0" smtClean="0"/>
              <a:t>Zweite Ebene</a:t>
            </a:r>
          </a:p>
          <a:p>
            <a:pPr lvl="2"/>
            <a:r>
              <a:rPr lang="de-DE" dirty="0" smtClean="0"/>
              <a:t>Dritte Ebene</a:t>
            </a:r>
          </a:p>
          <a:p>
            <a:pPr lvl="3"/>
            <a:r>
              <a:rPr lang="de-DE" dirty="0" smtClean="0"/>
              <a:t>Vierte Ebene</a:t>
            </a:r>
          </a:p>
          <a:p>
            <a:pPr lvl="4"/>
            <a:r>
              <a:rPr lang="de-DE" dirty="0" smtClean="0"/>
              <a:t>Fünfte Ebene</a:t>
            </a:r>
            <a:endParaRPr lang="de-DE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3"/>
          </p:nvPr>
        </p:nvSpPr>
        <p:spPr>
          <a:xfrm>
            <a:off x="457200" y="6356352"/>
            <a:ext cx="8229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7" name="Rechteck 6"/>
          <p:cNvSpPr/>
          <p:nvPr/>
        </p:nvSpPr>
        <p:spPr>
          <a:xfrm>
            <a:off x="1" y="0"/>
            <a:ext cx="142094" cy="6858000"/>
          </a:xfrm>
          <a:prstGeom prst="rect">
            <a:avLst/>
          </a:prstGeom>
          <a:solidFill>
            <a:srgbClr val="132F43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de-DE" sz="1350" dirty="0"/>
          </a:p>
        </p:txBody>
      </p:sp>
    </p:spTree>
    <p:extLst>
      <p:ext uri="{BB962C8B-B14F-4D97-AF65-F5344CB8AC3E}">
        <p14:creationId xmlns:p14="http://schemas.microsoft.com/office/powerpoint/2010/main" val="196572475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1" r:id="rId1"/>
    <p:sldLayoutId id="2147483662" r:id="rId2"/>
    <p:sldLayoutId id="2147483663" r:id="rId3"/>
    <p:sldLayoutId id="2147483664" r:id="rId4"/>
    <p:sldLayoutId id="2147483665" r:id="rId5"/>
    <p:sldLayoutId id="2147483666" r:id="rId6"/>
    <p:sldLayoutId id="2147483667" r:id="rId7"/>
    <p:sldLayoutId id="2147483668" r:id="rId8"/>
    <p:sldLayoutId id="2147483669" r:id="rId9"/>
    <p:sldLayoutId id="2147483670" r:id="rId10"/>
    <p:sldLayoutId id="2147483671" r:id="rId11"/>
    <p:sldLayoutId id="2147483672" r:id="rId12"/>
    <p:sldLayoutId id="2147483673" r:id="rId13"/>
  </p:sldLayoutIdLst>
  <p:txStyles>
    <p:titleStyle>
      <a:lvl1pPr algn="l" defTabSz="342900" rtl="0" eaLnBrk="1" latinLnBrk="0" hangingPunct="1">
        <a:spcBef>
          <a:spcPct val="0"/>
        </a:spcBef>
        <a:buNone/>
        <a:defRPr sz="2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57175" indent="-257175" algn="l" defTabSz="342900" rtl="0" eaLnBrk="1" latinLnBrk="0" hangingPunct="1">
        <a:spcBef>
          <a:spcPct val="20000"/>
        </a:spcBef>
        <a:buFont typeface="Arial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1pPr>
      <a:lvl2pPr marL="557213" indent="-214313" algn="l" defTabSz="342900" rtl="0" eaLnBrk="1" latinLnBrk="0" hangingPunct="1">
        <a:spcBef>
          <a:spcPct val="20000"/>
        </a:spcBef>
        <a:buFont typeface="Arial"/>
        <a:buChar char="–"/>
        <a:defRPr sz="21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342900" rtl="0" eaLnBrk="1" latinLnBrk="0" hangingPunct="1">
        <a:spcBef>
          <a:spcPct val="20000"/>
        </a:spcBef>
        <a:buFont typeface="Arial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342900" rtl="0" eaLnBrk="1" latinLnBrk="0" hangingPunct="1">
        <a:spcBef>
          <a:spcPct val="20000"/>
        </a:spcBef>
        <a:buFont typeface="Arial"/>
        <a:buChar char="–"/>
        <a:defRPr sz="150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342900" rtl="0" eaLnBrk="1" latinLnBrk="0" hangingPunct="1">
        <a:spcBef>
          <a:spcPct val="20000"/>
        </a:spcBef>
        <a:buFont typeface="Arial"/>
        <a:buChar char="»"/>
        <a:defRPr sz="150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de-DE"/>
      </a:defPPr>
      <a:lvl1pPr marL="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3" name="Untertitel 2"/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312520092"/>
      </p:ext>
    </p:extLst>
  </p:cSld>
  <p:clrMapOvr>
    <a:masterClrMapping/>
  </p:clrMapOvr>
</p:sld>
</file>

<file path=ppt/theme/theme1.xml><?xml version="1.0" encoding="utf-8"?>
<a:theme xmlns:a="http://schemas.openxmlformats.org/drawingml/2006/main" name="quintly_templat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/>
      <a:bodyPr/>
      <a:lstStyle/>
      <a:style>
        <a:lnRef idx="1">
          <a:schemeClr val="accent1"/>
        </a:lnRef>
        <a:fillRef idx="3">
          <a:schemeClr val="accent1"/>
        </a:fillRef>
        <a:effectRef idx="2">
          <a:schemeClr val="accent1"/>
        </a:effectRef>
        <a:fontRef idx="minor">
          <a:schemeClr val="lt1"/>
        </a:fontRef>
      </a:style>
    </a:spDef>
    <a:lnDef>
      <a:spPr/>
      <a:bodyPr/>
      <a:lstStyle/>
      <a:style>
        <a:lnRef idx="2">
          <a:schemeClr val="accent1"/>
        </a:lnRef>
        <a:fillRef idx="0">
          <a:schemeClr val="accent1"/>
        </a:fillRef>
        <a:effectRef idx="1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Default" id="{9D53725C-1829-7641-B939-1721FD7DCE93}" vid="{A2294D81-9B45-6744-A978-7650FB602084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0</Words>
  <Application>Microsoft Macintosh PowerPoint</Application>
  <PresentationFormat>Bildschirmpräsentation (4:3)</PresentationFormat>
  <Paragraphs>0</Paragraphs>
  <Slides>1</Slides>
  <Notes>0</Notes>
  <HiddenSlides>0</HiddenSlides>
  <MMClips>0</MMClips>
  <ScaleCrop>false</ScaleCrop>
  <HeadingPairs>
    <vt:vector size="6" baseType="variant">
      <vt:variant>
        <vt:lpstr>Verwendete Schriftarten</vt:lpstr>
      </vt:variant>
      <vt:variant>
        <vt:i4>2</vt:i4>
      </vt:variant>
      <vt:variant>
        <vt:lpstr>Design</vt:lpstr>
      </vt:variant>
      <vt:variant>
        <vt:i4>1</vt:i4>
      </vt:variant>
      <vt:variant>
        <vt:lpstr>Folientitel</vt:lpstr>
      </vt:variant>
      <vt:variant>
        <vt:i4>1</vt:i4>
      </vt:variant>
    </vt:vector>
  </HeadingPairs>
  <TitlesOfParts>
    <vt:vector size="4" baseType="lpstr">
      <vt:lpstr>Arial</vt:lpstr>
      <vt:lpstr>Calibri</vt:lpstr>
      <vt:lpstr>quintly_template</vt:lpstr>
      <vt:lpstr>PowerPoint-Präsentation</vt:lpstr>
    </vt:vector>
  </TitlesOfParts>
  <LinksUpToDate>false</LinksUpToDate>
  <SharedDoc>false</SharedDoc>
  <HyperlinksChanged>false</HyperlinksChanged>
  <AppVersion>15.0030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Alexander Peiniger</dc:creator>
  <cp:lastModifiedBy>Frederik Peiniger</cp:lastModifiedBy>
  <cp:revision>2</cp:revision>
  <dcterms:created xsi:type="dcterms:W3CDTF">2015-07-23T12:21:45Z</dcterms:created>
  <dcterms:modified xsi:type="dcterms:W3CDTF">2017-01-19T12:33:40Z</dcterms:modified>
</cp:coreProperties>
</file>