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9CA4E-B5E1-4B0E-9407-B23DA6E3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B1785D-314B-4E66-86F5-D1902F70B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736217"/>
              </p:ext>
            </p:extLst>
          </p:nvPr>
        </p:nvGraphicFramePr>
        <p:xfrm>
          <a:off x="457200" y="1731963"/>
          <a:ext cx="8147304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8988455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449996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38194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28452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5656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8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- 2020-11-14 20:16:42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#Sebring12 he is currently doing his real-life stint, in the virtual BMW M8 GTE, he is the current champion.
Before the 12-hour race, @BrunoSpengler received his trophy for winning the @IMSA @iRacing Pro Series earlier in the year. 🏆🔥💪🏻 pic.twitter.com/CW5DFuzx6d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7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- 2020-11-12 20:20:40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car looks insane!
#PassionForRacing @motul @MotulUSA #motulnation pic.twitter.com/ovRj3wPeS1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1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- 2020-11-14 21:37:15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a drive-through penalty?
What do you think? twitter.com/KishRM/status/…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0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03:11:50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do 300 laps, and in the end, it all comes down to this one last hour. Crazy, isn't it?
11 hours ✅, 60 Minutes to go at @sebringraceway and the #25 @motul BMW M8 GTE is still leading the #Sebring12. 
After a brake change earlier in the race, the #24 car sits in P4. pic.twitter.com/togWxRZ7rs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048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56333-EFA5-4D14-96B4-A9522E99A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11/12/2020 - 11/16/2020</a:t>
            </a:r>
          </a:p>
        </p:txBody>
      </p:sp>
    </p:spTree>
    <p:extLst>
      <p:ext uri="{BB962C8B-B14F-4D97-AF65-F5344CB8AC3E}">
        <p14:creationId xmlns:p14="http://schemas.microsoft.com/office/powerpoint/2010/main" val="50196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8DE45-11E8-4383-9716-BC84A54C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1BB8C-F760-4448-9A40-FABF88D6C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4866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7188896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999900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534274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176686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30089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03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- 2020-11-16 17:26:27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Tolerance is to respect, accept and appreciate those who are different. #toleranceday2020 pic.twitter.com/QiO1UvBatg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1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20:14:32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Podium success for Borusan Otomotiv Motorsport at the season finale of the @gt4series: On Saturday, @cembolukbasi and Yagiz Gedik came home second in the Pro-Am category.
The #13 BMW M4 GT4, Fatih Ayhan and Ibrahim Okyay finished third in the AM category in Sunday's race.💪🏻🏆 pic.twitter.com/qDVHH937gK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1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14:45:42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💪🏻🏆🏆 CONGRATS!!! twitter.com/Official_WSR/s…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8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16:08:59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💪🏻🔥 twitter.com/BMWUKMotorspor…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774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4DE9E-E66B-4169-97EE-B73CA8597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11/12/2020 - 11/16/2020</a:t>
            </a:r>
          </a:p>
        </p:txBody>
      </p:sp>
    </p:spTree>
    <p:extLst>
      <p:ext uri="{BB962C8B-B14F-4D97-AF65-F5344CB8AC3E}">
        <p14:creationId xmlns:p14="http://schemas.microsoft.com/office/powerpoint/2010/main" val="111550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93094-86F4-4A80-85EB-9441B0EF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1102CD-FEB4-4D9F-B323-350B1C83A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912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783314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373851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71471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68465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52168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44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04:26:19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final chequered flag of the 2020 season has fallen and the BMW M8 GTE ends the @IMSA year with a GTLM podium success. 
The #24 car comes home third after 12 hours of racing at @sebringraceway. The #25 machine finished fourth.
#PassionForRacing @Motul @MotulUSA #motulnation pic.twitter.com/Ad8Fj8HTsh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4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01:27:40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🔧🔩⚙️ twitter.com/Turnermotrspor…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319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F0CB1-571E-45E5-BA9F-0EF6235E3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11/12/2020 - 11/16/2020</a:t>
            </a:r>
          </a:p>
        </p:txBody>
      </p:sp>
    </p:spTree>
    <p:extLst>
      <p:ext uri="{BB962C8B-B14F-4D97-AF65-F5344CB8AC3E}">
        <p14:creationId xmlns:p14="http://schemas.microsoft.com/office/powerpoint/2010/main" val="216179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A55A8-8807-445D-BE3D-485266D61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F0DCA2-6EE4-4249-A367-41E7171B2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019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2919334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34677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385762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049033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59491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17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- 2020-11-13 15:06:42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While waiting for the @IMSA GTLM qualifying later today, we take a look at the @RLLracing line-up for the #Sebring12.
#24 @motul BMW M8 GTE
John Edwards
Jesse Krohn
Augusto Farfus 
#25 MOTUL BMW M8 GTE
Bruno Spengler
Connor De Phillippi
Colton Herta
#PassionForRacing @MotulUSA pic.twitter.com/od9RYrkS2a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8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- 2020-11-13 17:20:49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Let's make this a trending hashtag on Twitter: #NickYOLO twitter.com/TheCrotchBelt/…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806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ED016-3E9B-4010-A9D6-E0A3A3E4F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11/12/2020 - 11/16/2020</a:t>
            </a:r>
          </a:p>
        </p:txBody>
      </p:sp>
    </p:spTree>
    <p:extLst>
      <p:ext uri="{BB962C8B-B14F-4D97-AF65-F5344CB8AC3E}">
        <p14:creationId xmlns:p14="http://schemas.microsoft.com/office/powerpoint/2010/main" val="534042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F37E8-965B-498D-AB02-97E9CBB6C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8BD75E-D99A-4EEF-A5FD-8904B9DB7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078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9908383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24715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31966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40175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36391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9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- 2020-11-14 22:16:47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halfway through the #Sebring12h and we have to admit IT'S NERVE-RACKING.
Crashes. Seven FCYs.
Our GTLM machines are doing well. The #25 MOTUL BMW M8 GTE is sitting in P2, the #24 car is currently third in class.
#PassionForRacing @Motul @MotulUSA #motulnation pic.twitter.com/V5KFBGg0W8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35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- 2020-11-14 21:02:11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Sign of the time. pic.twitter.com/Q9eq35eIPH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6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01:43:35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Bummer! We are really sorry for you, guys. Cheer up and full attack 2021. twitter.com/Turnermotrspor…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95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EA236-FFD4-41AD-BE64-614564CBF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11/12/2020 - 11/16/2020</a:t>
            </a:r>
          </a:p>
        </p:txBody>
      </p:sp>
    </p:spTree>
    <p:extLst>
      <p:ext uri="{BB962C8B-B14F-4D97-AF65-F5344CB8AC3E}">
        <p14:creationId xmlns:p14="http://schemas.microsoft.com/office/powerpoint/2010/main" val="4181598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5A9EF-186B-4829-83BC-A92817DFD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10BE83-CF61-43B0-96F0-7020783CE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750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6374993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423353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08029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11130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14293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87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01:55:20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news from the @Turnermotrsport garage hits us hard: The team cannot continue the race with its BMW M6 GT3. 
We know how disappointed you are, but after a bad day, good ones follow.
And it's not that long until the @Rolex24Hours are going green.
Thank you and see you soon! pic.twitter.com/gHLl2etqrq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15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- 2020-11-13 17:31:04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Bring on the race: Good session for our MOTUL BMW M8 GTE cars.
The machines qualified second and third in the @IMSA GTLM class for the Sebring 12 Hours. 💪🏻
We can't wait for the race to start.
#PassionForRacing @Motul @MotulUSA #motulnation @RLLracing pic.twitter.com/w3K0Y6VN87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90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01:16:04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😔 twitter.com/Turnermotrspor…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436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98359-86F1-48F4-8EE5-61F25E84D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11/12/2020 - 11/16/2020</a:t>
            </a:r>
          </a:p>
        </p:txBody>
      </p:sp>
    </p:spTree>
    <p:extLst>
      <p:ext uri="{BB962C8B-B14F-4D97-AF65-F5344CB8AC3E}">
        <p14:creationId xmlns:p14="http://schemas.microsoft.com/office/powerpoint/2010/main" val="513611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D16B-0348-4F75-ABE4-0104100B6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19E87-3597-4DB9-A782-1049A5DBBF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266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408051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3149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322343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743286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30100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96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- 2020-11-13 17:51:25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😂😂😂 twitter.com/NickYelloly/st…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30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- 2020-11-13 12:25:12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Well, that's Sebring business: John Edwards and Jesse Krohn travel 🛄🛣 to the track as the leaders in the Michelin Endurance Cup and have their focus set on winning the title. 🏆
#PassionForRacing @motul @MotulUSA #motulnation pic.twitter.com/kKBiB56rta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16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00:39:12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#Sebring12 are still on, but now that we have passed the 8-hour mark it is certain: The #24 MOTUL BMW M8 GTE has won the Michelin Endurance Cup. 
Winning drivers: @Jessekrohn and @JEdwardsRacing.
🏆🏁💪🏻
#PassionForRacing @Motul @MotulUSA #motulnation pic.twitter.com/PSuJONKMkR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42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- 2020-11-14 16:09:45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🙌🏻 twitter.com/BMWUSARacing/s…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982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21F40-3EFD-48CC-A2E9-8F025018B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11/12/2020 - 11/16/2020</a:t>
            </a:r>
          </a:p>
        </p:txBody>
      </p:sp>
    </p:spTree>
    <p:extLst>
      <p:ext uri="{BB962C8B-B14F-4D97-AF65-F5344CB8AC3E}">
        <p14:creationId xmlns:p14="http://schemas.microsoft.com/office/powerpoint/2010/main" val="4178096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74CE-5DB3-41F4-B678-B03092C6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86AC75-33CB-46AA-8CE1-18CAF7BA17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299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484465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18418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729997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091561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50864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6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02:12:10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🔴 #Sebring12 update
It used to be 12 hours, now there are only 2 left.
The positions of the BMW cars before the final 120 nerve-racking minutes of racing:
#25 MOTUL BMW M8 GTE: P1
#24 MOTUL BMW M8 GTE: P4
#96 BMW M6 GT3: 😔
#PassionForRacing @Motul @MotulUSA #motulnation pic.twitter.com/SpDS1kcljD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55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- 2020-11-14 22:05:40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#NickYOLO 💪🏻 twitter.com/Turnermotrspor…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15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@BMWMotorsport - 2020-11-15 00:17:08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wouldn't surprise us if there were 🌮🌮🌮 in there.
@Turnermotrsport #BMWMMotorsport @NickYelloly #NickYOLO twitter.com/Turnermotrspor…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647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58322-6DA1-4550-A1E6-B07A7ADC8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11/12/2020 - 11/16/2020</a:t>
            </a:r>
          </a:p>
        </p:txBody>
      </p:sp>
    </p:spTree>
    <p:extLst>
      <p:ext uri="{BB962C8B-B14F-4D97-AF65-F5344CB8AC3E}">
        <p14:creationId xmlns:p14="http://schemas.microsoft.com/office/powerpoint/2010/main" val="362741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20210316_154215</Template>
  <TotalTime>1</TotalTime>
  <Words>506</Words>
  <Application>Microsoft Office PowerPoint</Application>
  <PresentationFormat>On-screen Show (4:3)</PresentationFormat>
  <Paragraphs>181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Twitter Own Tweets Table | BMW Motorsport - 1 of 8</vt:lpstr>
      <vt:lpstr>Twitter Own Tweets Table | BMW Motorsport - 2 of 8</vt:lpstr>
      <vt:lpstr>Twitter Own Tweets Table | BMW Motorsport - 3 of 8</vt:lpstr>
      <vt:lpstr>Twitter Own Tweets Table | BMW Motorsport - 4 of 8</vt:lpstr>
      <vt:lpstr>Twitter Own Tweets Table | BMW Motorsport - 5 of 8</vt:lpstr>
      <vt:lpstr>Twitter Own Tweets Table | BMW Motorsport - 6 of 8</vt:lpstr>
      <vt:lpstr>Twitter Own Tweets Table | BMW Motorsport - 7 of 8</vt:lpstr>
      <vt:lpstr>Twitter Own Tweets Table | BMW Motorsport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BMW Motorsport - 1 of 8</dc:title>
  <dc:creator>Frederik Peiniger</dc:creator>
  <cp:lastModifiedBy>Frederik Peiniger</cp:lastModifiedBy>
  <cp:revision>1</cp:revision>
  <dcterms:created xsi:type="dcterms:W3CDTF">2021-03-16T15:42:16Z</dcterms:created>
  <dcterms:modified xsi:type="dcterms:W3CDTF">2021-03-16T15:43:28Z</dcterms:modified>
</cp:coreProperties>
</file>