
<file path=[Content_Types].xml><?xml version="1.0" encoding="utf-8"?>
<Types xmlns="http://schemas.openxmlformats.org/package/2006/content-types">
  <Default Extension="emf" ContentType="image/x-emf"/>
  <Default Extension="fntdata" ContentType="application/x-fontdata"/>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Lst>
  <p:sldSz cx="9144000" cy="6858000" type="screen4x3"/>
  <p:notesSz cx="6858000" cy="9144000"/>
  <p:embeddedFontLst>
    <p:embeddedFont>
      <p:font typeface="Calibri" panose="020F0502020204030204" pitchFamily="34" charset="0"/>
      <p:regular r:id="rId6"/>
      <p:bold r:id="rId7"/>
      <p:italic r:id="rId8"/>
      <p:boldItalic r:id="rId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3.fntdata"/><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font" Target="fonts/font2.fntdata"/><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1.fntdata"/><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pic>
        <p:nvPicPr>
          <p:cNvPr id="5" name="Bild 4" descr="Logo-buerosuedplus_4c.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59152" y="593040"/>
            <a:ext cx="4619472" cy="1100393"/>
          </a:xfrm>
          <a:prstGeom prst="rect">
            <a:avLst/>
          </a:prstGeom>
        </p:spPr>
      </p:pic>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pic>
        <p:nvPicPr>
          <p:cNvPr id="8" name="Bild 7" descr="Logo-buerosuedplus_4c.eps"/>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827608" y="662203"/>
            <a:ext cx="992579" cy="236440"/>
          </a:xfrm>
          <a:prstGeom prst="rect">
            <a:avLst/>
          </a:prstGeom>
        </p:spPr>
      </p:pic>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pic>
        <p:nvPicPr>
          <p:cNvPr id="10" name="Bild 9" descr="Logo-buerosuedplus_4c.eps"/>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827608" y="662203"/>
            <a:ext cx="992579" cy="236440"/>
          </a:xfrm>
          <a:prstGeom prst="rect">
            <a:avLst/>
          </a:prstGeom>
        </p:spPr>
      </p:pic>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5002B5-C0D3-4560-82CA-DF8A88509A27}"/>
              </a:ext>
            </a:extLst>
          </p:cNvPr>
          <p:cNvSpPr>
            <a:spLocks noGrp="1"/>
          </p:cNvSpPr>
          <p:nvPr>
            <p:ph type="title"/>
          </p:nvPr>
        </p:nvSpPr>
        <p:spPr/>
        <p:txBody>
          <a:bodyPr/>
          <a:lstStyle/>
          <a:p>
            <a:r>
              <a:rPr lang="en-US"/>
              <a:t>Instagram Posts Table | BMW Esports - 1 of 4</a:t>
            </a:r>
          </a:p>
        </p:txBody>
      </p:sp>
      <p:graphicFrame>
        <p:nvGraphicFramePr>
          <p:cNvPr id="5" name="Table Placeholder 4">
            <a:extLst>
              <a:ext uri="{FF2B5EF4-FFF2-40B4-BE49-F238E27FC236}">
                <a16:creationId xmlns:a16="http://schemas.microsoft.com/office/drawing/2014/main" id="{B4F60762-36B1-46BF-890D-4095E10F77E0}"/>
              </a:ext>
            </a:extLst>
          </p:cNvPr>
          <p:cNvGraphicFramePr>
            <a:graphicFrameLocks noGrp="1"/>
          </p:cNvGraphicFramePr>
          <p:nvPr>
            <p:ph type="tbl" sz="quarter" idx="13"/>
            <p:extLst>
              <p:ext uri="{D42A27DB-BD31-4B8C-83A1-F6EECF244321}">
                <p14:modId xmlns:p14="http://schemas.microsoft.com/office/powerpoint/2010/main" val="2047893994"/>
              </p:ext>
            </p:extLst>
          </p:nvPr>
        </p:nvGraphicFramePr>
        <p:xfrm>
          <a:off x="457200" y="1731963"/>
          <a:ext cx="7818120" cy="2773680"/>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59596691"/>
                    </a:ext>
                  </a:extLst>
                </a:gridCol>
                <a:gridCol w="1645920">
                  <a:extLst>
                    <a:ext uri="{9D8B030D-6E8A-4147-A177-3AD203B41FA5}">
                      <a16:colId xmlns:a16="http://schemas.microsoft.com/office/drawing/2014/main" val="2363855551"/>
                    </a:ext>
                  </a:extLst>
                </a:gridCol>
                <a:gridCol w="740664">
                  <a:extLst>
                    <a:ext uri="{9D8B030D-6E8A-4147-A177-3AD203B41FA5}">
                      <a16:colId xmlns:a16="http://schemas.microsoft.com/office/drawing/2014/main" val="3197584141"/>
                    </a:ext>
                  </a:extLst>
                </a:gridCol>
                <a:gridCol w="740664">
                  <a:extLst>
                    <a:ext uri="{9D8B030D-6E8A-4147-A177-3AD203B41FA5}">
                      <a16:colId xmlns:a16="http://schemas.microsoft.com/office/drawing/2014/main" val="2374610209"/>
                    </a:ext>
                  </a:extLst>
                </a:gridCol>
                <a:gridCol w="740664">
                  <a:extLst>
                    <a:ext uri="{9D8B030D-6E8A-4147-A177-3AD203B41FA5}">
                      <a16:colId xmlns:a16="http://schemas.microsoft.com/office/drawing/2014/main" val="209424563"/>
                    </a:ext>
                  </a:extLst>
                </a:gridCol>
                <a:gridCol w="740664">
                  <a:extLst>
                    <a:ext uri="{9D8B030D-6E8A-4147-A177-3AD203B41FA5}">
                      <a16:colId xmlns:a16="http://schemas.microsoft.com/office/drawing/2014/main" val="3957360519"/>
                    </a:ext>
                  </a:extLst>
                </a:gridCol>
                <a:gridCol w="740664">
                  <a:extLst>
                    <a:ext uri="{9D8B030D-6E8A-4147-A177-3AD203B41FA5}">
                      <a16:colId xmlns:a16="http://schemas.microsoft.com/office/drawing/2014/main" val="31253092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1798907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bmwesports - 2021-02-18 20:17:12</a:t>
                      </a:r>
                      <a:r>
                        <a:rPr kumimoji="0" lang="en-US" sz="1000" b="0" i="0" u="none" strike="noStrike" kern="1200" cap="none" spc="0" normalizeH="0" baseline="0" noProof="0">
                          <a:ln>
                            <a:noFill/>
                          </a:ln>
                          <a:solidFill>
                            <a:prstClr val="black"/>
                          </a:solidFill>
                          <a:effectLst/>
                          <a:uLnTx/>
                          <a:uFillTx/>
                          <a:latin typeface="+mn-lt"/>
                          <a:ea typeface="+mn-ea"/>
                          <a:cs typeface="+mn-cs"/>
                        </a:rPr>
                        <a:t>
 Get ready for G2 Fast G2 Furious! 🚗💨
Will @jankos.lol survive on ice? 🤔
Watch Episode 1 here on YouTube: https://www.youtube.com/watch?v=pZRGsAqCV_U
 #UnitedInRivalry #G2esports #BMW #BMWEsports #G2
@g2esports @oceloteworld @grabbz.g2 @nnaujoks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cy1-1.cdninstagram.com/v/t51.2885-15/151641563_2543766269260931_5498113457386624363_n.jpg?_nc_cat=102&amp;ccb=3&amp;_nc_sid=8ae9d6&amp;_nc_ohc=DZOwNFSjuFcAX_CEmP6&amp;_nc_ht=scontent-lcy1-1.cdninstagram.com&amp;oh=ef41e3c156fa2bf0512487bde0264b45&amp;oe=605A3D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4090</a:t>
                      </a:r>
                    </a:p>
                  </a:txBody>
                  <a:tcPr/>
                </a:tc>
                <a:extLst>
                  <a:ext uri="{0D108BD9-81ED-4DB2-BD59-A6C34878D82A}">
                    <a16:rowId xmlns:a16="http://schemas.microsoft.com/office/drawing/2014/main" val="1292796102"/>
                  </a:ext>
                </a:extLst>
              </a:tr>
            </a:tbl>
          </a:graphicData>
        </a:graphic>
      </p:graphicFrame>
      <p:sp>
        <p:nvSpPr>
          <p:cNvPr id="4" name="Text Placeholder 3">
            <a:extLst>
              <a:ext uri="{FF2B5EF4-FFF2-40B4-BE49-F238E27FC236}">
                <a16:creationId xmlns:a16="http://schemas.microsoft.com/office/drawing/2014/main" id="{A04A4809-40DB-4949-9561-CE77DBE6CF6B}"/>
              </a:ext>
            </a:extLst>
          </p:cNvPr>
          <p:cNvSpPr>
            <a:spLocks noGrp="1"/>
          </p:cNvSpPr>
          <p:nvPr>
            <p:ph type="body" sz="quarter" idx="14"/>
          </p:nvPr>
        </p:nvSpPr>
        <p:spPr/>
        <p:txBody>
          <a:bodyPr/>
          <a:lstStyle/>
          <a:p>
            <a:r>
              <a:rPr lang="en-US"/>
              <a:t>02/15/2021 - 02/22/2021</a:t>
            </a:r>
          </a:p>
        </p:txBody>
      </p:sp>
    </p:spTree>
    <p:extLst>
      <p:ext uri="{BB962C8B-B14F-4D97-AF65-F5344CB8AC3E}">
        <p14:creationId xmlns:p14="http://schemas.microsoft.com/office/powerpoint/2010/main" val="17443737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FBD9F6-91D0-4E2F-8D2A-C30176A97635}"/>
              </a:ext>
            </a:extLst>
          </p:cNvPr>
          <p:cNvSpPr>
            <a:spLocks noGrp="1"/>
          </p:cNvSpPr>
          <p:nvPr>
            <p:ph type="title"/>
          </p:nvPr>
        </p:nvSpPr>
        <p:spPr/>
        <p:txBody>
          <a:bodyPr/>
          <a:lstStyle/>
          <a:p>
            <a:r>
              <a:rPr lang="en-US"/>
              <a:t>Instagram Posts Table | BMW Esports - 2 of 4</a:t>
            </a:r>
          </a:p>
        </p:txBody>
      </p:sp>
      <p:graphicFrame>
        <p:nvGraphicFramePr>
          <p:cNvPr id="5" name="Table Placeholder 4">
            <a:extLst>
              <a:ext uri="{FF2B5EF4-FFF2-40B4-BE49-F238E27FC236}">
                <a16:creationId xmlns:a16="http://schemas.microsoft.com/office/drawing/2014/main" id="{C4A21285-3860-424A-86B7-C91B647DBD62}"/>
              </a:ext>
            </a:extLst>
          </p:cNvPr>
          <p:cNvGraphicFramePr>
            <a:graphicFrameLocks noGrp="1"/>
          </p:cNvGraphicFramePr>
          <p:nvPr>
            <p:ph type="tbl" sz="quarter" idx="13"/>
            <p:extLst>
              <p:ext uri="{D42A27DB-BD31-4B8C-83A1-F6EECF244321}">
                <p14:modId xmlns:p14="http://schemas.microsoft.com/office/powerpoint/2010/main" val="1125174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017545795"/>
                    </a:ext>
                  </a:extLst>
                </a:gridCol>
                <a:gridCol w="1645920">
                  <a:extLst>
                    <a:ext uri="{9D8B030D-6E8A-4147-A177-3AD203B41FA5}">
                      <a16:colId xmlns:a16="http://schemas.microsoft.com/office/drawing/2014/main" val="237297526"/>
                    </a:ext>
                  </a:extLst>
                </a:gridCol>
                <a:gridCol w="740664">
                  <a:extLst>
                    <a:ext uri="{9D8B030D-6E8A-4147-A177-3AD203B41FA5}">
                      <a16:colId xmlns:a16="http://schemas.microsoft.com/office/drawing/2014/main" val="253553750"/>
                    </a:ext>
                  </a:extLst>
                </a:gridCol>
                <a:gridCol w="740664">
                  <a:extLst>
                    <a:ext uri="{9D8B030D-6E8A-4147-A177-3AD203B41FA5}">
                      <a16:colId xmlns:a16="http://schemas.microsoft.com/office/drawing/2014/main" val="866921775"/>
                    </a:ext>
                  </a:extLst>
                </a:gridCol>
                <a:gridCol w="740664">
                  <a:extLst>
                    <a:ext uri="{9D8B030D-6E8A-4147-A177-3AD203B41FA5}">
                      <a16:colId xmlns:a16="http://schemas.microsoft.com/office/drawing/2014/main" val="543059103"/>
                    </a:ext>
                  </a:extLst>
                </a:gridCol>
                <a:gridCol w="740664">
                  <a:extLst>
                    <a:ext uri="{9D8B030D-6E8A-4147-A177-3AD203B41FA5}">
                      <a16:colId xmlns:a16="http://schemas.microsoft.com/office/drawing/2014/main" val="1670733840"/>
                    </a:ext>
                  </a:extLst>
                </a:gridCol>
                <a:gridCol w="740664">
                  <a:extLst>
                    <a:ext uri="{9D8B030D-6E8A-4147-A177-3AD203B41FA5}">
                      <a16:colId xmlns:a16="http://schemas.microsoft.com/office/drawing/2014/main" val="33464383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7647622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bmwesports - 2021-02-20 15:17:52</a:t>
                      </a:r>
                      <a:r>
                        <a:rPr kumimoji="0" lang="en-US" sz="1000" b="0" i="0" u="none" strike="noStrike" kern="1200" cap="none" spc="0" normalizeH="0" baseline="0" noProof="0">
                          <a:ln>
                            <a:noFill/>
                          </a:ln>
                          <a:solidFill>
                            <a:prstClr val="black"/>
                          </a:solidFill>
                          <a:effectLst/>
                          <a:uLnTx/>
                          <a:uFillTx/>
                          <a:latin typeface="+mn-lt"/>
                          <a:ea typeface="+mn-ea"/>
                          <a:cs typeface="+mn-cs"/>
                        </a:rPr>
                        <a:t>
 Whether from the front, from behind, from the side or from above: the BMW M4 GT3 is simply an 👀-catcher, isn’t it?
#BMWSIM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cy1-1.cdninstagram.com/v/t51.29350-15/152765216_2809022885984339_5622186416458115976_n.jpg?_nc_cat=101&amp;ccb=3&amp;_nc_sid=8ae9d6&amp;_nc_ohc=8TUU7fjmiokAX9QZ5iA&amp;_nc_oc=AQlZsq9I5JaOY2rO-8gMyGJz69kFwSNUUZnfPTkj9RVWZ8FW7PH5clUwrcl4fP745Qg&amp;_nc_ht=scontent-lcy1-1.cdninstagram.com&amp;oh=86d54644f80dd5a07077fa2e063ad60d&amp;oe=60588BD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1695</a:t>
                      </a:r>
                    </a:p>
                  </a:txBody>
                  <a:tcPr/>
                </a:tc>
                <a:extLst>
                  <a:ext uri="{0D108BD9-81ED-4DB2-BD59-A6C34878D82A}">
                    <a16:rowId xmlns:a16="http://schemas.microsoft.com/office/drawing/2014/main" val="3637627080"/>
                  </a:ext>
                </a:extLst>
              </a:tr>
            </a:tbl>
          </a:graphicData>
        </a:graphic>
      </p:graphicFrame>
      <p:sp>
        <p:nvSpPr>
          <p:cNvPr id="4" name="Text Placeholder 3">
            <a:extLst>
              <a:ext uri="{FF2B5EF4-FFF2-40B4-BE49-F238E27FC236}">
                <a16:creationId xmlns:a16="http://schemas.microsoft.com/office/drawing/2014/main" id="{3051CAD6-A1BE-4503-8631-2E490B2C1C05}"/>
              </a:ext>
            </a:extLst>
          </p:cNvPr>
          <p:cNvSpPr>
            <a:spLocks noGrp="1"/>
          </p:cNvSpPr>
          <p:nvPr>
            <p:ph type="body" sz="quarter" idx="14"/>
          </p:nvPr>
        </p:nvSpPr>
        <p:spPr/>
        <p:txBody>
          <a:bodyPr/>
          <a:lstStyle/>
          <a:p>
            <a:r>
              <a:rPr lang="en-US"/>
              <a:t>02/15/2021 - 02/22/2021</a:t>
            </a:r>
          </a:p>
        </p:txBody>
      </p:sp>
    </p:spTree>
    <p:extLst>
      <p:ext uri="{BB962C8B-B14F-4D97-AF65-F5344CB8AC3E}">
        <p14:creationId xmlns:p14="http://schemas.microsoft.com/office/powerpoint/2010/main" val="22429692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9328B-8FBA-48CD-81D5-807BE4BA6345}"/>
              </a:ext>
            </a:extLst>
          </p:cNvPr>
          <p:cNvSpPr>
            <a:spLocks noGrp="1"/>
          </p:cNvSpPr>
          <p:nvPr>
            <p:ph type="title"/>
          </p:nvPr>
        </p:nvSpPr>
        <p:spPr/>
        <p:txBody>
          <a:bodyPr/>
          <a:lstStyle/>
          <a:p>
            <a:r>
              <a:rPr lang="en-US"/>
              <a:t>Instagram Posts Table | BMW Esports - 3 of 4</a:t>
            </a:r>
          </a:p>
        </p:txBody>
      </p:sp>
      <p:graphicFrame>
        <p:nvGraphicFramePr>
          <p:cNvPr id="5" name="Table Placeholder 4">
            <a:extLst>
              <a:ext uri="{FF2B5EF4-FFF2-40B4-BE49-F238E27FC236}">
                <a16:creationId xmlns:a16="http://schemas.microsoft.com/office/drawing/2014/main" id="{1F7AA921-0E4E-40FE-9BB1-29990D34ABCC}"/>
              </a:ext>
            </a:extLst>
          </p:cNvPr>
          <p:cNvGraphicFramePr>
            <a:graphicFrameLocks noGrp="1"/>
          </p:cNvGraphicFramePr>
          <p:nvPr>
            <p:ph type="tbl" sz="quarter" idx="13"/>
            <p:extLst>
              <p:ext uri="{D42A27DB-BD31-4B8C-83A1-F6EECF244321}">
                <p14:modId xmlns:p14="http://schemas.microsoft.com/office/powerpoint/2010/main" val="6441163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095625750"/>
                    </a:ext>
                  </a:extLst>
                </a:gridCol>
                <a:gridCol w="1645920">
                  <a:extLst>
                    <a:ext uri="{9D8B030D-6E8A-4147-A177-3AD203B41FA5}">
                      <a16:colId xmlns:a16="http://schemas.microsoft.com/office/drawing/2014/main" val="262887134"/>
                    </a:ext>
                  </a:extLst>
                </a:gridCol>
                <a:gridCol w="740664">
                  <a:extLst>
                    <a:ext uri="{9D8B030D-6E8A-4147-A177-3AD203B41FA5}">
                      <a16:colId xmlns:a16="http://schemas.microsoft.com/office/drawing/2014/main" val="1523340884"/>
                    </a:ext>
                  </a:extLst>
                </a:gridCol>
                <a:gridCol w="740664">
                  <a:extLst>
                    <a:ext uri="{9D8B030D-6E8A-4147-A177-3AD203B41FA5}">
                      <a16:colId xmlns:a16="http://schemas.microsoft.com/office/drawing/2014/main" val="3136257350"/>
                    </a:ext>
                  </a:extLst>
                </a:gridCol>
                <a:gridCol w="740664">
                  <a:extLst>
                    <a:ext uri="{9D8B030D-6E8A-4147-A177-3AD203B41FA5}">
                      <a16:colId xmlns:a16="http://schemas.microsoft.com/office/drawing/2014/main" val="2999178747"/>
                    </a:ext>
                  </a:extLst>
                </a:gridCol>
                <a:gridCol w="740664">
                  <a:extLst>
                    <a:ext uri="{9D8B030D-6E8A-4147-A177-3AD203B41FA5}">
                      <a16:colId xmlns:a16="http://schemas.microsoft.com/office/drawing/2014/main" val="1228966612"/>
                    </a:ext>
                  </a:extLst>
                </a:gridCol>
                <a:gridCol w="740664">
                  <a:extLst>
                    <a:ext uri="{9D8B030D-6E8A-4147-A177-3AD203B41FA5}">
                      <a16:colId xmlns:a16="http://schemas.microsoft.com/office/drawing/2014/main" val="39866508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2299006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bmwesports - 2021-02-18 13:49:56</a:t>
                      </a:r>
                      <a:r>
                        <a:rPr kumimoji="0" lang="en-US" sz="1000" b="0" i="0" u="none" strike="noStrike" kern="1200" cap="none" spc="0" normalizeH="0" baseline="0" noProof="0">
                          <a:ln>
                            <a:noFill/>
                          </a:ln>
                          <a:solidFill>
                            <a:prstClr val="black"/>
                          </a:solidFill>
                          <a:effectLst/>
                          <a:uLnTx/>
                          <a:uFillTx/>
                          <a:latin typeface="+mn-lt"/>
                          <a:ea typeface="+mn-ea"/>
                          <a:cs typeface="+mn-cs"/>
                        </a:rPr>
                        <a:t>
 After waiting for an entire week our #UnitedInRivalry teams are finally back on the rift!🥳
#MatchWeek starts tomorrow, we're hyped for another successful weekend! 💪
@t1lol @fnatic @g2esports @cloud9gg 
#leagueoflegends #LoL #Match #Week #LCK #LCS #LEC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https://scontent-lcy1-1.cdninstagram.com/v/t51.2885-15/150988496_929572151180337_1575122893176022451_n.jpg?_nc_cat=102&amp;ccb=3&amp;_nc_sid=8ae9d6&amp;_nc_ohc=SiCsdTJqwNAAX90u6cr&amp;_nc_ht=scontent-lcy1-1.cdninstagram.com&amp;oh=43599cb4b907ca0b0b50603fddd64ba0&amp;oe=605AB231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1612</a:t>
                      </a:r>
                    </a:p>
                  </a:txBody>
                  <a:tcPr/>
                </a:tc>
                <a:extLst>
                  <a:ext uri="{0D108BD9-81ED-4DB2-BD59-A6C34878D82A}">
                    <a16:rowId xmlns:a16="http://schemas.microsoft.com/office/drawing/2014/main" val="407479306"/>
                  </a:ext>
                </a:extLst>
              </a:tr>
            </a:tbl>
          </a:graphicData>
        </a:graphic>
      </p:graphicFrame>
      <p:sp>
        <p:nvSpPr>
          <p:cNvPr id="4" name="Text Placeholder 3">
            <a:extLst>
              <a:ext uri="{FF2B5EF4-FFF2-40B4-BE49-F238E27FC236}">
                <a16:creationId xmlns:a16="http://schemas.microsoft.com/office/drawing/2014/main" id="{935AA78F-6E66-41F2-A405-A7ECD076ED4F}"/>
              </a:ext>
            </a:extLst>
          </p:cNvPr>
          <p:cNvSpPr>
            <a:spLocks noGrp="1"/>
          </p:cNvSpPr>
          <p:nvPr>
            <p:ph type="body" sz="quarter" idx="14"/>
          </p:nvPr>
        </p:nvSpPr>
        <p:spPr/>
        <p:txBody>
          <a:bodyPr/>
          <a:lstStyle/>
          <a:p>
            <a:r>
              <a:rPr lang="en-US"/>
              <a:t>02/15/2021 - 02/22/2021</a:t>
            </a:r>
          </a:p>
        </p:txBody>
      </p:sp>
    </p:spTree>
    <p:extLst>
      <p:ext uri="{BB962C8B-B14F-4D97-AF65-F5344CB8AC3E}">
        <p14:creationId xmlns:p14="http://schemas.microsoft.com/office/powerpoint/2010/main" val="22457027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6FF568-AFF1-4511-93AC-AF9226964DDC}"/>
              </a:ext>
            </a:extLst>
          </p:cNvPr>
          <p:cNvSpPr>
            <a:spLocks noGrp="1"/>
          </p:cNvSpPr>
          <p:nvPr>
            <p:ph type="title"/>
          </p:nvPr>
        </p:nvSpPr>
        <p:spPr/>
        <p:txBody>
          <a:bodyPr/>
          <a:lstStyle/>
          <a:p>
            <a:r>
              <a:rPr lang="en-US"/>
              <a:t>Instagram Posts Table | BMW Esports - 4 of 4</a:t>
            </a:r>
          </a:p>
        </p:txBody>
      </p:sp>
      <p:graphicFrame>
        <p:nvGraphicFramePr>
          <p:cNvPr id="5" name="Table Placeholder 4">
            <a:extLst>
              <a:ext uri="{FF2B5EF4-FFF2-40B4-BE49-F238E27FC236}">
                <a16:creationId xmlns:a16="http://schemas.microsoft.com/office/drawing/2014/main" id="{EB539A89-C971-44E8-AB26-508A27EE96B1}"/>
              </a:ext>
            </a:extLst>
          </p:cNvPr>
          <p:cNvGraphicFramePr>
            <a:graphicFrameLocks noGrp="1"/>
          </p:cNvGraphicFramePr>
          <p:nvPr>
            <p:ph type="tbl" sz="quarter" idx="13"/>
            <p:extLst>
              <p:ext uri="{D42A27DB-BD31-4B8C-83A1-F6EECF244321}">
                <p14:modId xmlns:p14="http://schemas.microsoft.com/office/powerpoint/2010/main" val="18997910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657326938"/>
                    </a:ext>
                  </a:extLst>
                </a:gridCol>
                <a:gridCol w="1645920">
                  <a:extLst>
                    <a:ext uri="{9D8B030D-6E8A-4147-A177-3AD203B41FA5}">
                      <a16:colId xmlns:a16="http://schemas.microsoft.com/office/drawing/2014/main" val="975714897"/>
                    </a:ext>
                  </a:extLst>
                </a:gridCol>
                <a:gridCol w="740664">
                  <a:extLst>
                    <a:ext uri="{9D8B030D-6E8A-4147-A177-3AD203B41FA5}">
                      <a16:colId xmlns:a16="http://schemas.microsoft.com/office/drawing/2014/main" val="2798035005"/>
                    </a:ext>
                  </a:extLst>
                </a:gridCol>
                <a:gridCol w="740664">
                  <a:extLst>
                    <a:ext uri="{9D8B030D-6E8A-4147-A177-3AD203B41FA5}">
                      <a16:colId xmlns:a16="http://schemas.microsoft.com/office/drawing/2014/main" val="1036348842"/>
                    </a:ext>
                  </a:extLst>
                </a:gridCol>
                <a:gridCol w="740664">
                  <a:extLst>
                    <a:ext uri="{9D8B030D-6E8A-4147-A177-3AD203B41FA5}">
                      <a16:colId xmlns:a16="http://schemas.microsoft.com/office/drawing/2014/main" val="580903790"/>
                    </a:ext>
                  </a:extLst>
                </a:gridCol>
                <a:gridCol w="740664">
                  <a:extLst>
                    <a:ext uri="{9D8B030D-6E8A-4147-A177-3AD203B41FA5}">
                      <a16:colId xmlns:a16="http://schemas.microsoft.com/office/drawing/2014/main" val="4185042395"/>
                    </a:ext>
                  </a:extLst>
                </a:gridCol>
                <a:gridCol w="740664">
                  <a:extLst>
                    <a:ext uri="{9D8B030D-6E8A-4147-A177-3AD203B41FA5}">
                      <a16:colId xmlns:a16="http://schemas.microsoft.com/office/drawing/2014/main" val="17655017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2957538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bmwesports - 2021-02-20 17:04:37</a:t>
                      </a:r>
                      <a:r>
                        <a:rPr kumimoji="0" lang="en-US" sz="1000" b="0" i="0" u="none" strike="noStrike" kern="1200" cap="none" spc="0" normalizeH="0" baseline="0" noProof="0">
                          <a:ln>
                            <a:noFill/>
                          </a:ln>
                          <a:solidFill>
                            <a:prstClr val="black"/>
                          </a:solidFill>
                          <a:effectLst/>
                          <a:uLnTx/>
                          <a:uFillTx/>
                          <a:latin typeface="+mn-lt"/>
                          <a:ea typeface="+mn-ea"/>
                          <a:cs typeface="+mn-cs"/>
                        </a:rPr>
                        <a:t>
 The Green Hell remains a happy hunting ground for the BMW M4 GT3. Victory in Round 4 of the DNLS at the legendary Nürburgring-Nordschleife goes to @bscompetition with @laurin_heinrich and @rainertalvar at the wheel. With this win, the team also clinches the championship title in the DNLS. Well done! 
But not only the BMW M4 GT3 was successful again in Green Hell today. The BMW M4 GT4 celebrated another victory in SP10 class!
#BMWSIM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cy1-1.cdninstagram.com/v/t51.29350-15/151813908_2487977048176554_7374010913021287925_n.jpg?_nc_cat=111&amp;ccb=3&amp;_nc_sid=8ae9d6&amp;_nc_ohc=2FBNUOG5sJcAX-gjxh5&amp;_nc_ht=scontent-lcy1-1.cdninstagram.com&amp;oh=41ad22035f1726edac4b4b2ac4f7aaf4&amp;oe=6059C8F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1612</a:t>
                      </a:r>
                    </a:p>
                  </a:txBody>
                  <a:tcPr/>
                </a:tc>
                <a:extLst>
                  <a:ext uri="{0D108BD9-81ED-4DB2-BD59-A6C34878D82A}">
                    <a16:rowId xmlns:a16="http://schemas.microsoft.com/office/drawing/2014/main" val="14032814"/>
                  </a:ext>
                </a:extLst>
              </a:tr>
            </a:tbl>
          </a:graphicData>
        </a:graphic>
      </p:graphicFrame>
      <p:sp>
        <p:nvSpPr>
          <p:cNvPr id="4" name="Text Placeholder 3">
            <a:extLst>
              <a:ext uri="{FF2B5EF4-FFF2-40B4-BE49-F238E27FC236}">
                <a16:creationId xmlns:a16="http://schemas.microsoft.com/office/drawing/2014/main" id="{81D54F7C-9BDE-40BF-896C-FD77C4B0C938}"/>
              </a:ext>
            </a:extLst>
          </p:cNvPr>
          <p:cNvSpPr>
            <a:spLocks noGrp="1"/>
          </p:cNvSpPr>
          <p:nvPr>
            <p:ph type="body" sz="quarter" idx="14"/>
          </p:nvPr>
        </p:nvSpPr>
        <p:spPr/>
        <p:txBody>
          <a:bodyPr/>
          <a:lstStyle/>
          <a:p>
            <a:r>
              <a:rPr lang="en-US"/>
              <a:t>02/15/2021 - 02/22/2021</a:t>
            </a:r>
          </a:p>
        </p:txBody>
      </p:sp>
    </p:spTree>
    <p:extLst>
      <p:ext uri="{BB962C8B-B14F-4D97-AF65-F5344CB8AC3E}">
        <p14:creationId xmlns:p14="http://schemas.microsoft.com/office/powerpoint/2010/main" val="217401041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Default" id="{9D53725C-1829-7641-B939-1721FD7DCE93}" vid="{A2294D81-9B45-6744-A978-7650FB602084}"/>
    </a:ext>
  </a:extLst>
</a:theme>
</file>

<file path=docProps/app.xml><?xml version="1.0" encoding="utf-8"?>
<Properties xmlns="http://schemas.openxmlformats.org/officeDocument/2006/extended-properties" xmlns:vt="http://schemas.openxmlformats.org/officeDocument/2006/docPropsVTypes">
  <Template>20210222_113226</Template>
  <TotalTime>0</TotalTime>
  <Words>412</Words>
  <Application>Microsoft Office PowerPoint</Application>
  <PresentationFormat>On-screen Show (4:3)</PresentationFormat>
  <Paragraphs>64</Paragraphs>
  <Slides>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Calibri</vt:lpstr>
      <vt:lpstr>Arial</vt:lpstr>
      <vt:lpstr>quintly_template</vt:lpstr>
      <vt:lpstr>Instagram Posts Table | BMW Esports - 1 of 4</vt:lpstr>
      <vt:lpstr>Instagram Posts Table | BMW Esports - 2 of 4</vt:lpstr>
      <vt:lpstr>Instagram Posts Table | BMW Esports - 3 of 4</vt:lpstr>
      <vt:lpstr>Instagram Posts Table | BMW Esports - 4 of 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BMW Esports - 1 of 4</dc:title>
  <dc:creator>Frederik Peiniger</dc:creator>
  <cp:lastModifiedBy>Frederik Peiniger</cp:lastModifiedBy>
  <cp:revision>1</cp:revision>
  <dcterms:created xsi:type="dcterms:W3CDTF">2021-02-22T11:32:27Z</dcterms:created>
  <dcterms:modified xsi:type="dcterms:W3CDTF">2021-02-22T11:32:41Z</dcterms:modified>
</cp:coreProperties>
</file>