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93154-2EEF-4B4F-A440-F5E65691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D8199-EC20-4291-9524-D88682D7C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352850"/>
              </p:ext>
            </p:extLst>
          </p:nvPr>
        </p:nvGraphicFramePr>
        <p:xfrm>
          <a:off x="457200" y="1731963"/>
          <a:ext cx="748893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132289857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138871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5594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8257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368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21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602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27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4242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80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94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1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- 2019-11-21 16:15:32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rocket: launch ready.🚀
Team &amp; drivers: race ready.🏎
Shakedown: completed.✅
The only day that counts is tomorrow.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https://scontent-iad3-1.xx.fbcdn.net/v/t1.0-9/s720x720/76905312_2659405784098566_4021091447875829760_o.jpg?_nc_cat=111&amp;ccb=2&amp;_nc_sid=8024bb&amp;_nc_ohc=wqcP97XgUEAAX8ID35q&amp;_nc_ht=scontent-iad3-1.xx&amp;tp=7&amp;oh=f1713a22bbc7fe63b838d4425a2d62b2&amp;oe=601FFD6C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7340263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7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96B5C-853C-406F-A36F-0D8E4E4D8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77244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28A02-6D79-431A-BC57-3BAC0CCD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59205-892A-4CA2-8F76-67EF5381C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176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267553595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094238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454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807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068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68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795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789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898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724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28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7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- 2019-11-21 20:32:26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circuit? Legendary! 
The setting? Amazing! 
The anticipation ahead of the race weekend in Kyalami? Huge! 
BRING. IT. ON. 🙏🏻
Enjoy today’s best pictures from South Africa. 🇿🇦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https://scontent-iad3-1.xx.fbcdn.net/v/t1.0-9/p720x720/76695249_2659842410721570_1722198936992612352_o.jpg?_nc_cat=100&amp;ccb=2&amp;_nc_sid=8024bb&amp;_nc_ohc=7sGxI4Z_nfQAX_v5Pk_&amp;_nc_ht=scontent-iad3-1.xx&amp;tp=6&amp;oh=a2ccb9dd7c34b3a0aec7593a4add8a1f&amp;oe=602201F3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16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DC0C0-41D5-4A2F-BE5F-D489D733B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156814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B832-A16C-4184-95F0-84D1C52A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46B15-A0E2-4BAD-A166-5BC44EB3F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4386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5844614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87610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265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154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2942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309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86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356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891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6746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338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18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- 2019-11-21 09:05:24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🔊Sound on.
Trees.🌳 Birds.🐧 Mount Fuji.🇯🇵🗻 And the natural sound of DTM.🙌🏻 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https://scontent-iad3-1.xx.fbcdn.net/v/l/t15.5256-10/s720x720/72780484_2545811052192567_5552922144226148352_n.jpg?_nc_cat=102&amp;ccb=2&amp;_nc_sid=ad6a45&amp;_nc_ohc=srY_Hj2al64AX9oLOm9&amp;_nc_ht=scontent-iad3-1.xx&amp;oh=1a14b1823d4f6a164ec503a2d50d737f&amp;oe=6021E64F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5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- 2019-11-22 10:25:14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💥Boom.💥Alexander Sims claims pole position for the #ABBFormulaE #DiriyahEprix. WOW.💪🏻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https://scontent-iad3-1.xx.fbcdn.net/v/t15.13418-10/s720x720/72630219_744607816008799_973073447053688832_n.jpg?_nc_cat=105&amp;ccb=2&amp;_nc_sid=ad6a45&amp;_nc_ohc=17MQPjtaI4sAX9Armn_&amp;_nc_ht=scontent-iad3-1.xx&amp;tp=7&amp;oh=a1c542c3feabcd2362d38400a0ba6a94&amp;oe=60235C1D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19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7EF00-EE82-4F99-B817-7F29CA5E9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454206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5265-DD01-4874-BAF0-2C7CC049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F71EA-DD66-4C0C-AF98-9610B2AC5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603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68540031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4284705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99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621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623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179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061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730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5902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3375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979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54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- 2019-11-25 17:00:52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guess.🤣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https://scontent-iad3-1.xx.fbcdn.net/v/t1.0-9/p720x720/75602758_2607762055929606_3957525042836799488_o.jpg?_nc_cat=108&amp;ccb=2&amp;_nc_sid=8024bb&amp;_nc_ohc=E_OJC8JwyXoAX-Jlzi9&amp;_nc_ht=scontent-iad3-1.xx&amp;tp=6&amp;oh=bf7fefde5eac79381b216c426f693c00&amp;oe=6020F850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819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5BB01-E1A5-4DB1-BC1B-B01F4C849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82630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BF97-4D66-480A-9AB2-3F4EAF53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5CAE2-23D4-496A-BF23-2125BDD63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405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2486192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43895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000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341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754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2767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7465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2537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632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863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590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6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02:38:12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After a difficult qualifying session at Fuji, we are getting ready for the first race. 
📺 German fans can watch it live on SAT.1 from 6:25hrs. 
💻 The race will also be streamed live on the new DTM streaming platform: https://b.mw/KyQFX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https://scontent-iad3-1.xx.fbcdn.net/v/t1.0-9/s720x720/77018478_2662987123740432_4011278018835120128_n.jpg?_nc_cat=109&amp;ccb=2&amp;_nc_sid=110474&amp;_nc_ohc=TrW0P1JaG_8AX_xN1QS&amp;_nc_ht=scontent-iad3-1.xx&amp;tp=7&amp;oh=24a3df029d49490388e92f811e8044d5&amp;oe=60226EA0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01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4FC06-5BC0-4593-A23B-5CEC16DFC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382943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B7C7-6033-4B01-AD5B-36E0E7122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9F6AC-67E1-40E7-B075-D040BDAC5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587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979247910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660092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4676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2974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872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280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850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51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22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862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5859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9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- 2019-11-22 18:51:38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Racing like racing has to be! Today’s qualifying gave us a lot of excitement - and BMW Team Schnitzer quite a promising starting position for tomorrow’s race. Get some of today’s best images. 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https://scontent-iad3-1.xx.fbcdn.net/v/t1.0-9/p720x720/77048576_2662288017143676_3519716336043294720_o.jpg?_nc_cat=105&amp;ccb=2&amp;_nc_sid=8024bb&amp;_nc_ohc=wkUMqAjjUc0AX8YfqrI&amp;_nc_ht=scontent-iad3-1.xx&amp;tp=6&amp;oh=b73b77db3747b8412e7c632ebb1e52e8&amp;oe=601FE56B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277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1FD9D-CE11-4297-BC2C-923BE953E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68970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5278-E731-468C-87B5-912F738C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C2148-AC79-44D8-98F1-049F4C46D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078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087382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4094896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368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182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00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225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347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401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0295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376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483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7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11:12:01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Goodbye Fuji!🇯🇵🗻 It was a pleasure.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ありがとう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Arigatō
#RACETHELIMIT #SuperGTxDTM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https://scontent-iad3-1.xx.fbcdn.net/v/t1.0-0/p480x480/78783013_2666121546760323_6596766039453728768_o.jpg?_nc_cat=110&amp;ccb=2&amp;_nc_sid=8024bb&amp;_nc_ohc=Oh0X6WaK9LAAX_R4FiA&amp;_nc_ht=scontent-iad3-1.xx&amp;tp=6&amp;oh=d4a1d9a344614ebb0745b4841ab25e57&amp;oe=6020C02E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975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1647B-B3EB-44FC-B696-6E2285EDE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45440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67643-B66A-4692-83B4-BBEF3A1E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1217C-AB5D-4AE9-A553-EC2FB4529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03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00954256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969866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8434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119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746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5279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2949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946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094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1094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897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84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Fast!💨 Even in the virtual world.🎮
At the FIA ​​Gran Turismo World Finals 2019 in Monaco, Philipp Eng has taken the wheel. He finished second in the Pro-Am race together with his team-mate Giorgio Mangano.🥈
Eng also supported the three sim racers Coque López, Nicolas Rubila and Randall Haywood, who fought for the title with the BMW M6 GT3 in the Manufacturer Series. #BMWSIM #GTSport #FIAGTC #GranTurismo Gran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https://scontent-iad3-1.xx.fbcdn.net/v/t1.0-9/p720x720/76778207_2666070393432105_5876315323140931584_o.jpg?_nc_cat=103&amp;ccb=2&amp;_nc_sid=8024bb&amp;_nc_ohc=3MeZ_C-fYSkAX9S8Mt3&amp;_nc_ht=scontent-iad3-1.xx&amp;tp=6&amp;oh=5dcc7bb9185c86dc9b3c2fbf8cda069f&amp;oe=6020804A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5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75598-A086-4715-8D1D-D6CE67459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954316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CBD1-23EA-45EE-8F02-2BD62C8A6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31226-03EB-49B1-AD64-4B59AB7BC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669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42820525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96093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0566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42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4063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859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155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8209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3985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364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304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5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- 2019-11-21 09:53:48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1️⃣ team, 1️⃣ target.🎯 Go for another all-out attack in the #ABBFormulaE.
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https://scontent-iad3-1.xx.fbcdn.net/v/t1.0-0/p480x480/75446832_2658745297497948_4170774399625986048_o.jpg?_nc_cat=107&amp;ccb=2&amp;_nc_sid=8024bb&amp;_nc_ohc=g6zCQMn38z8AX-R4ob5&amp;_nc_ht=scontent-iad3-1.xx&amp;tp=6&amp;oh=3177e2918a546ebd753637da0e4c1c2b&amp;oe=6020958E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6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35DA0-448E-4914-8DF8-135E782F3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364664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8614-DDCE-40D0-834D-622E05F8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5134D-33D6-4AE6-814C-CBC13AFD5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453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28135157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175449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332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955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339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223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2244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37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014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792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995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2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22:40:20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YESSS! What a thrilling race, and what a magnificent result. 💪🏻 
P2 in the overall classification! 🏆
Victory in the AM-category! 🏆
Big congrats to the whole team of Walkenhorst Motorsport. 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https://scontent-iad3-1.xx.fbcdn.net/v/t1.0-0/p600x600/69987282_2664991603539984_3652964939032690688_o.jpg?_nc_cat=111&amp;ccb=2&amp;_nc_sid=8024bb&amp;_nc_ohc=QpK6EbUawIQAX_XwHhH&amp;_nc_ht=scontent-iad3-1.xx&amp;tp=6&amp;oh=b4a759f0c7b5f5bf5a010b1067b4d0bf&amp;oe=602029C4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6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A0DB0-1237-4B30-9450-F1ADF7227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4160491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ED80-8603-40E2-8A6B-4B09E1312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D4403-363C-4C0C-AEE2-41B363279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676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79154333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87886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17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613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092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62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024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659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9892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283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9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50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07:38:12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2️⃣ of the #SuperGTxDTM Dream Race is over! 🏁🏁 It’s a podium for our birthday boy, Marco Wittmann! 
P3️⃣: Wittmann
P5️⃣: Kobayashi
P1️⃣3️⃣: Zanardi 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https://scontent-iad3-1.xx.fbcdn.net/v/t1.0-0/p480x480/77251543_2665802840125527_4488717299401883648_o.jpg?_nc_cat=110&amp;ccb=2&amp;_nc_sid=8024bb&amp;_nc_ohc=xSjcm7nu01kAX9QjgYB&amp;_nc_ht=scontent-iad3-1.xx&amp;tp=6&amp;oh=c9da6b66923ddf219720573e0db3a5e3&amp;oe=602096EE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8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63688-68A6-4665-AA16-9B8D983C4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74380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3F757-943B-4745-BED1-AD1F232C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C4820-71E1-41BF-95F9-1D177D5D2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905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363043761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578796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316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5924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634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296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9350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1106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740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091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08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8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09:41:35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#SuperGTxDTM Dream Race has written a lot of stories. In the end, there was a big winner: motorsport. More of that! #RACETHELIMIT #BMW #BMWM #BMWMMotorsport #DTM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https://scontent-iad3-1.xx.fbcdn.net/v/t1.0-0/p480x480/75424696_2665987446773733_2358878184507703296_o.jpg?_nc_cat=108&amp;ccb=2&amp;_nc_sid=8024bb&amp;_nc_ohc=SUYes62MXdMAX8zmfie&amp;_nc_ht=scontent-iad3-1.xx&amp;tp=6&amp;oh=e725ee287b2c4f33ac7b7ae8614ffdbe&amp;oe=6020FE21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8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44A4E-F513-44E7-A12B-3EECADADC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3112799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710A-EAA4-4EAB-90A9-462CD1765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D568C-8962-4ED4-A651-C51AAFD50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939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9673557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500569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495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528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086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041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366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2654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955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011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423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9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have to see these pictures! The 24H COTA, a real racing highlight with a happy ending: triple success for the BMW M4 GT4 in the GT4 class. A finish and thus P1 for the #851 BMW M240i Racing (Sorg Rennsport) in the CUP1 class.💪🏻 #BMWMCustomerRacing Photos: Petr Fryba. 24H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https://scontent-iad3-1.xx.fbcdn.net/v/t1.0-9/p720x720/78289963_2666045573434587_3345894633002500096_o.jpg?_nc_cat=108&amp;ccb=2&amp;_nc_sid=8024bb&amp;_nc_ohc=blzbhauLgW4AX8v8XBf&amp;_nc_ht=scontent-iad3-1.xx&amp;tp=6&amp;oh=588c67479c8bb0d83d42f78ef3b83393&amp;oe=60223316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10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63380-A27E-486C-BBB6-28ECA4965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219904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7807-B7E7-40FD-8F14-00EBC0F1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F638C-6BD9-4C0D-9B88-7E4CFE40C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928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9097958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4281652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222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627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74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45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434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2722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5369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432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081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24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13:57:31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1-2 VICTORY! 🏆 A dream result for BMW i Andretti Motorsport! Alex Sims wins the #DiriyahEPrix from pole position, Maximilian Günther finishes second.
First #ABBFormulaE win for Sims. First podium for Günther! AWESOME! 🤩👏🏻
#RacingBeyond #BMWi #BMWiMotorsport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https://scontent-iad3-1.xx.fbcdn.net/v/t1.0-0/p480x480/78418738_2664047750301036_6418973725047128064_o.jpg?_nc_cat=108&amp;ccb=2&amp;_nc_sid=8024bb&amp;_nc_ohc=lVX7Uqf-V-YAX_Z0vEF&amp;_nc_ht=scontent-iad3-1.xx&amp;tp=6&amp;oh=8c4aa859f50442003fe81c13f92f0d97&amp;oe=6022D63C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28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20A11-C5F7-4DA3-A2B4-3DB5C956E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549742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6BBE-8163-47DD-90B7-5A656F6F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2ED4B-B02C-45DF-A933-4AFA0381B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925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511495325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880926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5348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299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9129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476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3135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00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5686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855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304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9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16:02:26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You're only as good as your team – and today we had a strong outfit. #RacingBeyond #DiriyahEPrix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https://scontent-iad3-1.xx.fbcdn.net/v/t1.0-0/p480x480/78844529_2664302583608886_8238785732395663360_o.jpg?_nc_cat=105&amp;ccb=2&amp;_nc_sid=8024bb&amp;_nc_ohc=_hncFge75m4AX_RTwPG&amp;_nc_ht=scontent-iad3-1.xx&amp;tp=6&amp;oh=9643892e7e72faf02567e9ce0dc6afcd&amp;oe=60223E4E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3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73E5E-1EAC-4ED2-B621-319CE29FE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167328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2484-4BA3-4296-85D2-5FDFB4065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1C815-D2AF-46EE-B13A-ADE32367F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23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9033007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893321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3063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690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493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0158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585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7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9814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168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69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7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08:05:07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historic race: the first joint meeting of the Super GT and the DTM on Japanese soil.🇯🇵🗻 We can only bow to our Japanese friends. Exceptional hospitality and a great show. Arigatō! 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https://scontent-iad3-1.xx.fbcdn.net/v/t1.0-0/p480x480/76205392_2663466960359115_1849766642574163968_o.jpg?_nc_cat=104&amp;ccb=2&amp;_nc_sid=8024bb&amp;_nc_ohc=8wy_JiJZR08AX9J7aPg&amp;_nc_ht=scontent-iad3-1.xx&amp;tp=6&amp;oh=a394ffe2bd4e847c842ea0bb0e3ce96a&amp;oe=6020BF5A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34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7479A-7EDA-4F3C-9F49-0A3ADCD8A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651562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CA9F9-4953-4ACE-AF02-48C33640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A6FE8-5DAF-48B7-BB79-F1952EBB9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1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12177067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544488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3899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2844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52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7609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983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500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0101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1332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206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3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- 2019-11-22 21:04:26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Racing hotspot Asia.🌏📍
The DTM is visiting Fuji.🇯🇵🗻 And in Shanghai, the Asian Le Mans Series kicks off its season. In the middle of the action: FIST-Team AAI with Joel Eriksson and Astro Veloce Motorsports with Jens Klingmann. 
#BMWMCustomerRacing
Photo: aai motorsports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https://scontent-iad3-1.xx.fbcdn.net/v/t1.0-9/p720x720/74643575_2662494300456381_3453074777370001408_n.png?_nc_cat=106&amp;ccb=2&amp;_nc_sid=8024bb&amp;_nc_ohc=_4DHCngALk4AX8r5oJX&amp;_nc_ht=scontent-iad3-1.xx&amp;_nc_tp=30&amp;oh=93fe26dffefac6995e03b68acc20e369&amp;oe=60218BE9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12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3AB65-867A-47F5-906B-3BC1E15AA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499442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2C55-1E62-4CA7-96FD-084E0FD1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2581E-4B6B-4B70-B52C-00456E97B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139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6844359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47637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090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180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336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607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3981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2224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474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034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99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20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- 2019-11-24 00:49:28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Rain, stormy weather, excitement all the way to the finish and above all: 🏆 a BMW M6 GT3 on the podium after a fantastic chasing performance. 💪🏻 Thanks for this epic race at Kyalami!  🇿🇦
#RACETHELIMIT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https://scontent-iad3-1.xx.fbcdn.net/v/t1.0-9/p720x720/75453489_2665172850188526_8792251242681204736_o.jpg?_nc_cat=105&amp;ccb=2&amp;_nc_sid=8024bb&amp;_nc_ohc=nYvxsn29178AX-gSUiW&amp;_nc_ht=scontent-iad3-1.xx&amp;tp=6&amp;oh=97db707659239b5c675a29a40f156651&amp;oe=6022305A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285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B8208-FFF3-40E6-BE19-5E290B8F9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262080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BCB2-B331-4BB4-9508-BD73B031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783D7-5DD0-40C9-9259-EA30A3297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054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13026396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605407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009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6029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316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1372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209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5751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536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8363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2052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8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- 2019-11-22 14:41:00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Sobering #DiriyahEPrix result. Unfortunately, we could not take advantage of the pole position. Our competitors have done a better job in the race. P8: Alex Sims. P18: Maximilian Günther. 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https://scontent-iad3-1.xx.fbcdn.net/v/t1.0-0/p480x480/75341234_2661495057222972_5052817479424802816_o.jpg?_nc_cat=102&amp;ccb=2&amp;_nc_sid=8024bb&amp;_nc_ohc=i-zrZjmY3noAX8c_UI1&amp;_nc_ht=scontent-iad3-1.xx&amp;tp=6&amp;oh=4aa15ec08fe3eaaf216a2a6f4e3d073b&amp;oe=602246D2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70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88EF8-B1F9-4207-B49B-7693E73D3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3461866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F5800-4EE5-48D2-A9F6-E91280241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A9EA6-436A-4AEE-9E28-FB9EAAEA2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490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28496003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789149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8010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5944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214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209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1492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9793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326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2384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24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9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- 2019-11-21 15:00:59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BMW i Andretti Motorsport is gearing up for Season 6 of the ABB FIA Formula E Championship. Success in this series is only possible with strong partners. 
One of them is our Main Partner Einhell. We are looking forward to a gripping season together.
#RACINGBEYOND Einhell #einhell #formulaeinhell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https://scontent-iad3-1.xx.fbcdn.net/v/t1.0-9/p720x720/78155676_2658691150836696_5274522119286292480_o.jpg?_nc_cat=105&amp;ccb=2&amp;_nc_sid=8024bb&amp;_nc_ohc=ypzG3ckmdqoAX_JV9X2&amp;_nc_ht=scontent-iad3-1.xx&amp;tp=6&amp;oh=416af0bea931f0ce2be2a71a6477abf9&amp;oe=6020E7C5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1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96834-E230-42BF-9F50-8EB34C291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3436135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F24B-4D69-4B57-8C9C-66F4E833C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BB8E3-0B65-4455-A213-EAAFC2B9C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707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1274574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819121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487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23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0657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704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473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916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9772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083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29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BMW i Andretti Motorsport is gearing up for Season 6 of the ABB FIA Formula E Championship. Success in this series is only possible with strong partners. 
One of them is our Official Supplier PUMA. We are looking forward to a gripping season together. #RACINGBEYOND PUMA PUMA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78376772_2662119220493889_3661534133227618304_o.jpg?_nc_cat=111&amp;ccb=2&amp;_nc_sid=8024bb&amp;_nc_ohc=I2P8fD-r7egAX8H6mAd&amp;_nc_oc=AQnHZVM2Ssys0MvOsvxF3QUjMRvzJHcNLag8MNDgkc01Be4Uh5UiAohe0t_PDqBuotc&amp;_nc_ht=scontent-iad3-1.xx&amp;tp=6&amp;oh=912f1e15d6c7446be46ddd71755f4f1c&amp;oe=6021BB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77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E282C-E401-46A0-A09C-764669A82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4162891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AE91-3630-4879-A39B-BE0385332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682C8-FD21-42BB-A8B8-BEA9B9CBC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553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72830322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601207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0068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7674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923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6572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102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80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26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5872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343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0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10:25:44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POLE POSITION AGAIN!!! Another amazing qualifying session for Alexander Sims ahead of the second #DiriyahEPrix race: 1:11.476 mins – third 
#ABBFormulaE pole in a row. 🏆🏆🏆🤩
P9: Maximilian Günther 
#RACINGBEYOND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https://scontent-iad3-1.xx.fbcdn.net/v/t1.0-0/p480x480/77068432_2663639447008533_1484869270532784128_o.jpg?_nc_cat=108&amp;ccb=2&amp;_nc_sid=8024bb&amp;_nc_ohc=A-wdmMOXRR8AX-Hprza&amp;_nc_ht=scontent-iad3-1.xx&amp;tp=6&amp;oh=e3cfe3fcf75b83bd22f9868b641b45b4&amp;oe=6020E7C4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9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D0CCE-A617-4971-9014-CB934FDAE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1066185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5232-8F8B-40F4-A7D5-F214979BC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6BCE8-E92F-43C7-BA27-3B4A52289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768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67465661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798438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790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954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849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3698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923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1804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683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762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770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8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- 2019-11-23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BMW i Andretti Motorsport is gearing up for Season 6 of the ABB FIA Formula E Championship. Success in this series is only possible with strong partners. 
One of them is our Official Partner Harman Kardon. We are looking forward to a gripping season together.
#RACINGBEYOND #SoundThatDrivesYouBeyond #HarmanKardonxBMWi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https://scontent-iad3-1.xx.fbcdn.net/v/t1.0-9/p720x720/74908786_2662156667156811_3806769169601396736_o.jpg?_nc_cat=108&amp;ccb=2&amp;_nc_sid=8024bb&amp;_nc_ohc=SvUqwJiycsIAX_sxebV&amp;_nc_ht=scontent-iad3-1.xx&amp;tp=6&amp;oh=3dc9e8867fc009d46bc5cf67132f65d8&amp;oe=6022785D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1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500B0-33E3-4DB5-A356-2AD7A2FA3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3921083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B89A-5B56-4585-90FC-C64467ABF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BMW Motorsport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95E42-2097-4F68-9285-123808B6B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85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37364805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005468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7335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164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3774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3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914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080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327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6312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66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36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Motorsport - 2019-11-22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BMW i Andretti Motorsport is gearing up for Season 6 of the ABB FIA Formula E Championship. Success in this series is only possible with strong partners. 
One of them is our Primary Partner Magna. We are looking forward to a gripping season together. #RACINGBEYOND MagnaInternational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https://scontent-iad3-1.xx.fbcdn.net/v/t1.0-9/p720x720/76645562_2659192430786568_8868817117860855808_o.jpg?_nc_cat=105&amp;ccb=2&amp;_nc_sid=8024bb&amp;_nc_ohc=GoLkhDU5zGMAX-maot1&amp;_nc_ht=scontent-iad3-1.xx&amp;tp=6&amp;oh=67c2b7d20c26a86c3884b834454b1e4f&amp;oe=6020E2C1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230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33056-6465-4959-8A56-AEC6607BC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11/21/2019 - 11/25/2019</a:t>
            </a:r>
          </a:p>
        </p:txBody>
      </p:sp>
    </p:spTree>
    <p:extLst>
      <p:ext uri="{BB962C8B-B14F-4D97-AF65-F5344CB8AC3E}">
        <p14:creationId xmlns:p14="http://schemas.microsoft.com/office/powerpoint/2010/main" val="1238590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20210112_104434</Template>
  <TotalTime>4</TotalTime>
  <Words>2778</Words>
  <Application>Microsoft Office PowerPoint</Application>
  <PresentationFormat>On-screen Show (4:3)</PresentationFormat>
  <Paragraphs>587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Own Posts Table | BMW Motorsport - 1 of 24</vt:lpstr>
      <vt:lpstr>Facebook Own Posts Table | BMW Motorsport - 2 of 24</vt:lpstr>
      <vt:lpstr>Facebook Own Posts Table | BMW Motorsport - 3 of 24</vt:lpstr>
      <vt:lpstr>Facebook Own Posts Table | BMW Motorsport - 4 of 24</vt:lpstr>
      <vt:lpstr>Facebook Own Posts Table | BMW Motorsport - 5 of 24</vt:lpstr>
      <vt:lpstr>Facebook Own Posts Table | BMW Motorsport - 6 of 24</vt:lpstr>
      <vt:lpstr>Facebook Own Posts Table | BMW Motorsport - 7 of 24</vt:lpstr>
      <vt:lpstr>Facebook Own Posts Table | BMW Motorsport - 8 of 24</vt:lpstr>
      <vt:lpstr>Facebook Own Posts Table | BMW Motorsport - 9 of 24</vt:lpstr>
      <vt:lpstr>Facebook Own Posts Table | BMW Motorsport - 10 of 24</vt:lpstr>
      <vt:lpstr>Facebook Own Posts Table | BMW Motorsport - 11 of 24</vt:lpstr>
      <vt:lpstr>Facebook Own Posts Table | BMW Motorsport - 12 of 24</vt:lpstr>
      <vt:lpstr>Facebook Own Posts Table | BMW Motorsport - 13 of 24</vt:lpstr>
      <vt:lpstr>Facebook Own Posts Table | BMW Motorsport - 14 of 24</vt:lpstr>
      <vt:lpstr>Facebook Own Posts Table | BMW Motorsport - 15 of 24</vt:lpstr>
      <vt:lpstr>Facebook Own Posts Table | BMW Motorsport - 16 of 24</vt:lpstr>
      <vt:lpstr>Facebook Own Posts Table | BMW Motorsport - 17 of 24</vt:lpstr>
      <vt:lpstr>Facebook Own Posts Table | BMW Motorsport - 18 of 24</vt:lpstr>
      <vt:lpstr>Facebook Own Posts Table | BMW Motorsport - 19 of 24</vt:lpstr>
      <vt:lpstr>Facebook Own Posts Table | BMW Motorsport - 20 of 24</vt:lpstr>
      <vt:lpstr>Facebook Own Posts Table | BMW Motorsport - 21 of 24</vt:lpstr>
      <vt:lpstr>Facebook Own Posts Table | BMW Motorsport - 22 of 24</vt:lpstr>
      <vt:lpstr>Facebook Own Posts Table | BMW Motorsport - 23 of 24</vt:lpstr>
      <vt:lpstr>Facebook Own Posts Table | BMW Motorsport - 24 of 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BMW Motorsport - 1 of 24</dc:title>
  <dc:creator>Frederik Peiniger</dc:creator>
  <cp:lastModifiedBy>Frederik Peiniger</cp:lastModifiedBy>
  <cp:revision>1</cp:revision>
  <dcterms:created xsi:type="dcterms:W3CDTF">2021-01-12T10:44:35Z</dcterms:created>
  <dcterms:modified xsi:type="dcterms:W3CDTF">2021-01-12T10:49:06Z</dcterms:modified>
</cp:coreProperties>
</file>