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0ADDF-8203-42B5-9E55-2A7706BF5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Tweets/Replies Table | BMW Motorsport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0B863B-7E20-49F5-B6F4-B34E6EA000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444858"/>
              </p:ext>
            </p:extLst>
          </p:nvPr>
        </p:nvGraphicFramePr>
        <p:xfrm>
          <a:off x="457200" y="1731963"/>
          <a:ext cx="7571232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9459736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8365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7986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61971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63962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189530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8742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8144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417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99604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816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- 2020-12-05 17:30:36</a:t>
                      </a:r>
                      <a:r>
                        <a:rPr lang="en-US" sz="1000"/>
                        <a:t>
 But that isn’t yet all:
With the foundation of its own academy, sim racing at BMW Motorsport gets a physical home. At the Home of BMW Motorsport SIM Racing, both ambitious and inexperienced sim racers are trained in two training levels.
#BMWSIM #BMWSIMLIVE @BMW_Welt https://t.co/LFArxXJddl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12/05/2020 19:11:27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38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@BMWMotorsport - 2020-12-05 17:30:35</a:t>
                      </a:r>
                      <a:r>
                        <a:rPr lang="en-US" sz="1000"/>
                        <a:t>
 📣 #BMWSIMLIVE announcement 
BMW Motorsport SIM Racing is expanding its involvement in esports racing.
Sim racers can now participate in 5 BMW own competitions.
#BMWSIM 120 Cup
BMW SIM M2 CS Racing Cup
BMW SIM GT Cup
BMW SIM Super Cup
BMW M4 GT4 Hot Lap Competition
@BMW_Welt https://t.co/08Ak82MDn0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12/05/2020 19:11:27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301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649A5-70AA-48C3-8746-EB76F86E3D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12/05/2020 - 12/05/2020</a:t>
            </a:r>
          </a:p>
        </p:txBody>
      </p:sp>
    </p:spTree>
    <p:extLst>
      <p:ext uri="{BB962C8B-B14F-4D97-AF65-F5344CB8AC3E}">
        <p14:creationId xmlns:p14="http://schemas.microsoft.com/office/powerpoint/2010/main" val="766782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20201205_194952</Template>
  <TotalTime>0</TotalTime>
  <Words>73</Words>
  <Application>Microsoft Office PowerPoint</Application>
  <PresentationFormat>On-screen Show (4:3)</PresentationFormat>
  <Paragraphs>32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Tweets/Replies Table | BMW Motorsport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Tweets/Replies Table | BMW Motorsport</dc:title>
  <dc:creator>Frederik Peiniger</dc:creator>
  <cp:lastModifiedBy>Frederik Peiniger</cp:lastModifiedBy>
  <cp:revision>1</cp:revision>
  <dcterms:created xsi:type="dcterms:W3CDTF">2020-12-05T19:49:53Z</dcterms:created>
  <dcterms:modified xsi:type="dcterms:W3CDTF">2020-12-05T19:50:03Z</dcterms:modified>
</cp:coreProperties>
</file>