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CAD07-8D42-4383-9EEA-1C51CD75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BMW Motorsport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3D411-FB97-4293-9AA9-D8AA9C1BB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324131"/>
              </p:ext>
            </p:extLst>
          </p:nvPr>
        </p:nvGraphicFramePr>
        <p:xfrm>
          <a:off x="457200" y="1731963"/>
          <a:ext cx="8147304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5415249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867327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180089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474872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25156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51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- 2020-11-06 16:06:19</a:t>
                      </a:r>
                      <a:r>
                        <a:rPr lang="en-US" sz="1000"/>
                        <a:t>
 How we will miss these eyes. #ThanksForAllYourPassion https://t.co/fAFBIGRlZZ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9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- 2020-11-06 18:33:12</a:t>
                      </a:r>
                      <a:r>
                        <a:rPr lang="en-US" sz="1000"/>
                        <a:t>
 📸😲
#ThanksForAllYourPassion https://t.co/NaHXqRdgUa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3.7244 %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80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- 2020-11-06 14:41:51</a:t>
                      </a:r>
                      <a:r>
                        <a:rPr lang="en-US" sz="1000"/>
                        <a:t>
 The DTM finale has kicked-off with the first free practice session. 
Take a seat once again in the BMW M4 DTM – this infernal machine – which will contest its last two races.
#ThanksForAllYourPassion @realTimoGlock https://t.co/X7KkEgrAsa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18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- 2020-11-06 15:57:41</a:t>
                      </a:r>
                      <a:r>
                        <a:rPr lang="en-US" sz="1000"/>
                        <a:t>
 We have polished our BMW M4 DTM cars to a high gloss, especially for the DTM finale.
And they shine especially beautiful in the sun. 
#ThanksForAllYourPassion https://t.co/e2uPWITUcC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20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- 2020-11-06 21:05:56</a:t>
                      </a:r>
                      <a:r>
                        <a:rPr lang="en-US" sz="1000"/>
                        <a:t>
 We get you closer to our DTM drivers than ever – because we are #UnitedinRacing!
Ahead of the penultimate DTM race of the 2020 season, host Ben Constanduros has a chat with Sheldon van der Linde.
#PassionForRacing #ThanksForAllYourPassion https://t.co/LuH3mF9Y95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01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F91F1-6214-4385-8B8C-4152E9A5A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11/06/2020 - 11/06/2020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820970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20201202_101209</Template>
  <TotalTime>0</TotalTime>
  <Words>78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Table | BMW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BMW Motorsport</dc:title>
  <dc:creator>Frederik Peiniger</dc:creator>
  <cp:lastModifiedBy>Frederik Peiniger</cp:lastModifiedBy>
  <cp:revision>1</cp:revision>
  <dcterms:created xsi:type="dcterms:W3CDTF">2020-12-02T10:12:10Z</dcterms:created>
  <dcterms:modified xsi:type="dcterms:W3CDTF">2020-12-02T10:12:21Z</dcterms:modified>
</cp:coreProperties>
</file>