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883F4-07D1-4E2C-BC1C-69DE15396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C4CE7-F9FD-4EFB-8FC5-9997DDB8F0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501252"/>
              </p:ext>
            </p:extLst>
          </p:nvPr>
        </p:nvGraphicFramePr>
        <p:xfrm>
          <a:off x="457200" y="1731963"/>
          <a:ext cx="8147304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3780778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750451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731292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229742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1143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86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- 2020-10-24 17:52:00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#UnitedInRivalry &amp;amp; United in not winning #Worlds2020: What an incredible bond!
GG @G2esports, we’re all part of the #G2ARMY now … until next year! 💪  #Worlds2021 https://t.co/AHSxaAVLTl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1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- 2020-10-07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Imagine not picking Flash in 2020...🙃
Now that both @FNATIC and @G2esports are sitting at 2-1 in their #Worlds2020 groups, let's see what @FPX_Esports, @Cloud9 and @T1LoL had to say about yesterdays matches 🎦
#UnitedInRivalry https://t.co/uU9AUkQVZe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96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- 2020-10-19 19:00:00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turbulent quarterfinals weekend at #Worlds2020! 😱
With @FNATIC missing the semifinals, @G2esports is the only #UnitedInRivalry team left standing!
Time to check in on @Cloud9, @T1lol and @FPX_Esports in our latest Rivalry Chat! 👀 https://t.co/AriF3zW4oE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252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44AB9-AF44-46ED-B68C-0B0B70665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399936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71224-0AB4-4E95-B214-E44C9B2C4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6233C-FBCC-40CE-B3B0-545178F18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492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6066615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733195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029473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440689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11556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2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- 2020-10-26 16:01:00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 comes our final winner 🏆!
With his stunning depiction of the players embraced by the dragon 🐉 @vavatarrr is our @G2esports Fan of the Week! Well done! 💪
As both our #UnitedInRivalry teams are out of #Worlds2020, this concludes our #WorldsBestFans series. https://t.co/VXyqLW4Mpm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14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- 2020-10-12 12:05:10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🏆 @FNATIC or @G2esports 🤔 
Who will become #Worlds2020 champion?
#UnitedInRivalry #G2ARMY #ALWAYSFNATIC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7.5903 %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16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- 2020-10-13 09:08:24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 to now, everything went according to our #Worlds2020 script.😉
Both #UnitedInRivalry teams @FNATIC and @G2esports made it to the quarter finals.💪
Let's check in on our Rivalry Chat.👀 https://t.co/CMjzCpdj7b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749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DADC2-4201-47EC-A079-157C75EE1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148672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5EA4-73D9-474B-9657-FA17A68EF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7D39A-F83E-4F54-89A9-9B5A7CE37C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004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1453986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076521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266442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46419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81289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4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- 2020-10-05 16:00:36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commitment from @FreecsGg ! Well deserved @G2esports Fan of the Week 🏆, Congratulations! 
Looks like G2 truly got under his skin! 😜
If you want to win next Monday, submit your #WorldsBestFans entry right now!
#UnitedInRivalry https://t.co/TJ3s9MXJsU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14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- 2020-10-12 16:00:01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 for all the great submissions!🔥
With his stunning artwork🎨, @Mercury_JC is the @FNATIC Fan of the Week! Congratulations 🏆! 
We're starting a new round right now, submit your #WorldsBestFans entry and win awesome prizes!
#UnitedInRivalry https://t.co/ZH5P3iFDjx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84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B6037-42C1-456C-94F9-7E1890646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1778567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3F7CD-A752-4B22-AE23-DDF52330C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47820-C631-459C-8CA1-2CFE4A3168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860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7510127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05505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114523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635362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13797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66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- 2020-10-19 18:00:02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@G2esports Fan of the week is @Linszhz! 🥳
What a remarkable squad artwork 🖼️with them in the beautiful #Worlds2020 jerseys! 
Are you one of the #WorldsBestFans? Submit your entry now and support the team in the upcoming semifinals, for a chance 🍀 at awesome prices! #G2WIN https://t.co/xNkFL6KJPu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98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- 2020-10-26 18:14:35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 that our #UnitedInRivalry journey at #Worlds2020 has come to an end 😭, let's check in on the Rivalry Chat.
@FPX_Esports, @T1LoL, @Cloud9 and @FNATIC certainly had some talking points after @G2esports semi final loss...😅
We can't wait to be back at #Worlds2021! 💪 https://t.co/rTnzhsoQ7O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02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F2175-3DE9-4939-8EC5-D3B51A296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3724232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72A6-B2CF-4488-9092-009F05C0A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68AD8-B6F7-43F8-AD1F-4F84B299C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727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8387054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21862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701736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751507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98973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16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- 2020-10-12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great piece 🖼️, truly capturing the spirit of #Worlds2020!
@Enelthion is our @G2esports Fan of the Week 🏆!
To take part in the next round, submit your #WorldsBestFans entry for a chance to win awesome prizes!
#UnitedInRivalry https://t.co/9NIEzPFoVP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49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- 2020-10-11 15:01:00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think you can go as fast as @n1lyn at the wheel of our BMW M6 GT3? Then join the G2 Racing Series on @AC_assettocorsa!
📅 Qualification starts on 14th October
💰 3,750 Euros in prize money
🏙 Win a VIP Experience in Berlin
Watch this space for more information.
#BMWSIM https://t.co/qODydhPOsQ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11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23067-C69C-4EBA-B429-3AB6112F5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2534510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6D3EC-8A0F-473E-B68C-535BDD37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1F6A9-4C1A-42F7-954E-6FFB57978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768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7681675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737882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830929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879626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04103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13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- 2020-09-30 18:44:00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 to @G2Perkz ! 🎂 
The @G2esports Bot Laner farmed enough xp to level up ⬆️! 
#UnitedInRivalry https://t.co/Bd64P3rfPf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0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- 2020-10-04 11:51:19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#UnitedInRivalry teams started a private chat to stay in touch at #Worlds2020
Let's take a sneaky🤫peek and find out what @FPX_Esports, @Cloud9, @G2esports and @T1LoL had to say about @FNATIC's first victory💪 https://t.co/ajXRye6px7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84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- 2020-10-05 17:31:03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to @PQueru on winning our first week of #WorldsBestFans as the @Fnatic Fan of the Week 🏆!
Truly stunning artwork 🎨 of the @Fnatic squad as their favourite Champions.
Submit your entries now to become next week‘s winner!
#UnitedInRivalry https://t.co/Dx6YcYi0vq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348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77BB8-130F-47FC-A415-FC02922DC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1572483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31E56-933D-42B6-B374-CBA00D861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3F3C0E-6438-477A-A920-3A20E3D8A7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546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75656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263211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820882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349540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83460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49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- 2020-10-19 17:00:46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@the_bowza, he is the @FNATIC Fan of the Week! 🏆 
His awesome #WorldsBestFans contribution features an outstanding 3D crossover of the players and their favourite champs!💪 Well deserved! 
#UnitedInRivalry #ALWAYSFNATIC https://t.co/6uZS1AYv6P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45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- 2020-10-18 14:37:04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🔥💪🏻🏆 @G2esports SWEEP @GenG in dominating fashion. 
Our résumé after the Quarterfinals...
@Fnatic: eliminated 😢
@G2Esports: alive 🤩
The #UnitedInRivalry flag is still flying. Off into the Semis. #G2ARMY #WORLDS2020 #G2WIN https://t.co/CGDWLiHYBN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556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E01AC-B3CE-4DB9-814F-4D45200D0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210832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0E98-2403-4B6B-BFC4-F929881E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D8059-B99F-4642-B7E5-F7D249B85C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87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42038163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481837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639884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24585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30899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2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- 2020-10-08 12:11:46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Rivals Rating from #UnitedInRivalry team @Cloud9! 
Here's @IWDominateLoL 's take on todays Group A matches at #Worlds2020! 
Will it be first or second seed for @G2esports? 👀#G2WIN https://t.co/DESw9Zulf3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1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- 2020-10-05 19:01:00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#Worlds2020 is in full swing🔥and @G2esports took another win ✅ in Group A
A perfect opportunity to check in on #UnitedInRivalry teams @FNATIC, @Cloud9, @FPX_Esports and @T1LoL https://t.co/j7SBoqUsR2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707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9D47F-DE83-4471-BEDA-BCE2B42BD7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247294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800BB-D297-43B8-91E2-24254D624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DD101-FC41-4AA8-B63A-78F71BFE1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985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9541629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33690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419189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409936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2355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97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- 2020-10-04 01:01:03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typical Green Hell.🌳🔥
Now rain! 🌧
Slippery track. Tough conditions in the 12h Nürburgring charity race.
L I V E
S T R E A M
👉🏻 https://t.co/jodHGJbvhQ
#BMWSIM #UnitedInRivalry @G2Esports @G2simracing
https://t.co/VIHzAJJf66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164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CAB4D-ADCA-4871-9E55-5A7495ECC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1272568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EA7FA-93DC-4657-A6EC-5D6A5384E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F8A0D7-2F49-46E3-A053-160F3A916D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018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3710558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138491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316758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407237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77764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22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- 2020-10-03 18:36:33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Through the night and hell.👹🌌
Watch @CarlosR, @NeilVerhagen and @n1lyn as they tackle the Nordschleife at the 12h Nürburgring.
L I V E
S T R E A M
👉🏻 https://t.co/jodHGJt6Gq
#BMWSIM #UnitedInRivalry @G2Esports @G2simracing 
https://t.co/LgNkfEIDpo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705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- 2020-10-18 12:02:37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Re-tweet if you want
🏆🏆🏆🏆    🏆🏆🏆🏆
🏆                                🏆                              
🏆     🏆🏆   🏆🏆🏆🏆
🏆          🏆   🏆
🏆🏆🏆🏆   🏆🏆🏆🏆
smash @GenG.
#G2WIN #UnitedInRivalry #Worlds2020 #G2ARMY @G2esports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797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B9C0E-5D70-44F9-BA10-5722157F2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2987353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11E1F-F3AA-4614-8C76-0B4E525AA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ECF409-AC55-463B-8629-0E35922E58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068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912292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278856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769540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933040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13597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31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- 2020-10-09 16:02:00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@Fnatic able to make it out of groups?
🎙Listen to how @IWDominateLoL sees things.
A Rivals Rating from #UnitedInRivalry team @Cloud9.
#Worlds2020 #FNCWIN https://t.co/rxvpaVXwYI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3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- 2020-10-17 11:30:00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the #Worlds2020 quarter finals for our #UnitedInRivalry teams @Fnatic and @G2esports are about to start we have some positive energy ⚡ coming their way from @T1lol. 
Let's go! 💪#G2WIN #FNCWIN https://t.co/aNWtNYw94o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5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- 2020-10-03 11:11:44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Tension is rising. ⬆️ T-minus 2 hours until the @G2Esports / BMW team tackles the 12h Nürburgring.
It is a charity race, but hey, when @n1lyn and 24h Nürburgring class winner @NeilVerhagen are at the wheel of a BMW M6 GT3… full throttle.
#BMWSIM @CarlosR @G2simracing #G2ARMY https://t.co/LpqMlwUHbq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14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78E16-010D-4D57-B2B7-7D2A25EE8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09/25/2020 - 10/29/2020</a:t>
            </a:r>
          </a:p>
        </p:txBody>
      </p:sp>
    </p:spTree>
    <p:extLst>
      <p:ext uri="{BB962C8B-B14F-4D97-AF65-F5344CB8AC3E}">
        <p14:creationId xmlns:p14="http://schemas.microsoft.com/office/powerpoint/2010/main" val="2767667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20201029_102405</Template>
  <TotalTime>1</TotalTime>
  <Words>602</Words>
  <Application>Microsoft Office PowerPoint</Application>
  <PresentationFormat>On-screen Show (4:3)</PresentationFormat>
  <Paragraphs>202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Twitter Own Tweets Table | BMW Esports - 1 of 11</vt:lpstr>
      <vt:lpstr>Twitter Own Tweets Table | BMW Esports - 2 of 11</vt:lpstr>
      <vt:lpstr>Twitter Own Tweets Table | BMW Esports - 3 of 11</vt:lpstr>
      <vt:lpstr>Twitter Own Tweets Table | BMW Esports - 4 of 11</vt:lpstr>
      <vt:lpstr>Twitter Own Tweets Table | BMW Esports - 5 of 11</vt:lpstr>
      <vt:lpstr>Twitter Own Tweets Table | BMW Esports - 6 of 11</vt:lpstr>
      <vt:lpstr>Twitter Own Tweets Table | BMW Esports - 7 of 11</vt:lpstr>
      <vt:lpstr>Twitter Own Tweets Table | BMW Esports - 8 of 11</vt:lpstr>
      <vt:lpstr>Twitter Own Tweets Table | BMW Esports - 9 of 11</vt:lpstr>
      <vt:lpstr>Twitter Own Tweets Table | BMW Esports - 10 of 11</vt:lpstr>
      <vt:lpstr>Twitter Own Tweets Table | BMW Esports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BMW Esports - 1 of 11</dc:title>
  <dc:creator>Frederik Peiniger</dc:creator>
  <cp:lastModifiedBy>Frederik Peiniger</cp:lastModifiedBy>
  <cp:revision>1</cp:revision>
  <dcterms:created xsi:type="dcterms:W3CDTF">2020-10-29T10:24:06Z</dcterms:created>
  <dcterms:modified xsi:type="dcterms:W3CDTF">2020-10-29T10:25:18Z</dcterms:modified>
</cp:coreProperties>
</file>