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65BBF-DF95-4E7D-82E5-E5AE1402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0A83A-BFDF-4549-A2F8-DEDFBA946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396415"/>
              </p:ext>
            </p:extLst>
          </p:nvPr>
        </p:nvGraphicFramePr>
        <p:xfrm>
          <a:off x="457200" y="1731963"/>
          <a:ext cx="806500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233433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09966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02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95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721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03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40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000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5708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27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8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- 2020-10-04 02:01:47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Winners' parade.🔥
iRacing 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https://scontent-iad3-1.xx.fbcdn.net/v/t1.0-9/120700973_187714609531551_2222257911334141443_n.png?_nc_cat=108&amp;_nc_sid=8024bb&amp;_nc_ohc=smqW06Ts6JUAX-95Qy4&amp;_nc_ht=scontent-iad3-1.xx&amp;oh=ff5fcb706487b5638287ad3df7b11c2d&amp;oe=5FA13727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5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15:30:11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iRacing Petit Le Mans powered by VCO is a 10-hour endurance race held annually at Road Atlanta in (virtual) Braselton, Georgia. 
Join us for the grand finale of the 2020 VCO Grand Slam.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https://scontent-iad3-1.xx.fbcdn.net/v/t15.5256-10/s720x720/120624694_2402591513370069_2285058682514010331_n.jpg?_nc_cat=103&amp;_nc_sid=ad6a45&amp;_nc_ohc=MWmYdlYPWwMAX9o6w4z&amp;_nc_ht=scontent-iad3-1.xx&amp;oh=e5c634426d1344a41f326e29d397b9f5&amp;oe=5FA1C66E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200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D36A1-BE57-4128-B5F2-59A17B6F2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927903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8A6C-44FF-4858-9732-C7880E36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3D8E3-5DF4-473A-B581-1982ED331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041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94355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7633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56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206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142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395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53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751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2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89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61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21:57:18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time flies.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https://scontent-iad3-1.xx.fbcdn.net/v/t15.5256-10/120545635_398677551531690_3975545995339468272_n.jpg?_nc_cat=109&amp;_nc_sid=ad6a45&amp;_nc_ohc=RAorcX30KVkAX_Ru6Hj&amp;_nc_ht=scontent-iad3-1.xx&amp;oh=63fdfef3440d7c5e06b903bb6715338d&amp;oe=5FA055E2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8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18:23:04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we ❤️ about the iRacing Petit Le Mans powered by VCO?
The variety of cars on the track.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https://scontent-iad3-1.xx.fbcdn.net/v/t1.0-9/p720x720/120642335_187583106211368_8121642958884382913_n.jpg?_nc_cat=109&amp;_nc_sid=8024bb&amp;_nc_ohc=AWgokv0LGX0AX-FKXt6&amp;_nc_ht=scontent-iad3-1.xx&amp;tp=6&amp;oh=49c88e3ccd9fdb207c34e6412d20f7b5&amp;oe=5F9EF5A9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255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32648-C941-4392-B672-51C155268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92932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AF028-6324-4F85-A3B1-342DFA64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FAAC9-566C-43CF-BB4F-661161350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9299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3784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014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21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956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21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46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45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29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70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3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7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23:35:30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Sunset impressions.
📣 iRacing Petit Le Mans impressions.
📣 Anyone?
📣 Anyway, here they are.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https://scontent-iad3-1.xx.fbcdn.net/v/t1.0-9/p720x720/120634619_187689276200751_2266249075413424435_n.png?_nc_cat=104&amp;_nc_sid=8024bb&amp;_nc_ohc=jQTt_7URu_gAX_ckz2K&amp;_nc_ht=scontent-iad3-1.xx&amp;oh=52426ab05e174cc75af6967ee45bef9f&amp;oe=5F9EF7C6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67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16:53:09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🚙🚕🚍🚕🚙🚗 
Road Atlanta traffic.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https://scontent-iad3-1.xx.fbcdn.net/v/t15.5256-10/p720x720/120571242_996788977504636_7422170602664150880_n.jpg?_nc_cat=109&amp;_nc_sid=ad6a45&amp;_nc_ohc=FwnLHC_UirsAX97DUJy&amp;_nc_ht=scontent-iad3-1.xx&amp;oh=225ccd7ea5a703e49708c84b2785b17e&amp;oe=5FA21AC6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38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90BBC-3516-4C4E-AD27-B36FF1074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60543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876AE-662D-47E4-895C-B70D5579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0EB0A-B854-4952-9D63-C39584579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082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10139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26922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95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21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09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53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436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159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46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39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12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- 2020-10-04 00:52:02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Uaaah, now it's getting dark. Spooky. 👻
iRacing 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https://scontent-iad3-1.xx.fbcdn.net/v/t1.0-9/p720x720/120719466_187701429532869_5643405913438369779_o.png?_nc_cat=108&amp;_nc_sid=8024bb&amp;_nc_ohc=NQmiV9NPPKYAX_CxZA5&amp;_nc_ht=scontent-iad3-1.xx&amp;oh=8aab942142a9584c1e74e1cf2ece02c2&amp;oe=5FA144A0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7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21:00:19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look at the iRacing Petit Le Mans powered by VCO from a sporting perspective. Here is an overview of the class leaders as we are halfway through the race.
LMP2: Team Redline Orange
GTE: Williams Esports Chillblast
GT3: SIMRC Titan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https://scontent-iad3-1.xx.fbcdn.net/v/t1.0-9/s720x720/120661926_187635556206123_8705034695957650900_o.png?_nc_cat=109&amp;_nc_sid=8024bb&amp;_nc_ohc=gNtExPPvDBwAX9-IeOU&amp;_nc_ht=scontent-iad3-1.xx&amp;oh=8cb7a37a47710613b303da981e32c58b&amp;oe=5FA15FC2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36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CF6A4-48F4-4CB2-86E1-77858597F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867793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0C7B7-D0ED-4382-9394-D095FAC2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2F698-6D7E-484B-866F-EA6B4E7252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375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56339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02721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28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51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946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573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960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596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326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699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58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16:35:10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ready for a road trip to Atlanta? 🛣
But we are not cruising the streets, we are racing. 🏁
The VCO iRacing Grand Slam comes to a close with today’s Petit Le Mans.
#vcoesports #vcograndslam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https://scontent-iad3-1.xx.fbcdn.net/v/t1.0-9/p720x720/120573382_187531049549907_4076297953145472468_o.jpg?_nc_cat=103&amp;_nc_sid=8024bb&amp;_nc_ohc=anKnXwTN1QEAX8AeLJS&amp;_nc_ht=scontent-iad3-1.xx&amp;tp=6&amp;oh=8a0d67ac573f12a6b13513f4bf8d9fe8&amp;oe=5F9E571D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201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CF93E-2E9C-4B81-90DA-2556F67DD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59760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DB0C7-3D18-44E4-8C73-B8517E13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VCO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0C95B-6E87-4828-820F-33AAF0C84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231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60904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81074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33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416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718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537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798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383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93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403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2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VCO - 2020-10-03 23:16:58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Wowzers.
Believe us, you have never seen racing from this perspective.
#vcoesports #vcograndslam iRacing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120583804_800062067412120_1510016596619478119_n.jpg?_nc_cat=109&amp;_nc_sid=ad6a45&amp;_nc_ohc=2ZoxW2wRdEkAX-OTOIv&amp;_nc_oc=AQlzL0txYiq4aGHpuECZjFXXgiq3f70kUrGB4MVOyGh9oXAbqgLHzggZj2csF4_8ze8&amp;_nc_ht=scontent-iad3-1.xx&amp;oh=00cd04a1000c0f22365d4c3bfd2fcae8&amp;oe=5FA03961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59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2B428-7328-481E-9337-30AA41CEB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2035302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20201005_110516</Template>
  <TotalTime>0</TotalTime>
  <Words>872</Words>
  <Application>Microsoft Office PowerPoint</Application>
  <PresentationFormat>On-screen Show (4:3)</PresentationFormat>
  <Paragraphs>172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VCO - 1 of 6</vt:lpstr>
      <vt:lpstr>Facebook Own Posts Table | VCO - 2 of 6</vt:lpstr>
      <vt:lpstr>Facebook Own Posts Table | VCO - 3 of 6</vt:lpstr>
      <vt:lpstr>Facebook Own Posts Table | VCO - 4 of 6</vt:lpstr>
      <vt:lpstr>Facebook Own Posts Table | VCO - 5 of 6</vt:lpstr>
      <vt:lpstr>Facebook Own Posts Table | VCO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VCO - 1 of 6</dc:title>
  <dc:creator>Frederik Peiniger</dc:creator>
  <cp:lastModifiedBy>Frederik Peiniger</cp:lastModifiedBy>
  <cp:revision>1</cp:revision>
  <dcterms:created xsi:type="dcterms:W3CDTF">2020-10-05T11:05:36Z</dcterms:created>
  <dcterms:modified xsi:type="dcterms:W3CDTF">2020-10-05T11:06:26Z</dcterms:modified>
</cp:coreProperties>
</file>