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F4F26-6F33-43C7-BAB4-A7BD82A13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VCO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0E780A-2BEE-4654-82A4-9592D53470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8863660"/>
              </p:ext>
            </p:extLst>
          </p:nvPr>
        </p:nvGraphicFramePr>
        <p:xfrm>
          <a:off x="457200" y="1731963"/>
          <a:ext cx="8065008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0447871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94353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4424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5878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2385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8718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763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9841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1777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1007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5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VCO - 2020-10-04 02:01:47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Winners' parade.🔥
iRacing #vcoesports #vcograndslam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https://scontent-iad3-1.xx.fbcdn.net/v/t1.0-9/120700973_187714609531551_2222257911334141443_n.png?_nc_cat=108&amp;_nc_sid=8024bb&amp;_nc_ohc=smqW06Ts6JUAX-95Qy4&amp;_nc_ht=scontent-iad3-1.xx&amp;oh=ff5fcb706487b5638287ad3df7b11c2d&amp;oe=5FA13727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3.4253 %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214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VCO - 2020-10-03 15:30:11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iRacing Petit Le Mans powered by VCO is a 10-hour endurance race held annually at Road Atlanta in (virtual) Braselton, Georgia. 
Join us for the grand finale of the 2020 VCO Grand Slam.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https://scontent-iad3-1.xx.fbcdn.net/v/t15.5256-10/s720x720/120624694_2402591513370069_2285058682514010331_n.jpg?_nc_cat=103&amp;_nc_sid=ad6a45&amp;_nc_ohc=MWmYdlYPWwMAX9o6w4z&amp;_nc_ht=scontent-iad3-1.xx&amp;oh=e5c634426d1344a41f326e29d397b9f5&amp;oe=5FA1C66E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7.1258 %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25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BD1B1-B12B-4B8D-9993-2ACD1A4645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1832956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D82F7-9DC2-46F8-BED4-180176AAD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VCO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7E505E-8C46-4751-B793-180E27914E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9290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9787763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9759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5702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3319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7773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1942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7263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0936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2859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202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84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VCO - 2020-10-03 21:57:18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time flies.
#vcoesports #vcograndslam iRacing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https://scontent-iad3-1.xx.fbcdn.net/v/t15.5256-10/120545635_398677551531690_3975545995339468272_n.jpg?_nc_cat=109&amp;_nc_sid=ad6a45&amp;_nc_ohc=RAorcX30KVkAX_Ru6Hj&amp;_nc_ht=scontent-iad3-1.xx&amp;oh=63fdfef3440d7c5e06b903bb6715338d&amp;oe=5FA055E2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5.8347 %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3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VCO - 2020-10-03 18:23:04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we ❤️ about the iRacing Petit Le Mans powered by VCO?
The variety of cars on the track.
#vcoesports #vcograndslam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https://scontent-iad3-1.xx.fbcdn.net/v/t1.0-9/p720x720/120642335_187583106211368_8121642958884382913_n.jpg?_nc_cat=109&amp;_nc_sid=8024bb&amp;_nc_ohc=AWgokv0LGX0AX-FKXt6&amp;_nc_ht=scontent-iad3-1.xx&amp;tp=6&amp;oh=49c88e3ccd9fdb207c34e6412d20f7b5&amp;oe=5F9EF5A9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7.5551 %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619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CB48A-4D20-4419-AA13-783D83A039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1688765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45A0A-8AFB-4BEE-A6E6-F7B2047AB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VCO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E41436-E75F-4DBA-8867-B41796D6F7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9978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9609622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98023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7823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019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2355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662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0187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7741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0442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5111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52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VCO - 2020-10-03 23:35:30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📣 Sunset impressions.
📣 iRacing Petit Le Mans impressions.
📣 Anyone?
📣 Anyway, here they are.
#vcoesports #vcograndslam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https://scontent-iad3-1.xx.fbcdn.net/v/t1.0-9/p720x720/120634619_187689276200751_2266249075413424435_n.png?_nc_cat=104&amp;_nc_sid=8024bb&amp;_nc_ohc=jQTt_7URu_gAX_ckz2K&amp;_nc_ht=scontent-iad3-1.xx&amp;oh=52426ab05e174cc75af6967ee45bef9f&amp;oe=5F9EF7C6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8.6575 %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293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VCO - 2020-10-03 16:53:09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🚙🚕🚍🚕🚙🚗 
Road Atlanta traffic.
#vcoesports #vcograndslam iRacing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https://scontent-iad3-1.xx.fbcdn.net/v/t15.5256-10/p720x720/120571242_996788977504636_7422170602664150880_n.jpg?_nc_cat=109&amp;_nc_sid=ad6a45&amp;_nc_ohc=FwnLHC_UirsAX97DUJy&amp;_nc_ht=scontent-iad3-1.xx&amp;oh=225ccd7ea5a703e49708c84b2785b17e&amp;oe=5FA21AC6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5.3867 %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449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748FE-6EF9-4BA4-9EDC-BF20ED4F23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3235602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14581-1E5E-4F68-81C1-0BE6DFCE2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VCO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CD3CCB-B87C-4830-81AF-9D3120A9B5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7713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4052049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65925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760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8662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5890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8996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925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9320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2401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8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835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VCO - 2020-10-04 00:52:02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Uaaah, now it's getting dark. Spooky. 👻
iRacing #vcoesports #vcograndslam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https://scontent-iad3-1.xx.fbcdn.net/v/t1.0-9/p720x720/120719466_187701429532869_5643405913438369779_o.png?_nc_cat=108&amp;_nc_sid=8024bb&amp;_nc_ohc=NQmiV9NPPKYAX_CxZA5&amp;_nc_ht=scontent-iad3-1.xx&amp;oh=8aab942142a9584c1e74e1cf2ece02c2&amp;oe=5FA144A0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3.8523 %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451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VCO - 2020-10-03 21:00:19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look at the iRacing Petit Le Mans powered by VCO from a sporting perspective. Here is an overview of the class leaders as we are halfway through the race.
LMP2: Team Redline Orange
GTE: Williams Esports Chillblast
GT3: SIMRC Titan
#vcoesports #vcograndslam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https://scontent-iad3-1.xx.fbcdn.net/v/t1.0-9/s720x720/120661926_187635556206123_8705034695957650900_o.png?_nc_cat=109&amp;_nc_sid=8024bb&amp;_nc_ohc=gNtExPPvDBwAX9-IeOU&amp;_nc_ht=scontent-iad3-1.xx&amp;oh=8cb7a37a47710613b303da981e32c58b&amp;oe=5FA15FC2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6.6440 %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759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2B2E1-AA2C-4D4A-A4BB-AF3865852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1239777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BF166-6FFF-48CA-AA68-29E956B25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VCO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B83B46-AE13-4255-BCE2-E48065C4FB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0551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5035844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530719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4673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945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1640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5661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2680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065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0111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0006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150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VCO - 2020-10-03 16:35:10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you ready for a road trip to Atlanta? 🛣
But we are not cruising the streets, we are racing. 🏁
The VCO iRacing Grand Slam comes to a close with today’s Petit Le Mans.
#vcoesports #vcograndslam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https://scontent-iad3-1.xx.fbcdn.net/v/t1.0-9/p720x720/120573382_187531049549907_4076297953145472468_o.jpg?_nc_cat=103&amp;_nc_sid=8024bb&amp;_nc_ohc=anKnXwTN1QEAX8AeLJS&amp;_nc_ht=scontent-iad3-1.xx&amp;tp=6&amp;oh=8a0d67ac573f12a6b13513f4bf8d9fe8&amp;oe=5F9E571D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470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C28C-4AFD-446D-B341-8B35146ABD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547990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CE967-8F3C-43D5-9B49-D49D627C5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VCO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4FB169-E9F9-43F3-A239-0233FC571F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5596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889538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91373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6506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060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7670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5469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1668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3252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4358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2196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943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VCO - 2020-10-03 23:16:58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Wowzers.
Believe us, you have never seen racing from this perspective.
#vcoesports #vcograndslam iRacing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120583804_800062067412120_1510016596619478119_n.jpg?_nc_cat=109&amp;_nc_sid=ad6a45&amp;_nc_ohc=2ZoxW2wRdEkAX-OTOIv&amp;_nc_oc=AQlzL0txYiq4aGHpuECZjFXXgiq3f70kUrGB4MVOyGh9oXAbqgLHzggZj2csF4_8ze8&amp;_nc_ht=scontent-iad3-1.xx&amp;oh=00cd04a1000c0f22365d4c3bfd2fcae8&amp;oe=5FA03961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2.7211 %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549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DEF74B-45AC-4226-A2CD-EA7746C5F4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18347704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20201005_110442</Template>
  <TotalTime>0</TotalTime>
  <Words>872</Words>
  <Application>Microsoft Office PowerPoint</Application>
  <PresentationFormat>On-screen Show (4:3)</PresentationFormat>
  <Paragraphs>172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Own Posts Table | VCO - 1 of 6</vt:lpstr>
      <vt:lpstr>Facebook Own Posts Table | VCO - 2 of 6</vt:lpstr>
      <vt:lpstr>Facebook Own Posts Table | VCO - 3 of 6</vt:lpstr>
      <vt:lpstr>Facebook Own Posts Table | VCO - 4 of 6</vt:lpstr>
      <vt:lpstr>Facebook Own Posts Table | VCO - 5 of 6</vt:lpstr>
      <vt:lpstr>Facebook Own Posts Table | VCO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VCO - 1 of 6</dc:title>
  <dc:creator>Frederik Peiniger</dc:creator>
  <cp:lastModifiedBy>Frederik Peiniger</cp:lastModifiedBy>
  <cp:revision>1</cp:revision>
  <dcterms:created xsi:type="dcterms:W3CDTF">2020-10-05T11:04:43Z</dcterms:created>
  <dcterms:modified xsi:type="dcterms:W3CDTF">2020-10-05T11:05:35Z</dcterms:modified>
</cp:coreProperties>
</file>