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0C016-3038-42C7-A627-DFB8ED242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377C4-4167-45E9-8279-2ADCEA0C1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907687"/>
              </p:ext>
            </p:extLst>
          </p:nvPr>
        </p:nvGraphicFramePr>
        <p:xfrm>
          <a:off x="457200" y="1731963"/>
          <a:ext cx="82296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411041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660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71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182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814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656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860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386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5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5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4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- 2020-09-11 18:12:20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https://scontent-ort2-2.cdninstagram.com/v/t51.36329-15/119066273_1559670014207871_8562003457699179399_n.jpg?_nc_cat=105&amp;_nc_sid=8ae9d6&amp;_nc_ohc=jDlt8DDOU_gAX-sgzfV&amp;_nc_ht=scontent-ort2-2.cdninstagram.com&amp;oh=39d6b729bdd65c5eca58f3997e87080f&amp;oe=5F823A7C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06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29A77-8F41-4C56-85BC-2E7248B6A5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375742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2F7E-E2B2-4C21-9E9E-0CAC27F48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AE174-1279-47A1-845A-73B5C944E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699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5155808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59076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676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388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478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1276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9177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03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6640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65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07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12:06:43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https://scontent-iad3-1.cdninstagram.com/v/t51.29350-15/119222183_353684465828843_8049622297262669127_n.jpg?_nc_cat=110&amp;_nc_sid=8ae9d6&amp;_nc_ohc=4ebVwMwAPXUAX8tIQ2_&amp;_nc_ht=scontent-iad3-1.cdninstagram.com&amp;oh=939f862136d7bb83cbccb51e54c557b0&amp;oe=5F863DE9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12:00:53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586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2F278-748B-4BA5-B8CE-EFA6C18FB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524298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59C46-7061-407E-BD4F-CBCD6E729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8DB4CE-C9C7-4262-B61F-92835B416E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320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38584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052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3397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539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7198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850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865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262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335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809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30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10:29:11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https://scontent-iad3-1.cdninstagram.com/v/t51.29350-15/119342047_124052226081704_8357855427608646363_n.jpg?_nc_cat=103&amp;_nc_sid=8ae9d6&amp;_nc_ohc=7FS-C7biDgcAX93wPIs&amp;_nc_ht=scontent-iad3-1.cdninstagram.com&amp;oh=97c3225cca198d235aecf82d45640012&amp;oe=5F82B8CB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966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D8A07B-7AF7-4C06-A8DF-B00914E8E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472065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03B1A-B74E-4136-A7C5-1617611F2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68FC6D-50C6-46F1-861E-02E9490CB6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009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59636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3692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27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66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587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80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50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3489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280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1966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48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- 2020-09-11 18:13:14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https://scontent-ort2-2.cdninstagram.com/v/t51.29350-15/119117009_206725700800572_8296238892797073795_n.jpg?_nc_cat=103&amp;_nc_sid=8ae9d6&amp;_nc_ohc=kp-Ch6cY6ksAX_e858e&amp;_nc_ht=scontent-ort2-2.cdninstagram.com&amp;oh=2d5287583ee5a7f88e2c21f9e3cd9880&amp;oe=5F80A283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7360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A35F0-7DB7-4EBD-87AF-19EEF3DE7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854960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7421C-7582-44EA-BF10-25D671D01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FEC34-0E4D-4468-9F6D-D38C6D530F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463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917889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41780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671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6928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670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222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0820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250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7704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815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56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15:59:05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https://scontent-iad3-1.cdninstagram.com/v/t51.29350-15/119129894_171098267841267_6131135347006285297_n.jpg?_nc_cat=103&amp;_nc_sid=8ae9d6&amp;_nc_ohc=01-rJVWkCHUAX9hGmSc&amp;_nc_ht=scontent-iad3-1.cdninstagram.com&amp;oh=490f4181d155208641dfb34c6b18f385&amp;oe=5F85FF79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15:30:41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88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5C6A9-25A0-4EF9-A387-45A830F33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537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A49A-7268-4DD7-8D94-835FFBDCF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10DA7B-6AE3-489B-A26A-C967F95D0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991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706908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53747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8142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841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415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312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908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3330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9755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815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74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15:31:52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https://scontent-iad3-1.cdninstagram.com/v/t51.29350-15/119184572_127963205364404_995004766302717705_n.jpg?_nc_cat=111&amp;_nc_sid=8ae9d6&amp;_nc_ohc=XK1hv6HafSsAX-ttLsV&amp;_nc_ht=scontent-iad3-1.cdninstagram.com&amp;oh=d24f59ced5722b4de0ea03d8513f68a6&amp;oe=5F822B47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15:30:55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486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30F2B-EBD5-41E2-A5D5-6C667F895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638938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A1363-0CF7-4F46-8AEF-CEE3CDA66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3A60F-CE2B-4103-81E1-F8B09F80F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1676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75613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9881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598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752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921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791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4421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959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463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876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31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- 2020-09-11 18:13:59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https://scontent-ort2-2.cdninstagram.com/v/t51.29350-15/119067756_1684146988402666_6796801020149021136_n.jpg?_nc_cat=101&amp;_nc_sid=8ae9d6&amp;_nc_ohc=irbW_aRhuM0AX8pF92d&amp;_nc_ht=scontent-ort2-2.cdninstagram.com&amp;oh=169a9b49ddaf1862be09d96f3f4f8b4b&amp;oe=5F840730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29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915CC-DFA5-44D5-9219-7F90AC7395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746029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CCD84-4FFB-493D-9D24-7A2FC12ED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A307BA-17A7-4D63-845B-BB0830862A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216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566955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80081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036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5047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04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837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734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193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420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509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8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12:03:16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https://scontent-iad3-1.cdninstagram.com/v/t51.29350-15/118976613_740586623154898_809114833199217989_n.jpg?_nc_cat=108&amp;_nc_sid=8ae9d6&amp;_nc_ohc=ekDbNIvlo14AX-Eu5J3&amp;_nc_ht=scontent-iad3-1.cdninstagram.com&amp;oh=718d6a276fd699aa60277da5e5341e15&amp;oe=5F81A3EB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12:00:59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26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D484D-A0D3-460C-98D8-AAAE0B5DC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02475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524E-07F9-45A4-87DC-E1FC33C3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78D763-E0F6-4902-8AE4-FBD04DFE0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4318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383474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8913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453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394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3595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767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548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717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498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207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24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12:07:02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https://scontent-iad3-1.cdninstagram.com/v/t51.29350-15/119234153_637633817162473_282770457378964988_n.jpg?_nc_cat=105&amp;_nc_sid=8ae9d6&amp;_nc_ohc=5tCDlZXvkKwAX-bhybL&amp;_nc_ht=scontent-iad3-1.cdninstagram.com&amp;oh=164575f291738fc9d14c33e340e33c71&amp;oe=5F8544A9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12:00:53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912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AF0F7-F2FF-4309-9879-5FB8A8E5C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3394227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63414-0939-41B1-9905-C5DAC0FC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CBF649-7CDA-478F-A5CC-8CC66D993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458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748338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13042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7388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9912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061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525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0314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702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236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0124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9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13:55:52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https://scontent-iad3-1.cdninstagram.com/v/t51.29350-15/119105055_792245504845807_943158190151120931_n.jpg?_nc_cat=109&amp;_nc_sid=8ae9d6&amp;_nc_ohc=CW8CZ7Ppqs4AX_Go8GZ&amp;_nc_ht=scontent-iad3-1.cdninstagram.com&amp;oh=0247837c1f43ee3f06efc7918a805c19&amp;oe=5F831EB4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13:31:02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618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5D0AE-E966-4583-9222-8E2F32BCD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3242453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9F182-AD05-4035-8079-4D1F3AB19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F613F-1175-4B15-B2C9-48A096155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72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04175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85629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4528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814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860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7956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6038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56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755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99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23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12:50:52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https://scontent-ort2-2.cdninstagram.com/v/t51.29350-15/119100419_3285573868188653_5372294187289640548_n.jpg?_nc_cat=102&amp;_nc_sid=8ae9d6&amp;_nc_ohc=b7r2JgmxafUAX902DUW&amp;_nc_ht=scontent-ort2-2.cdninstagram.com&amp;oh=90e6d7b2e51e54c1e9c27ea25bc37cd1&amp;oe=5F8507C3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12:31:28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780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8505D-8047-442A-85BF-BA57EB0D7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0028019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509A7-3358-4243-961A-48259BAAF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BD13A-D9F3-4478-9B51-DA350328B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470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594274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77867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5194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627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22713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816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912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640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029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623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- 2020-09-11 18:15:07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https://scontent-ort2-2.cdninstagram.com/v/t51.29350-15/119115204_407796726849245_7131378550493697803_n.jpg?_nc_cat=106&amp;_nc_sid=8ae9d6&amp;_nc_ohc=jICTI0oMqAMAX929Zd-&amp;_nc_ht=scontent-ort2-2.cdninstagram.com&amp;oh=3adb6e3f036d8506e3bfbf3e7d27fe89&amp;oe=5F8315FF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752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9EB44-98D3-4A98-A8F5-698683737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47380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3C6E8-587E-486E-8A9D-AC0E38E4C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69667-916D-41A4-88AA-EA559FC39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530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496062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2034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1156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61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00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1007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39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3918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920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2268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30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16:00:01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https://scontent-iad3-1.cdninstagram.com/v/t51.29350-15/119370186_2690452854567806_6349266514607553391_n.jpg?_nc_cat=103&amp;_nc_sid=8ae9d6&amp;_nc_ohc=vS9ILFQ59PYAX_aV3QG&amp;_nc_ht=scontent-iad3-1.cdninstagram.com&amp;oh=8789fcce30215d79ffa51e2d5b894950&amp;oe=5F847DBE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15:30:41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065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7452DB-D1D7-44F6-9474-C770ED20D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3005340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15235-FAD7-4BE4-9877-3EF35FB8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F5133E-3B33-420B-A904-4972FB9C6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804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59062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24239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623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820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6076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737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0099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838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30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557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24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12:08:30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https://scontent-iad3-1.cdninstagram.com/v/t51.29350-15/119172582_425254148446873_6054155536058437960_n.jpg?_nc_cat=106&amp;_nc_sid=8ae9d6&amp;_nc_ohc=bSgK91fdDMgAX-7It9n&amp;_nc_ht=scontent-iad3-1.cdninstagram.com&amp;oh=0557bc505b1206cdace3c01339c8d111&amp;oe=5F84F94D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12:00:53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378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37CB3-5E4C-49B1-988A-258004783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495021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2A814-143A-4ADE-916E-B46A66604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F5F1BD-452A-4337-ADCB-BECE52C9D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34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000393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33877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1572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638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379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1417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3398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803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4394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959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402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15:32:11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https://scontent-iad3-1.cdninstagram.com/v/t51.29350-15/119055513_392590505468216_7441587835685431416_n.jpg?_nc_cat=111&amp;_nc_sid=8ae9d6&amp;_nc_ohc=xJ-z_nqfFWsAX-n2OgZ&amp;_nc_ht=scontent-iad3-1.cdninstagram.com&amp;oh=ee09bdf3e905ba5cf8141b77056d29f0&amp;oe=5F84EA6E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15:30:55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811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B40FC-5C8E-4885-B3F5-F277C30EB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965903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2BB1-4D0D-4B1E-BB65-DFA21B143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2E827-9814-45DB-9151-A5180DD139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771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32011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91280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4231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521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147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922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278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1434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343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384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- 2020-09-11 18:16:06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https://scontent-ort2-2.cdninstagram.com/v/t51.29350-15/118997524_347052636446422_2384078285458529707_n.jpg?_nc_cat=107&amp;_nc_sid=8ae9d6&amp;_nc_ohc=6hNgZFnKLlsAX-rBbeO&amp;_nc_ht=scontent-ort2-2.cdninstagram.com&amp;oh=f2e31d087904acb7034573643986dd1b&amp;oe=5F824B63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042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7B10D-288E-4DC2-B0FB-00673438B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077557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7B8CB-EFD1-49C0-AB44-7BB9380F4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BB93D-A3B8-4FD3-BDD9-AAD41655A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9124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7944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61249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2526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295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9671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461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501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895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719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770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15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- 2020-09-11 18:17:16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https://scontent-ort2-2.cdninstagram.com/v/t51.29350-15/119052925_335302774484223_6626640322891304050_n.jpg?_nc_cat=105&amp;_nc_sid=8ae9d6&amp;_nc_ohc=8xadh0lTs_EAX9sIdGO&amp;_nc_ht=scontent-ort2-2.cdninstagram.com&amp;oh=684ea491ec54343df8074aa68d3c4130&amp;oe=5F8176EA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209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CB840-9741-4FEC-BC17-5BCAEF685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1154731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DAB5D-41EE-46C1-9ABA-3743D238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A6B30A-FF81-43CC-8489-6BAD5041A9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209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710924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16668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317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179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067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13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0052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062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1869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811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9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16:10:27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https://scontent-iad3-1.cdninstagram.com/v/t51.29350-15/119110599_2784433755215166_3017327008022547056_n.jpg?_nc_cat=103&amp;_nc_sid=8ae9d6&amp;_nc_ohc=6H0zROs7XBwAX8crNaV&amp;_nc_ht=scontent-iad3-1.cdninstagram.com&amp;oh=647e6e4e7f45960498b6f24f2d7bc4f7&amp;oe=5F840457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16:00:52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316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7C5F8-9E6B-4ECD-8DA1-70D64DB67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920834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D2F2-03ED-4785-B4C5-03578277E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65DF9-55B0-4F0A-9C5D-DC56B2A1C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14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498732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29955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565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622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68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7045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1638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536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859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6663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5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13:57:04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https://scontent-iad3-1.cdninstagram.com/v/t51.29350-15/119204011_1243005519367796_8251643064714601260_n.jpg?_nc_cat=108&amp;_nc_sid=8ae9d6&amp;_nc_ohc=wyUSU4oNuCwAX_8zU3i&amp;_nc_ht=scontent-iad3-1.cdninstagram.com&amp;oh=e26d83833974eb313c0786edb4fd35a3&amp;oe=5F869492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13:31:02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20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D8A7A-55AA-42C8-9235-C9B653944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487798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78CB1-5BB0-4490-8956-353D9AFBF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EEB5B-2653-4709-8966-BBEB2EBBB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5243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211624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7734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6820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721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15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824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247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573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307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0784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8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- 2020-09-13 13:57:45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#RACETHELIMIT+#PASSIONFORRACING+@IQOOIND+@PHILIPP_ENG+@ZF.MOTORSPORT+@J_ABERDEIN+@WITTMANNRACING+@SHELDONVANDERLINDE+@BMWBANKDRIVERSCLUB+@SHELLMOTORSPORT+@REALGLOCKTIMO+@DTM_PICS+@LUGGIAUER+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https://scontent-iad3-1.cdninstagram.com/v/t51.29350-15/119464320_806552703482344_8552387482512441335_n.jpg?_nc_cat=100&amp;_nc_sid=8ae9d6&amp;_nc_ohc=mnCxR4XLa1MAX_4T1C8&amp;_nc_ht=scontent-iad3-1.cdninstagram.com&amp;oh=b0fdd9bc8c8eb063a8e6b8c422403a76&amp;oe=5F835077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13:31:02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33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03A59-0BA8-40F6-8511-597FD3D65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3471912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E9F8E-9DFD-4D61-84AB-39421B0B7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6F5F0-9CBA-44F9-BDFD-9E7979C3A1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1984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88555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6217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184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515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585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885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506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032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3989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27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82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16:10:48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https://scontent-iad3-1.cdninstagram.com/v/t51.29350-15/119066901_3440918805958728_8823772894236055993_n.jpg?_nc_cat=107&amp;_nc_sid=8ae9d6&amp;_nc_ohc=WVsdW2_BxsYAX-ugkYc&amp;_nc_ht=scontent-iad3-1.cdninstagram.com&amp;oh=ff0ef187dd39387d915d005a27fe09be&amp;oe=5F849F44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16:00:52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193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E2E5F-5D3C-4F61-94FC-DFD6BE6C43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2712277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7DC4-2366-4297-9B79-AD0F761EC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836BC-3C3C-4A3D-A409-E10638498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470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492699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7568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0940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477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840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623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495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7245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7523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3325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023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- 2020-09-12 16:11:36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ACETHELIMIT+#PASSIONFORRACING+#PASSIONFORRACING+@IQOOIND+@WITTMANNRACING+@PHILIPP_ENG+@J_ABERDEIN+@ZF.MOTORSPORT+@DTM_PICS+@J_ABERDEIN+@WITTMANNRACING+@SHELDONVANDERLINDE+@SHELDONVANDERLINDE+@BMWBANKDRIVERSCLUB+@SHELLMOTORSPORT+@LUGGIAUER+@REALGLOCKTIMO+@PHILIPP_ENG+@DTM_PICS+@LUGGIAUER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https://scontent-iad3-1.cdninstagram.com/v/t51.29350-15/119176247_316585126075988_74660361526702942_n.jpg?_nc_cat=108&amp;_nc_sid=8ae9d6&amp;_nc_ohc=55zvdI6q0dAAX9hFRHh&amp;_nc_ht=scontent-iad3-1.cdninstagram.com&amp;oh=cca64ac007de6a372c677ba562bed514&amp;oe=5F83C659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16:00:52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145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86D6F-088E-4FAB-AAE3-09870719D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09/09/2020 - 09/14/2020</a:t>
            </a:r>
          </a:p>
        </p:txBody>
      </p:sp>
    </p:spTree>
    <p:extLst>
      <p:ext uri="{BB962C8B-B14F-4D97-AF65-F5344CB8AC3E}">
        <p14:creationId xmlns:p14="http://schemas.microsoft.com/office/powerpoint/2010/main" val="4145628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20200917_083441</Template>
  <TotalTime>2</TotalTime>
  <Words>2000</Words>
  <Application>Microsoft Office PowerPoint</Application>
  <PresentationFormat>On-screen Show (4:3)</PresentationFormat>
  <Paragraphs>484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Instagram Stories Table  | BMW Motorsport - 1 of 22</vt:lpstr>
      <vt:lpstr>Instagram Stories Table  | BMW Motorsport - 2 of 22</vt:lpstr>
      <vt:lpstr>Instagram Stories Table  | BMW Motorsport - 3 of 22</vt:lpstr>
      <vt:lpstr>Instagram Stories Table  | BMW Motorsport - 4 of 22</vt:lpstr>
      <vt:lpstr>Instagram Stories Table  | BMW Motorsport - 5 of 22</vt:lpstr>
      <vt:lpstr>Instagram Stories Table  | BMW Motorsport - 6 of 22</vt:lpstr>
      <vt:lpstr>Instagram Stories Table  | BMW Motorsport - 7 of 22</vt:lpstr>
      <vt:lpstr>Instagram Stories Table  | BMW Motorsport - 8 of 22</vt:lpstr>
      <vt:lpstr>Instagram Stories Table  | BMW Motorsport - 9 of 22</vt:lpstr>
      <vt:lpstr>Instagram Stories Table  | BMW Motorsport - 10 of 22</vt:lpstr>
      <vt:lpstr>Instagram Stories Table  | BMW Motorsport - 11 of 22</vt:lpstr>
      <vt:lpstr>Instagram Stories Table  | BMW Motorsport - 12 of 22</vt:lpstr>
      <vt:lpstr>Instagram Stories Table  | BMW Motorsport - 13 of 22</vt:lpstr>
      <vt:lpstr>Instagram Stories Table  | BMW Motorsport - 14 of 22</vt:lpstr>
      <vt:lpstr>Instagram Stories Table  | BMW Motorsport - 15 of 22</vt:lpstr>
      <vt:lpstr>Instagram Stories Table  | BMW Motorsport - 16 of 22</vt:lpstr>
      <vt:lpstr>Instagram Stories Table  | BMW Motorsport - 17 of 22</vt:lpstr>
      <vt:lpstr>Instagram Stories Table  | BMW Motorsport - 18 of 22</vt:lpstr>
      <vt:lpstr>Instagram Stories Table  | BMW Motorsport - 19 of 22</vt:lpstr>
      <vt:lpstr>Instagram Stories Table  | BMW Motorsport - 20 of 22</vt:lpstr>
      <vt:lpstr>Instagram Stories Table  | BMW Motorsport - 21 of 22</vt:lpstr>
      <vt:lpstr>Instagram Stories Table  | BMW Motorsport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BMW Motorsport - 1 of 22</dc:title>
  <dc:creator>Frederik Peiniger</dc:creator>
  <cp:lastModifiedBy>Frederik Peiniger</cp:lastModifiedBy>
  <cp:revision>1</cp:revision>
  <dcterms:created xsi:type="dcterms:W3CDTF">2020-09-17T08:34:42Z</dcterms:created>
  <dcterms:modified xsi:type="dcterms:W3CDTF">2020-09-17T08:37:32Z</dcterms:modified>
</cp:coreProperties>
</file>