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C815-003E-4364-B766-53933AEF20EE}"/>
              </a:ext>
            </a:extLst>
          </p:cNvPr>
          <p:cNvSpPr>
            <a:spLocks noGrp="1"/>
          </p:cNvSpPr>
          <p:nvPr>
            <p:ph type="title"/>
          </p:nvPr>
        </p:nvSpPr>
        <p:spPr/>
        <p:txBody>
          <a:bodyPr/>
          <a:lstStyle/>
          <a:p>
            <a:r>
              <a:rPr lang="en-US"/>
              <a:t>Facebook Own Posts Table | BMW Motorsport - 1 of 3</a:t>
            </a:r>
          </a:p>
        </p:txBody>
      </p:sp>
      <p:graphicFrame>
        <p:nvGraphicFramePr>
          <p:cNvPr id="5" name="Table Placeholder 4">
            <a:extLst>
              <a:ext uri="{FF2B5EF4-FFF2-40B4-BE49-F238E27FC236}">
                <a16:creationId xmlns:a16="http://schemas.microsoft.com/office/drawing/2014/main" id="{4224AC22-FE92-48C3-873C-E003F9D99BCD}"/>
              </a:ext>
            </a:extLst>
          </p:cNvPr>
          <p:cNvGraphicFramePr>
            <a:graphicFrameLocks noGrp="1"/>
          </p:cNvGraphicFramePr>
          <p:nvPr>
            <p:ph type="tbl" sz="quarter" idx="13"/>
            <p:extLst>
              <p:ext uri="{D42A27DB-BD31-4B8C-83A1-F6EECF244321}">
                <p14:modId xmlns:p14="http://schemas.microsoft.com/office/powerpoint/2010/main" val="848137346"/>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90458162"/>
                    </a:ext>
                  </a:extLst>
                </a:gridCol>
                <a:gridCol w="822960">
                  <a:extLst>
                    <a:ext uri="{9D8B030D-6E8A-4147-A177-3AD203B41FA5}">
                      <a16:colId xmlns:a16="http://schemas.microsoft.com/office/drawing/2014/main" val="1389105894"/>
                    </a:ext>
                  </a:extLst>
                </a:gridCol>
                <a:gridCol w="329184">
                  <a:extLst>
                    <a:ext uri="{9D8B030D-6E8A-4147-A177-3AD203B41FA5}">
                      <a16:colId xmlns:a16="http://schemas.microsoft.com/office/drawing/2014/main" val="4024442605"/>
                    </a:ext>
                  </a:extLst>
                </a:gridCol>
                <a:gridCol w="208280">
                  <a:extLst>
                    <a:ext uri="{9D8B030D-6E8A-4147-A177-3AD203B41FA5}">
                      <a16:colId xmlns:a16="http://schemas.microsoft.com/office/drawing/2014/main" val="96023981"/>
                    </a:ext>
                  </a:extLst>
                </a:gridCol>
                <a:gridCol w="208280">
                  <a:extLst>
                    <a:ext uri="{9D8B030D-6E8A-4147-A177-3AD203B41FA5}">
                      <a16:colId xmlns:a16="http://schemas.microsoft.com/office/drawing/2014/main" val="2531262115"/>
                    </a:ext>
                  </a:extLst>
                </a:gridCol>
                <a:gridCol w="208280">
                  <a:extLst>
                    <a:ext uri="{9D8B030D-6E8A-4147-A177-3AD203B41FA5}">
                      <a16:colId xmlns:a16="http://schemas.microsoft.com/office/drawing/2014/main" val="2348031512"/>
                    </a:ext>
                  </a:extLst>
                </a:gridCol>
                <a:gridCol w="208280">
                  <a:extLst>
                    <a:ext uri="{9D8B030D-6E8A-4147-A177-3AD203B41FA5}">
                      <a16:colId xmlns:a16="http://schemas.microsoft.com/office/drawing/2014/main" val="3284042047"/>
                    </a:ext>
                  </a:extLst>
                </a:gridCol>
                <a:gridCol w="208280">
                  <a:extLst>
                    <a:ext uri="{9D8B030D-6E8A-4147-A177-3AD203B41FA5}">
                      <a16:colId xmlns:a16="http://schemas.microsoft.com/office/drawing/2014/main" val="2053853279"/>
                    </a:ext>
                  </a:extLst>
                </a:gridCol>
                <a:gridCol w="208280">
                  <a:extLst>
                    <a:ext uri="{9D8B030D-6E8A-4147-A177-3AD203B41FA5}">
                      <a16:colId xmlns:a16="http://schemas.microsoft.com/office/drawing/2014/main" val="2519018952"/>
                    </a:ext>
                  </a:extLst>
                </a:gridCol>
                <a:gridCol w="208280">
                  <a:extLst>
                    <a:ext uri="{9D8B030D-6E8A-4147-A177-3AD203B41FA5}">
                      <a16:colId xmlns:a16="http://schemas.microsoft.com/office/drawing/2014/main" val="1785702102"/>
                    </a:ext>
                  </a:extLst>
                </a:gridCol>
                <a:gridCol w="208280">
                  <a:extLst>
                    <a:ext uri="{9D8B030D-6E8A-4147-A177-3AD203B41FA5}">
                      <a16:colId xmlns:a16="http://schemas.microsoft.com/office/drawing/2014/main" val="3055853959"/>
                    </a:ext>
                  </a:extLst>
                </a:gridCol>
                <a:gridCol w="208280">
                  <a:extLst>
                    <a:ext uri="{9D8B030D-6E8A-4147-A177-3AD203B41FA5}">
                      <a16:colId xmlns:a16="http://schemas.microsoft.com/office/drawing/2014/main" val="1087072206"/>
                    </a:ext>
                  </a:extLst>
                </a:gridCol>
                <a:gridCol w="208280">
                  <a:extLst>
                    <a:ext uri="{9D8B030D-6E8A-4147-A177-3AD203B41FA5}">
                      <a16:colId xmlns:a16="http://schemas.microsoft.com/office/drawing/2014/main" val="1383601943"/>
                    </a:ext>
                  </a:extLst>
                </a:gridCol>
                <a:gridCol w="208280">
                  <a:extLst>
                    <a:ext uri="{9D8B030D-6E8A-4147-A177-3AD203B41FA5}">
                      <a16:colId xmlns:a16="http://schemas.microsoft.com/office/drawing/2014/main" val="1641391397"/>
                    </a:ext>
                  </a:extLst>
                </a:gridCol>
                <a:gridCol w="208280">
                  <a:extLst>
                    <a:ext uri="{9D8B030D-6E8A-4147-A177-3AD203B41FA5}">
                      <a16:colId xmlns:a16="http://schemas.microsoft.com/office/drawing/2014/main" val="989102800"/>
                    </a:ext>
                  </a:extLst>
                </a:gridCol>
                <a:gridCol w="208280">
                  <a:extLst>
                    <a:ext uri="{9D8B030D-6E8A-4147-A177-3AD203B41FA5}">
                      <a16:colId xmlns:a16="http://schemas.microsoft.com/office/drawing/2014/main" val="9326416"/>
                    </a:ext>
                  </a:extLst>
                </a:gridCol>
                <a:gridCol w="208280">
                  <a:extLst>
                    <a:ext uri="{9D8B030D-6E8A-4147-A177-3AD203B41FA5}">
                      <a16:colId xmlns:a16="http://schemas.microsoft.com/office/drawing/2014/main" val="1648738948"/>
                    </a:ext>
                  </a:extLst>
                </a:gridCol>
                <a:gridCol w="208280">
                  <a:extLst>
                    <a:ext uri="{9D8B030D-6E8A-4147-A177-3AD203B41FA5}">
                      <a16:colId xmlns:a16="http://schemas.microsoft.com/office/drawing/2014/main" val="4041500286"/>
                    </a:ext>
                  </a:extLst>
                </a:gridCol>
                <a:gridCol w="208280">
                  <a:extLst>
                    <a:ext uri="{9D8B030D-6E8A-4147-A177-3AD203B41FA5}">
                      <a16:colId xmlns:a16="http://schemas.microsoft.com/office/drawing/2014/main" val="1375884919"/>
                    </a:ext>
                  </a:extLst>
                </a:gridCol>
                <a:gridCol w="208280">
                  <a:extLst>
                    <a:ext uri="{9D8B030D-6E8A-4147-A177-3AD203B41FA5}">
                      <a16:colId xmlns:a16="http://schemas.microsoft.com/office/drawing/2014/main" val="3899747478"/>
                    </a:ext>
                  </a:extLst>
                </a:gridCol>
                <a:gridCol w="208280">
                  <a:extLst>
                    <a:ext uri="{9D8B030D-6E8A-4147-A177-3AD203B41FA5}">
                      <a16:colId xmlns:a16="http://schemas.microsoft.com/office/drawing/2014/main" val="1821545018"/>
                    </a:ext>
                  </a:extLst>
                </a:gridCol>
                <a:gridCol w="208280">
                  <a:extLst>
                    <a:ext uri="{9D8B030D-6E8A-4147-A177-3AD203B41FA5}">
                      <a16:colId xmlns:a16="http://schemas.microsoft.com/office/drawing/2014/main" val="2464502119"/>
                    </a:ext>
                  </a:extLst>
                </a:gridCol>
                <a:gridCol w="208280">
                  <a:extLst>
                    <a:ext uri="{9D8B030D-6E8A-4147-A177-3AD203B41FA5}">
                      <a16:colId xmlns:a16="http://schemas.microsoft.com/office/drawing/2014/main" val="3892662041"/>
                    </a:ext>
                  </a:extLst>
                </a:gridCol>
                <a:gridCol w="208280">
                  <a:extLst>
                    <a:ext uri="{9D8B030D-6E8A-4147-A177-3AD203B41FA5}">
                      <a16:colId xmlns:a16="http://schemas.microsoft.com/office/drawing/2014/main" val="2058634502"/>
                    </a:ext>
                  </a:extLst>
                </a:gridCol>
                <a:gridCol w="208280">
                  <a:extLst>
                    <a:ext uri="{9D8B030D-6E8A-4147-A177-3AD203B41FA5}">
                      <a16:colId xmlns:a16="http://schemas.microsoft.com/office/drawing/2014/main" val="474732478"/>
                    </a:ext>
                  </a:extLst>
                </a:gridCol>
                <a:gridCol w="208280">
                  <a:extLst>
                    <a:ext uri="{9D8B030D-6E8A-4147-A177-3AD203B41FA5}">
                      <a16:colId xmlns:a16="http://schemas.microsoft.com/office/drawing/2014/main" val="2882510237"/>
                    </a:ext>
                  </a:extLst>
                </a:gridCol>
                <a:gridCol w="208280">
                  <a:extLst>
                    <a:ext uri="{9D8B030D-6E8A-4147-A177-3AD203B41FA5}">
                      <a16:colId xmlns:a16="http://schemas.microsoft.com/office/drawing/2014/main" val="50911550"/>
                    </a:ext>
                  </a:extLst>
                </a:gridCol>
                <a:gridCol w="208280">
                  <a:extLst>
                    <a:ext uri="{9D8B030D-6E8A-4147-A177-3AD203B41FA5}">
                      <a16:colId xmlns:a16="http://schemas.microsoft.com/office/drawing/2014/main" val="2206903227"/>
                    </a:ext>
                  </a:extLst>
                </a:gridCol>
                <a:gridCol w="208280">
                  <a:extLst>
                    <a:ext uri="{9D8B030D-6E8A-4147-A177-3AD203B41FA5}">
                      <a16:colId xmlns:a16="http://schemas.microsoft.com/office/drawing/2014/main" val="746932349"/>
                    </a:ext>
                  </a:extLst>
                </a:gridCol>
                <a:gridCol w="208280">
                  <a:extLst>
                    <a:ext uri="{9D8B030D-6E8A-4147-A177-3AD203B41FA5}">
                      <a16:colId xmlns:a16="http://schemas.microsoft.com/office/drawing/2014/main" val="3527605385"/>
                    </a:ext>
                  </a:extLst>
                </a:gridCol>
                <a:gridCol w="208280">
                  <a:extLst>
                    <a:ext uri="{9D8B030D-6E8A-4147-A177-3AD203B41FA5}">
                      <a16:colId xmlns:a16="http://schemas.microsoft.com/office/drawing/2014/main" val="2609694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29838009"/>
                  </a:ext>
                </a:extLst>
              </a:tr>
            </a:tbl>
          </a:graphicData>
        </a:graphic>
      </p:graphicFrame>
      <p:sp>
        <p:nvSpPr>
          <p:cNvPr id="4" name="Text Placeholder 3">
            <a:extLst>
              <a:ext uri="{FF2B5EF4-FFF2-40B4-BE49-F238E27FC236}">
                <a16:creationId xmlns:a16="http://schemas.microsoft.com/office/drawing/2014/main" id="{1A6D35A0-88EE-4C9E-B548-96BDAF7A1D2F}"/>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1003774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1102-C171-4437-ADC8-9A398CDBD344}"/>
              </a:ext>
            </a:extLst>
          </p:cNvPr>
          <p:cNvSpPr>
            <a:spLocks noGrp="1"/>
          </p:cNvSpPr>
          <p:nvPr>
            <p:ph type="title"/>
          </p:nvPr>
        </p:nvSpPr>
        <p:spPr/>
        <p:txBody>
          <a:bodyPr/>
          <a:lstStyle/>
          <a:p>
            <a:r>
              <a:rPr lang="en-US"/>
              <a:t>Facebook Own Posts Table | BMW Motorsport - 2 of 3</a:t>
            </a:r>
          </a:p>
        </p:txBody>
      </p:sp>
      <p:graphicFrame>
        <p:nvGraphicFramePr>
          <p:cNvPr id="5" name="Table Placeholder 4">
            <a:extLst>
              <a:ext uri="{FF2B5EF4-FFF2-40B4-BE49-F238E27FC236}">
                <a16:creationId xmlns:a16="http://schemas.microsoft.com/office/drawing/2014/main" id="{1DD4CBB6-4646-4EE5-AFD6-0F06402BCFAD}"/>
              </a:ext>
            </a:extLst>
          </p:cNvPr>
          <p:cNvGraphicFramePr>
            <a:graphicFrameLocks noGrp="1"/>
          </p:cNvGraphicFramePr>
          <p:nvPr>
            <p:ph type="tbl" sz="quarter" idx="13"/>
            <p:extLst>
              <p:ext uri="{D42A27DB-BD31-4B8C-83A1-F6EECF244321}">
                <p14:modId xmlns:p14="http://schemas.microsoft.com/office/powerpoint/2010/main" val="365788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34650091"/>
                    </a:ext>
                  </a:extLst>
                </a:gridCol>
                <a:gridCol w="822960">
                  <a:extLst>
                    <a:ext uri="{9D8B030D-6E8A-4147-A177-3AD203B41FA5}">
                      <a16:colId xmlns:a16="http://schemas.microsoft.com/office/drawing/2014/main" val="1096868958"/>
                    </a:ext>
                  </a:extLst>
                </a:gridCol>
                <a:gridCol w="329184">
                  <a:extLst>
                    <a:ext uri="{9D8B030D-6E8A-4147-A177-3AD203B41FA5}">
                      <a16:colId xmlns:a16="http://schemas.microsoft.com/office/drawing/2014/main" val="279201572"/>
                    </a:ext>
                  </a:extLst>
                </a:gridCol>
                <a:gridCol w="208280">
                  <a:extLst>
                    <a:ext uri="{9D8B030D-6E8A-4147-A177-3AD203B41FA5}">
                      <a16:colId xmlns:a16="http://schemas.microsoft.com/office/drawing/2014/main" val="2020806300"/>
                    </a:ext>
                  </a:extLst>
                </a:gridCol>
                <a:gridCol w="208280">
                  <a:extLst>
                    <a:ext uri="{9D8B030D-6E8A-4147-A177-3AD203B41FA5}">
                      <a16:colId xmlns:a16="http://schemas.microsoft.com/office/drawing/2014/main" val="2467838899"/>
                    </a:ext>
                  </a:extLst>
                </a:gridCol>
                <a:gridCol w="208280">
                  <a:extLst>
                    <a:ext uri="{9D8B030D-6E8A-4147-A177-3AD203B41FA5}">
                      <a16:colId xmlns:a16="http://schemas.microsoft.com/office/drawing/2014/main" val="4111978211"/>
                    </a:ext>
                  </a:extLst>
                </a:gridCol>
                <a:gridCol w="208280">
                  <a:extLst>
                    <a:ext uri="{9D8B030D-6E8A-4147-A177-3AD203B41FA5}">
                      <a16:colId xmlns:a16="http://schemas.microsoft.com/office/drawing/2014/main" val="2155316404"/>
                    </a:ext>
                  </a:extLst>
                </a:gridCol>
                <a:gridCol w="208280">
                  <a:extLst>
                    <a:ext uri="{9D8B030D-6E8A-4147-A177-3AD203B41FA5}">
                      <a16:colId xmlns:a16="http://schemas.microsoft.com/office/drawing/2014/main" val="1036188730"/>
                    </a:ext>
                  </a:extLst>
                </a:gridCol>
                <a:gridCol w="208280">
                  <a:extLst>
                    <a:ext uri="{9D8B030D-6E8A-4147-A177-3AD203B41FA5}">
                      <a16:colId xmlns:a16="http://schemas.microsoft.com/office/drawing/2014/main" val="115090166"/>
                    </a:ext>
                  </a:extLst>
                </a:gridCol>
                <a:gridCol w="208280">
                  <a:extLst>
                    <a:ext uri="{9D8B030D-6E8A-4147-A177-3AD203B41FA5}">
                      <a16:colId xmlns:a16="http://schemas.microsoft.com/office/drawing/2014/main" val="931781149"/>
                    </a:ext>
                  </a:extLst>
                </a:gridCol>
                <a:gridCol w="208280">
                  <a:extLst>
                    <a:ext uri="{9D8B030D-6E8A-4147-A177-3AD203B41FA5}">
                      <a16:colId xmlns:a16="http://schemas.microsoft.com/office/drawing/2014/main" val="459629882"/>
                    </a:ext>
                  </a:extLst>
                </a:gridCol>
                <a:gridCol w="208280">
                  <a:extLst>
                    <a:ext uri="{9D8B030D-6E8A-4147-A177-3AD203B41FA5}">
                      <a16:colId xmlns:a16="http://schemas.microsoft.com/office/drawing/2014/main" val="1658779497"/>
                    </a:ext>
                  </a:extLst>
                </a:gridCol>
                <a:gridCol w="208280">
                  <a:extLst>
                    <a:ext uri="{9D8B030D-6E8A-4147-A177-3AD203B41FA5}">
                      <a16:colId xmlns:a16="http://schemas.microsoft.com/office/drawing/2014/main" val="2815297486"/>
                    </a:ext>
                  </a:extLst>
                </a:gridCol>
                <a:gridCol w="208280">
                  <a:extLst>
                    <a:ext uri="{9D8B030D-6E8A-4147-A177-3AD203B41FA5}">
                      <a16:colId xmlns:a16="http://schemas.microsoft.com/office/drawing/2014/main" val="3381950940"/>
                    </a:ext>
                  </a:extLst>
                </a:gridCol>
                <a:gridCol w="208280">
                  <a:extLst>
                    <a:ext uri="{9D8B030D-6E8A-4147-A177-3AD203B41FA5}">
                      <a16:colId xmlns:a16="http://schemas.microsoft.com/office/drawing/2014/main" val="2830185478"/>
                    </a:ext>
                  </a:extLst>
                </a:gridCol>
                <a:gridCol w="208280">
                  <a:extLst>
                    <a:ext uri="{9D8B030D-6E8A-4147-A177-3AD203B41FA5}">
                      <a16:colId xmlns:a16="http://schemas.microsoft.com/office/drawing/2014/main" val="4210266990"/>
                    </a:ext>
                  </a:extLst>
                </a:gridCol>
                <a:gridCol w="208280">
                  <a:extLst>
                    <a:ext uri="{9D8B030D-6E8A-4147-A177-3AD203B41FA5}">
                      <a16:colId xmlns:a16="http://schemas.microsoft.com/office/drawing/2014/main" val="1032804592"/>
                    </a:ext>
                  </a:extLst>
                </a:gridCol>
                <a:gridCol w="208280">
                  <a:extLst>
                    <a:ext uri="{9D8B030D-6E8A-4147-A177-3AD203B41FA5}">
                      <a16:colId xmlns:a16="http://schemas.microsoft.com/office/drawing/2014/main" val="4275210276"/>
                    </a:ext>
                  </a:extLst>
                </a:gridCol>
                <a:gridCol w="208280">
                  <a:extLst>
                    <a:ext uri="{9D8B030D-6E8A-4147-A177-3AD203B41FA5}">
                      <a16:colId xmlns:a16="http://schemas.microsoft.com/office/drawing/2014/main" val="1319837150"/>
                    </a:ext>
                  </a:extLst>
                </a:gridCol>
                <a:gridCol w="208280">
                  <a:extLst>
                    <a:ext uri="{9D8B030D-6E8A-4147-A177-3AD203B41FA5}">
                      <a16:colId xmlns:a16="http://schemas.microsoft.com/office/drawing/2014/main" val="593856174"/>
                    </a:ext>
                  </a:extLst>
                </a:gridCol>
                <a:gridCol w="208280">
                  <a:extLst>
                    <a:ext uri="{9D8B030D-6E8A-4147-A177-3AD203B41FA5}">
                      <a16:colId xmlns:a16="http://schemas.microsoft.com/office/drawing/2014/main" val="1848105873"/>
                    </a:ext>
                  </a:extLst>
                </a:gridCol>
                <a:gridCol w="208280">
                  <a:extLst>
                    <a:ext uri="{9D8B030D-6E8A-4147-A177-3AD203B41FA5}">
                      <a16:colId xmlns:a16="http://schemas.microsoft.com/office/drawing/2014/main" val="1143585748"/>
                    </a:ext>
                  </a:extLst>
                </a:gridCol>
                <a:gridCol w="208280">
                  <a:extLst>
                    <a:ext uri="{9D8B030D-6E8A-4147-A177-3AD203B41FA5}">
                      <a16:colId xmlns:a16="http://schemas.microsoft.com/office/drawing/2014/main" val="2084935994"/>
                    </a:ext>
                  </a:extLst>
                </a:gridCol>
                <a:gridCol w="208280">
                  <a:extLst>
                    <a:ext uri="{9D8B030D-6E8A-4147-A177-3AD203B41FA5}">
                      <a16:colId xmlns:a16="http://schemas.microsoft.com/office/drawing/2014/main" val="3996247548"/>
                    </a:ext>
                  </a:extLst>
                </a:gridCol>
                <a:gridCol w="208280">
                  <a:extLst>
                    <a:ext uri="{9D8B030D-6E8A-4147-A177-3AD203B41FA5}">
                      <a16:colId xmlns:a16="http://schemas.microsoft.com/office/drawing/2014/main" val="468145965"/>
                    </a:ext>
                  </a:extLst>
                </a:gridCol>
                <a:gridCol w="208280">
                  <a:extLst>
                    <a:ext uri="{9D8B030D-6E8A-4147-A177-3AD203B41FA5}">
                      <a16:colId xmlns:a16="http://schemas.microsoft.com/office/drawing/2014/main" val="818552460"/>
                    </a:ext>
                  </a:extLst>
                </a:gridCol>
                <a:gridCol w="208280">
                  <a:extLst>
                    <a:ext uri="{9D8B030D-6E8A-4147-A177-3AD203B41FA5}">
                      <a16:colId xmlns:a16="http://schemas.microsoft.com/office/drawing/2014/main" val="244771303"/>
                    </a:ext>
                  </a:extLst>
                </a:gridCol>
                <a:gridCol w="208280">
                  <a:extLst>
                    <a:ext uri="{9D8B030D-6E8A-4147-A177-3AD203B41FA5}">
                      <a16:colId xmlns:a16="http://schemas.microsoft.com/office/drawing/2014/main" val="1508805490"/>
                    </a:ext>
                  </a:extLst>
                </a:gridCol>
                <a:gridCol w="208280">
                  <a:extLst>
                    <a:ext uri="{9D8B030D-6E8A-4147-A177-3AD203B41FA5}">
                      <a16:colId xmlns:a16="http://schemas.microsoft.com/office/drawing/2014/main" val="3799092034"/>
                    </a:ext>
                  </a:extLst>
                </a:gridCol>
                <a:gridCol w="208280">
                  <a:extLst>
                    <a:ext uri="{9D8B030D-6E8A-4147-A177-3AD203B41FA5}">
                      <a16:colId xmlns:a16="http://schemas.microsoft.com/office/drawing/2014/main" val="832596693"/>
                    </a:ext>
                  </a:extLst>
                </a:gridCol>
                <a:gridCol w="208280">
                  <a:extLst>
                    <a:ext uri="{9D8B030D-6E8A-4147-A177-3AD203B41FA5}">
                      <a16:colId xmlns:a16="http://schemas.microsoft.com/office/drawing/2014/main" val="4180825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4093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- 2020-07-29 20:58:28</a:t>
                      </a:r>
                      <a:r>
                        <a:rPr kumimoji="0" lang="en-US" sz="1000" b="0" i="0" u="none" strike="noStrike" kern="1200" cap="none" spc="0" normalizeH="0" baseline="0" noProof="0">
                          <a:ln>
                            <a:noFill/>
                          </a:ln>
                          <a:solidFill>
                            <a:prstClr val="black"/>
                          </a:solidFill>
                          <a:effectLst/>
                          <a:uLnTx/>
                          <a:uFillTx/>
                          <a:latin typeface="+mn-lt"/>
                          <a:ea typeface="+mn-ea"/>
                          <a:cs typeface="+mn-cs"/>
                        </a:rPr>
                        <a:t>
 Real-life racing meets sim racing on a day full of emotions at the Jochen Schweizer Arena.
Let yourself be carried away and find out more about how the German entrepreneur Jochen Schweizer and BMW want to further support the growth and professionalization of sim racing – a fascinating Esports discipline.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https://scontent-iad3-1.xx.fbcdn.net/v/t15.5256-10/s720x720/116720953_642514133284785_7676509900454765658_n.jpg?_nc_cat=102&amp;_nc_sid=ad6a45&amp;_nc_ohc=A0b4OsYVZgoAX_EN9Ae&amp;_nc_ht=scontent-iad3-1.xx&amp;oh=14ee69e98e0a5fd84da9bc69a640a686&amp;oe=5F700F32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20:15:45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8636163"/>
                  </a:ext>
                </a:extLst>
              </a:tr>
            </a:tbl>
          </a:graphicData>
        </a:graphic>
      </p:graphicFrame>
      <p:sp>
        <p:nvSpPr>
          <p:cNvPr id="4" name="Text Placeholder 3">
            <a:extLst>
              <a:ext uri="{FF2B5EF4-FFF2-40B4-BE49-F238E27FC236}">
                <a16:creationId xmlns:a16="http://schemas.microsoft.com/office/drawing/2014/main" id="{F285D526-ACD7-48C1-9250-C044885D576B}"/>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3121044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FEA6-D1AF-4C9A-83FF-8B2ECC8AB4DC}"/>
              </a:ext>
            </a:extLst>
          </p:cNvPr>
          <p:cNvSpPr>
            <a:spLocks noGrp="1"/>
          </p:cNvSpPr>
          <p:nvPr>
            <p:ph type="title"/>
          </p:nvPr>
        </p:nvSpPr>
        <p:spPr/>
        <p:txBody>
          <a:bodyPr/>
          <a:lstStyle/>
          <a:p>
            <a:r>
              <a:rPr lang="en-US"/>
              <a:t>Facebook Own Posts Table | BMW Motorsport - 3 of 3</a:t>
            </a:r>
          </a:p>
        </p:txBody>
      </p:sp>
      <p:graphicFrame>
        <p:nvGraphicFramePr>
          <p:cNvPr id="5" name="Table Placeholder 4">
            <a:extLst>
              <a:ext uri="{FF2B5EF4-FFF2-40B4-BE49-F238E27FC236}">
                <a16:creationId xmlns:a16="http://schemas.microsoft.com/office/drawing/2014/main" id="{9F3DB5C5-8B2F-44A7-9C6E-0BB25CCABA06}"/>
              </a:ext>
            </a:extLst>
          </p:cNvPr>
          <p:cNvGraphicFramePr>
            <a:graphicFrameLocks noGrp="1"/>
          </p:cNvGraphicFramePr>
          <p:nvPr>
            <p:ph type="tbl" sz="quarter" idx="13"/>
            <p:extLst>
              <p:ext uri="{D42A27DB-BD31-4B8C-83A1-F6EECF244321}">
                <p14:modId xmlns:p14="http://schemas.microsoft.com/office/powerpoint/2010/main" val="917850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40523862"/>
                    </a:ext>
                  </a:extLst>
                </a:gridCol>
                <a:gridCol w="822960">
                  <a:extLst>
                    <a:ext uri="{9D8B030D-6E8A-4147-A177-3AD203B41FA5}">
                      <a16:colId xmlns:a16="http://schemas.microsoft.com/office/drawing/2014/main" val="3314145120"/>
                    </a:ext>
                  </a:extLst>
                </a:gridCol>
                <a:gridCol w="329184">
                  <a:extLst>
                    <a:ext uri="{9D8B030D-6E8A-4147-A177-3AD203B41FA5}">
                      <a16:colId xmlns:a16="http://schemas.microsoft.com/office/drawing/2014/main" val="708580551"/>
                    </a:ext>
                  </a:extLst>
                </a:gridCol>
                <a:gridCol w="208280">
                  <a:extLst>
                    <a:ext uri="{9D8B030D-6E8A-4147-A177-3AD203B41FA5}">
                      <a16:colId xmlns:a16="http://schemas.microsoft.com/office/drawing/2014/main" val="1802716194"/>
                    </a:ext>
                  </a:extLst>
                </a:gridCol>
                <a:gridCol w="208280">
                  <a:extLst>
                    <a:ext uri="{9D8B030D-6E8A-4147-A177-3AD203B41FA5}">
                      <a16:colId xmlns:a16="http://schemas.microsoft.com/office/drawing/2014/main" val="4176237024"/>
                    </a:ext>
                  </a:extLst>
                </a:gridCol>
                <a:gridCol w="208280">
                  <a:extLst>
                    <a:ext uri="{9D8B030D-6E8A-4147-A177-3AD203B41FA5}">
                      <a16:colId xmlns:a16="http://schemas.microsoft.com/office/drawing/2014/main" val="1928825591"/>
                    </a:ext>
                  </a:extLst>
                </a:gridCol>
                <a:gridCol w="208280">
                  <a:extLst>
                    <a:ext uri="{9D8B030D-6E8A-4147-A177-3AD203B41FA5}">
                      <a16:colId xmlns:a16="http://schemas.microsoft.com/office/drawing/2014/main" val="1574358195"/>
                    </a:ext>
                  </a:extLst>
                </a:gridCol>
                <a:gridCol w="208280">
                  <a:extLst>
                    <a:ext uri="{9D8B030D-6E8A-4147-A177-3AD203B41FA5}">
                      <a16:colId xmlns:a16="http://schemas.microsoft.com/office/drawing/2014/main" val="949618409"/>
                    </a:ext>
                  </a:extLst>
                </a:gridCol>
                <a:gridCol w="208280">
                  <a:extLst>
                    <a:ext uri="{9D8B030D-6E8A-4147-A177-3AD203B41FA5}">
                      <a16:colId xmlns:a16="http://schemas.microsoft.com/office/drawing/2014/main" val="2090858259"/>
                    </a:ext>
                  </a:extLst>
                </a:gridCol>
                <a:gridCol w="208280">
                  <a:extLst>
                    <a:ext uri="{9D8B030D-6E8A-4147-A177-3AD203B41FA5}">
                      <a16:colId xmlns:a16="http://schemas.microsoft.com/office/drawing/2014/main" val="1432732079"/>
                    </a:ext>
                  </a:extLst>
                </a:gridCol>
                <a:gridCol w="208280">
                  <a:extLst>
                    <a:ext uri="{9D8B030D-6E8A-4147-A177-3AD203B41FA5}">
                      <a16:colId xmlns:a16="http://schemas.microsoft.com/office/drawing/2014/main" val="4102727171"/>
                    </a:ext>
                  </a:extLst>
                </a:gridCol>
                <a:gridCol w="208280">
                  <a:extLst>
                    <a:ext uri="{9D8B030D-6E8A-4147-A177-3AD203B41FA5}">
                      <a16:colId xmlns:a16="http://schemas.microsoft.com/office/drawing/2014/main" val="2393076150"/>
                    </a:ext>
                  </a:extLst>
                </a:gridCol>
                <a:gridCol w="208280">
                  <a:extLst>
                    <a:ext uri="{9D8B030D-6E8A-4147-A177-3AD203B41FA5}">
                      <a16:colId xmlns:a16="http://schemas.microsoft.com/office/drawing/2014/main" val="1910714481"/>
                    </a:ext>
                  </a:extLst>
                </a:gridCol>
                <a:gridCol w="208280">
                  <a:extLst>
                    <a:ext uri="{9D8B030D-6E8A-4147-A177-3AD203B41FA5}">
                      <a16:colId xmlns:a16="http://schemas.microsoft.com/office/drawing/2014/main" val="3080586431"/>
                    </a:ext>
                  </a:extLst>
                </a:gridCol>
                <a:gridCol w="208280">
                  <a:extLst>
                    <a:ext uri="{9D8B030D-6E8A-4147-A177-3AD203B41FA5}">
                      <a16:colId xmlns:a16="http://schemas.microsoft.com/office/drawing/2014/main" val="3922647176"/>
                    </a:ext>
                  </a:extLst>
                </a:gridCol>
                <a:gridCol w="208280">
                  <a:extLst>
                    <a:ext uri="{9D8B030D-6E8A-4147-A177-3AD203B41FA5}">
                      <a16:colId xmlns:a16="http://schemas.microsoft.com/office/drawing/2014/main" val="278128414"/>
                    </a:ext>
                  </a:extLst>
                </a:gridCol>
                <a:gridCol w="208280">
                  <a:extLst>
                    <a:ext uri="{9D8B030D-6E8A-4147-A177-3AD203B41FA5}">
                      <a16:colId xmlns:a16="http://schemas.microsoft.com/office/drawing/2014/main" val="1780751322"/>
                    </a:ext>
                  </a:extLst>
                </a:gridCol>
                <a:gridCol w="208280">
                  <a:extLst>
                    <a:ext uri="{9D8B030D-6E8A-4147-A177-3AD203B41FA5}">
                      <a16:colId xmlns:a16="http://schemas.microsoft.com/office/drawing/2014/main" val="1359830383"/>
                    </a:ext>
                  </a:extLst>
                </a:gridCol>
                <a:gridCol w="208280">
                  <a:extLst>
                    <a:ext uri="{9D8B030D-6E8A-4147-A177-3AD203B41FA5}">
                      <a16:colId xmlns:a16="http://schemas.microsoft.com/office/drawing/2014/main" val="581797733"/>
                    </a:ext>
                  </a:extLst>
                </a:gridCol>
                <a:gridCol w="208280">
                  <a:extLst>
                    <a:ext uri="{9D8B030D-6E8A-4147-A177-3AD203B41FA5}">
                      <a16:colId xmlns:a16="http://schemas.microsoft.com/office/drawing/2014/main" val="4249825878"/>
                    </a:ext>
                  </a:extLst>
                </a:gridCol>
                <a:gridCol w="208280">
                  <a:extLst>
                    <a:ext uri="{9D8B030D-6E8A-4147-A177-3AD203B41FA5}">
                      <a16:colId xmlns:a16="http://schemas.microsoft.com/office/drawing/2014/main" val="2660525984"/>
                    </a:ext>
                  </a:extLst>
                </a:gridCol>
                <a:gridCol w="208280">
                  <a:extLst>
                    <a:ext uri="{9D8B030D-6E8A-4147-A177-3AD203B41FA5}">
                      <a16:colId xmlns:a16="http://schemas.microsoft.com/office/drawing/2014/main" val="4029158909"/>
                    </a:ext>
                  </a:extLst>
                </a:gridCol>
                <a:gridCol w="208280">
                  <a:extLst>
                    <a:ext uri="{9D8B030D-6E8A-4147-A177-3AD203B41FA5}">
                      <a16:colId xmlns:a16="http://schemas.microsoft.com/office/drawing/2014/main" val="4207650590"/>
                    </a:ext>
                  </a:extLst>
                </a:gridCol>
                <a:gridCol w="208280">
                  <a:extLst>
                    <a:ext uri="{9D8B030D-6E8A-4147-A177-3AD203B41FA5}">
                      <a16:colId xmlns:a16="http://schemas.microsoft.com/office/drawing/2014/main" val="2558584197"/>
                    </a:ext>
                  </a:extLst>
                </a:gridCol>
                <a:gridCol w="208280">
                  <a:extLst>
                    <a:ext uri="{9D8B030D-6E8A-4147-A177-3AD203B41FA5}">
                      <a16:colId xmlns:a16="http://schemas.microsoft.com/office/drawing/2014/main" val="1217478325"/>
                    </a:ext>
                  </a:extLst>
                </a:gridCol>
                <a:gridCol w="208280">
                  <a:extLst>
                    <a:ext uri="{9D8B030D-6E8A-4147-A177-3AD203B41FA5}">
                      <a16:colId xmlns:a16="http://schemas.microsoft.com/office/drawing/2014/main" val="3827469130"/>
                    </a:ext>
                  </a:extLst>
                </a:gridCol>
                <a:gridCol w="208280">
                  <a:extLst>
                    <a:ext uri="{9D8B030D-6E8A-4147-A177-3AD203B41FA5}">
                      <a16:colId xmlns:a16="http://schemas.microsoft.com/office/drawing/2014/main" val="408221656"/>
                    </a:ext>
                  </a:extLst>
                </a:gridCol>
                <a:gridCol w="208280">
                  <a:extLst>
                    <a:ext uri="{9D8B030D-6E8A-4147-A177-3AD203B41FA5}">
                      <a16:colId xmlns:a16="http://schemas.microsoft.com/office/drawing/2014/main" val="4007934813"/>
                    </a:ext>
                  </a:extLst>
                </a:gridCol>
                <a:gridCol w="208280">
                  <a:extLst>
                    <a:ext uri="{9D8B030D-6E8A-4147-A177-3AD203B41FA5}">
                      <a16:colId xmlns:a16="http://schemas.microsoft.com/office/drawing/2014/main" val="648988654"/>
                    </a:ext>
                  </a:extLst>
                </a:gridCol>
                <a:gridCol w="208280">
                  <a:extLst>
                    <a:ext uri="{9D8B030D-6E8A-4147-A177-3AD203B41FA5}">
                      <a16:colId xmlns:a16="http://schemas.microsoft.com/office/drawing/2014/main" val="565703814"/>
                    </a:ext>
                  </a:extLst>
                </a:gridCol>
                <a:gridCol w="208280">
                  <a:extLst>
                    <a:ext uri="{9D8B030D-6E8A-4147-A177-3AD203B41FA5}">
                      <a16:colId xmlns:a16="http://schemas.microsoft.com/office/drawing/2014/main" val="34448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5595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Motorsport - 2020-07-29 15:59:38</a:t>
                      </a:r>
                      <a:r>
                        <a:rPr kumimoji="0" lang="en-US" sz="1000" b="0" i="0" u="none" strike="noStrike" kern="1200" cap="none" spc="0" normalizeH="0" baseline="0" noProof="0">
                          <a:ln>
                            <a:noFill/>
                          </a:ln>
                          <a:solidFill>
                            <a:prstClr val="black"/>
                          </a:solidFill>
                          <a:effectLst/>
                          <a:uLnTx/>
                          <a:uFillTx/>
                          <a:latin typeface="+mn-lt"/>
                          <a:ea typeface="+mn-ea"/>
                          <a:cs typeface="+mn-cs"/>
                        </a:rPr>
                        <a:t>
 🍩 Drift show with the Shell BMW M4 DTM and works driver Martin Tomczyk.
🎮 Live switch with sim super influencer Jimmy Broadbent.
🏆 Spectacular show sim race with winner Cem Bolukbasi.
What a fantastic event that was at the Jochen Schweizer Arena!
From now on, the German entrepreneur Jochen Schweizer will be joined by BMW in the further promotion of sim racing. Jens Thiemer, Senior Vice President Customer &amp; Brand BMW, has already confirmed his support of the Jochen Schweizer SimRacing Team which will be “powered by BMW”.
An exciting project for you to look forward 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https://scontent-iad3-1.xx.fbcdn.net/v/t1.0-9/p720x720/116263203_3272713479434457_5714726105494306639_n.jpg?_nc_cat=106&amp;_nc_sid=8024bb&amp;_nc_ohc=n2LMu3h3nVAAX_xTYFL&amp;_nc_ht=scontent-iad3-1.xx&amp;tp=6&amp;oh=dd8ceaa6ade566f8f433cd10972ff3f7&amp;oe=5F6F1A35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08/28/2020 14:15:52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7307269"/>
                  </a:ext>
                </a:extLst>
              </a:tr>
            </a:tbl>
          </a:graphicData>
        </a:graphic>
      </p:graphicFrame>
      <p:sp>
        <p:nvSpPr>
          <p:cNvPr id="4" name="Text Placeholder 3">
            <a:extLst>
              <a:ext uri="{FF2B5EF4-FFF2-40B4-BE49-F238E27FC236}">
                <a16:creationId xmlns:a16="http://schemas.microsoft.com/office/drawing/2014/main" id="{C5DC432C-10BE-4B97-9503-6F1034B51E5F}"/>
              </a:ext>
            </a:extLst>
          </p:cNvPr>
          <p:cNvSpPr>
            <a:spLocks noGrp="1"/>
          </p:cNvSpPr>
          <p:nvPr>
            <p:ph type="body" sz="quarter" idx="14"/>
          </p:nvPr>
        </p:nvSpPr>
        <p:spPr/>
        <p:txBody>
          <a:bodyPr/>
          <a:lstStyle/>
          <a:p>
            <a:r>
              <a:rPr lang="en-US"/>
              <a:t>07/29/2020 - 07/29/2020</a:t>
            </a:r>
          </a:p>
        </p:txBody>
      </p:sp>
    </p:spTree>
    <p:extLst>
      <p:ext uri="{BB962C8B-B14F-4D97-AF65-F5344CB8AC3E}">
        <p14:creationId xmlns:p14="http://schemas.microsoft.com/office/powerpoint/2010/main" val="40663839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20200904_125120</Template>
  <TotalTime>0</TotalTime>
  <Words>392</Words>
  <Application>Microsoft Office PowerPoint</Application>
  <PresentationFormat>On-screen Show (4:3)</PresentationFormat>
  <Paragraphs>161</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Facebook Own Posts Table | BMW Motorsport - 1 of 3</vt:lpstr>
      <vt:lpstr>Facebook Own Posts Table | BMW Motorsport - 2 of 3</vt:lpstr>
      <vt:lpstr>Facebook Own Posts Table | BMW Motorsport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Motorsport - 1 of 3</dc:title>
  <dc:creator>Frederik Peiniger</dc:creator>
  <cp:lastModifiedBy>Frederik Peiniger</cp:lastModifiedBy>
  <cp:revision>1</cp:revision>
  <dcterms:created xsi:type="dcterms:W3CDTF">2020-09-04T12:52:56Z</dcterms:created>
  <dcterms:modified xsi:type="dcterms:W3CDTF">2020-09-04T12:53:40Z</dcterms:modified>
</cp:coreProperties>
</file>