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FD0A9-8E05-4EAF-AC8C-1713189B2C91}"/>
              </a:ext>
            </a:extLst>
          </p:cNvPr>
          <p:cNvSpPr>
            <a:spLocks noGrp="1"/>
          </p:cNvSpPr>
          <p:nvPr>
            <p:ph type="title"/>
          </p:nvPr>
        </p:nvSpPr>
        <p:spPr/>
        <p:txBody>
          <a:bodyPr/>
          <a:lstStyle/>
          <a:p>
            <a:r>
              <a:rPr lang="en-US"/>
              <a:t>Facebook Own Posts Table | BMW Motorsport - 1 of 3</a:t>
            </a:r>
          </a:p>
        </p:txBody>
      </p:sp>
      <p:graphicFrame>
        <p:nvGraphicFramePr>
          <p:cNvPr id="5" name="Table Placeholder 4">
            <a:extLst>
              <a:ext uri="{FF2B5EF4-FFF2-40B4-BE49-F238E27FC236}">
                <a16:creationId xmlns:a16="http://schemas.microsoft.com/office/drawing/2014/main" id="{77F24742-C9CB-45C4-AD90-E0174D69E96E}"/>
              </a:ext>
            </a:extLst>
          </p:cNvPr>
          <p:cNvGraphicFramePr>
            <a:graphicFrameLocks noGrp="1"/>
          </p:cNvGraphicFramePr>
          <p:nvPr>
            <p:ph type="tbl" sz="quarter" idx="13"/>
            <p:extLst>
              <p:ext uri="{D42A27DB-BD31-4B8C-83A1-F6EECF244321}">
                <p14:modId xmlns:p14="http://schemas.microsoft.com/office/powerpoint/2010/main" val="1910392893"/>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3201487"/>
                    </a:ext>
                  </a:extLst>
                </a:gridCol>
                <a:gridCol w="822960">
                  <a:extLst>
                    <a:ext uri="{9D8B030D-6E8A-4147-A177-3AD203B41FA5}">
                      <a16:colId xmlns:a16="http://schemas.microsoft.com/office/drawing/2014/main" val="4086510591"/>
                    </a:ext>
                  </a:extLst>
                </a:gridCol>
                <a:gridCol w="329184">
                  <a:extLst>
                    <a:ext uri="{9D8B030D-6E8A-4147-A177-3AD203B41FA5}">
                      <a16:colId xmlns:a16="http://schemas.microsoft.com/office/drawing/2014/main" val="3369074499"/>
                    </a:ext>
                  </a:extLst>
                </a:gridCol>
                <a:gridCol w="208280">
                  <a:extLst>
                    <a:ext uri="{9D8B030D-6E8A-4147-A177-3AD203B41FA5}">
                      <a16:colId xmlns:a16="http://schemas.microsoft.com/office/drawing/2014/main" val="3297248212"/>
                    </a:ext>
                  </a:extLst>
                </a:gridCol>
                <a:gridCol w="208280">
                  <a:extLst>
                    <a:ext uri="{9D8B030D-6E8A-4147-A177-3AD203B41FA5}">
                      <a16:colId xmlns:a16="http://schemas.microsoft.com/office/drawing/2014/main" val="4012878245"/>
                    </a:ext>
                  </a:extLst>
                </a:gridCol>
                <a:gridCol w="208280">
                  <a:extLst>
                    <a:ext uri="{9D8B030D-6E8A-4147-A177-3AD203B41FA5}">
                      <a16:colId xmlns:a16="http://schemas.microsoft.com/office/drawing/2014/main" val="2303897215"/>
                    </a:ext>
                  </a:extLst>
                </a:gridCol>
                <a:gridCol w="208280">
                  <a:extLst>
                    <a:ext uri="{9D8B030D-6E8A-4147-A177-3AD203B41FA5}">
                      <a16:colId xmlns:a16="http://schemas.microsoft.com/office/drawing/2014/main" val="619768843"/>
                    </a:ext>
                  </a:extLst>
                </a:gridCol>
                <a:gridCol w="208280">
                  <a:extLst>
                    <a:ext uri="{9D8B030D-6E8A-4147-A177-3AD203B41FA5}">
                      <a16:colId xmlns:a16="http://schemas.microsoft.com/office/drawing/2014/main" val="3970039755"/>
                    </a:ext>
                  </a:extLst>
                </a:gridCol>
                <a:gridCol w="208280">
                  <a:extLst>
                    <a:ext uri="{9D8B030D-6E8A-4147-A177-3AD203B41FA5}">
                      <a16:colId xmlns:a16="http://schemas.microsoft.com/office/drawing/2014/main" val="1873731155"/>
                    </a:ext>
                  </a:extLst>
                </a:gridCol>
                <a:gridCol w="208280">
                  <a:extLst>
                    <a:ext uri="{9D8B030D-6E8A-4147-A177-3AD203B41FA5}">
                      <a16:colId xmlns:a16="http://schemas.microsoft.com/office/drawing/2014/main" val="2540214299"/>
                    </a:ext>
                  </a:extLst>
                </a:gridCol>
                <a:gridCol w="208280">
                  <a:extLst>
                    <a:ext uri="{9D8B030D-6E8A-4147-A177-3AD203B41FA5}">
                      <a16:colId xmlns:a16="http://schemas.microsoft.com/office/drawing/2014/main" val="1806189942"/>
                    </a:ext>
                  </a:extLst>
                </a:gridCol>
                <a:gridCol w="208280">
                  <a:extLst>
                    <a:ext uri="{9D8B030D-6E8A-4147-A177-3AD203B41FA5}">
                      <a16:colId xmlns:a16="http://schemas.microsoft.com/office/drawing/2014/main" val="202721211"/>
                    </a:ext>
                  </a:extLst>
                </a:gridCol>
                <a:gridCol w="208280">
                  <a:extLst>
                    <a:ext uri="{9D8B030D-6E8A-4147-A177-3AD203B41FA5}">
                      <a16:colId xmlns:a16="http://schemas.microsoft.com/office/drawing/2014/main" val="865791833"/>
                    </a:ext>
                  </a:extLst>
                </a:gridCol>
                <a:gridCol w="208280">
                  <a:extLst>
                    <a:ext uri="{9D8B030D-6E8A-4147-A177-3AD203B41FA5}">
                      <a16:colId xmlns:a16="http://schemas.microsoft.com/office/drawing/2014/main" val="111624543"/>
                    </a:ext>
                  </a:extLst>
                </a:gridCol>
                <a:gridCol w="208280">
                  <a:extLst>
                    <a:ext uri="{9D8B030D-6E8A-4147-A177-3AD203B41FA5}">
                      <a16:colId xmlns:a16="http://schemas.microsoft.com/office/drawing/2014/main" val="1206284307"/>
                    </a:ext>
                  </a:extLst>
                </a:gridCol>
                <a:gridCol w="208280">
                  <a:extLst>
                    <a:ext uri="{9D8B030D-6E8A-4147-A177-3AD203B41FA5}">
                      <a16:colId xmlns:a16="http://schemas.microsoft.com/office/drawing/2014/main" val="2861723638"/>
                    </a:ext>
                  </a:extLst>
                </a:gridCol>
                <a:gridCol w="208280">
                  <a:extLst>
                    <a:ext uri="{9D8B030D-6E8A-4147-A177-3AD203B41FA5}">
                      <a16:colId xmlns:a16="http://schemas.microsoft.com/office/drawing/2014/main" val="1412382559"/>
                    </a:ext>
                  </a:extLst>
                </a:gridCol>
                <a:gridCol w="208280">
                  <a:extLst>
                    <a:ext uri="{9D8B030D-6E8A-4147-A177-3AD203B41FA5}">
                      <a16:colId xmlns:a16="http://schemas.microsoft.com/office/drawing/2014/main" val="4069480253"/>
                    </a:ext>
                  </a:extLst>
                </a:gridCol>
                <a:gridCol w="208280">
                  <a:extLst>
                    <a:ext uri="{9D8B030D-6E8A-4147-A177-3AD203B41FA5}">
                      <a16:colId xmlns:a16="http://schemas.microsoft.com/office/drawing/2014/main" val="3944277757"/>
                    </a:ext>
                  </a:extLst>
                </a:gridCol>
                <a:gridCol w="208280">
                  <a:extLst>
                    <a:ext uri="{9D8B030D-6E8A-4147-A177-3AD203B41FA5}">
                      <a16:colId xmlns:a16="http://schemas.microsoft.com/office/drawing/2014/main" val="3639445904"/>
                    </a:ext>
                  </a:extLst>
                </a:gridCol>
                <a:gridCol w="208280">
                  <a:extLst>
                    <a:ext uri="{9D8B030D-6E8A-4147-A177-3AD203B41FA5}">
                      <a16:colId xmlns:a16="http://schemas.microsoft.com/office/drawing/2014/main" val="4151560738"/>
                    </a:ext>
                  </a:extLst>
                </a:gridCol>
                <a:gridCol w="208280">
                  <a:extLst>
                    <a:ext uri="{9D8B030D-6E8A-4147-A177-3AD203B41FA5}">
                      <a16:colId xmlns:a16="http://schemas.microsoft.com/office/drawing/2014/main" val="3484217307"/>
                    </a:ext>
                  </a:extLst>
                </a:gridCol>
                <a:gridCol w="208280">
                  <a:extLst>
                    <a:ext uri="{9D8B030D-6E8A-4147-A177-3AD203B41FA5}">
                      <a16:colId xmlns:a16="http://schemas.microsoft.com/office/drawing/2014/main" val="4219697582"/>
                    </a:ext>
                  </a:extLst>
                </a:gridCol>
                <a:gridCol w="208280">
                  <a:extLst>
                    <a:ext uri="{9D8B030D-6E8A-4147-A177-3AD203B41FA5}">
                      <a16:colId xmlns:a16="http://schemas.microsoft.com/office/drawing/2014/main" val="2272314978"/>
                    </a:ext>
                  </a:extLst>
                </a:gridCol>
                <a:gridCol w="208280">
                  <a:extLst>
                    <a:ext uri="{9D8B030D-6E8A-4147-A177-3AD203B41FA5}">
                      <a16:colId xmlns:a16="http://schemas.microsoft.com/office/drawing/2014/main" val="4234893036"/>
                    </a:ext>
                  </a:extLst>
                </a:gridCol>
                <a:gridCol w="208280">
                  <a:extLst>
                    <a:ext uri="{9D8B030D-6E8A-4147-A177-3AD203B41FA5}">
                      <a16:colId xmlns:a16="http://schemas.microsoft.com/office/drawing/2014/main" val="268554603"/>
                    </a:ext>
                  </a:extLst>
                </a:gridCol>
                <a:gridCol w="208280">
                  <a:extLst>
                    <a:ext uri="{9D8B030D-6E8A-4147-A177-3AD203B41FA5}">
                      <a16:colId xmlns:a16="http://schemas.microsoft.com/office/drawing/2014/main" val="2648356288"/>
                    </a:ext>
                  </a:extLst>
                </a:gridCol>
                <a:gridCol w="208280">
                  <a:extLst>
                    <a:ext uri="{9D8B030D-6E8A-4147-A177-3AD203B41FA5}">
                      <a16:colId xmlns:a16="http://schemas.microsoft.com/office/drawing/2014/main" val="474031984"/>
                    </a:ext>
                  </a:extLst>
                </a:gridCol>
                <a:gridCol w="208280">
                  <a:extLst>
                    <a:ext uri="{9D8B030D-6E8A-4147-A177-3AD203B41FA5}">
                      <a16:colId xmlns:a16="http://schemas.microsoft.com/office/drawing/2014/main" val="1722428094"/>
                    </a:ext>
                  </a:extLst>
                </a:gridCol>
                <a:gridCol w="208280">
                  <a:extLst>
                    <a:ext uri="{9D8B030D-6E8A-4147-A177-3AD203B41FA5}">
                      <a16:colId xmlns:a16="http://schemas.microsoft.com/office/drawing/2014/main" val="752454359"/>
                    </a:ext>
                  </a:extLst>
                </a:gridCol>
                <a:gridCol w="208280">
                  <a:extLst>
                    <a:ext uri="{9D8B030D-6E8A-4147-A177-3AD203B41FA5}">
                      <a16:colId xmlns:a16="http://schemas.microsoft.com/office/drawing/2014/main" val="123729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69625330"/>
                  </a:ext>
                </a:extLst>
              </a:tr>
            </a:tbl>
          </a:graphicData>
        </a:graphic>
      </p:graphicFrame>
      <p:sp>
        <p:nvSpPr>
          <p:cNvPr id="4" name="Text Placeholder 3">
            <a:extLst>
              <a:ext uri="{FF2B5EF4-FFF2-40B4-BE49-F238E27FC236}">
                <a16:creationId xmlns:a16="http://schemas.microsoft.com/office/drawing/2014/main" id="{97A8C913-E6BB-45EF-9EBE-9E4FBE7A7CCB}"/>
              </a:ext>
            </a:extLst>
          </p:cNvPr>
          <p:cNvSpPr>
            <a:spLocks noGrp="1"/>
          </p:cNvSpPr>
          <p:nvPr>
            <p:ph type="body" sz="quarter" idx="14"/>
          </p:nvPr>
        </p:nvSpPr>
        <p:spPr/>
        <p:txBody>
          <a:bodyPr/>
          <a:lstStyle/>
          <a:p>
            <a:r>
              <a:rPr lang="en-US"/>
              <a:t>07/29/2020 - 07/29/2020</a:t>
            </a:r>
          </a:p>
        </p:txBody>
      </p:sp>
    </p:spTree>
    <p:extLst>
      <p:ext uri="{BB962C8B-B14F-4D97-AF65-F5344CB8AC3E}">
        <p14:creationId xmlns:p14="http://schemas.microsoft.com/office/powerpoint/2010/main" val="3515096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FE766-0C7A-4709-8595-56A498466803}"/>
              </a:ext>
            </a:extLst>
          </p:cNvPr>
          <p:cNvSpPr>
            <a:spLocks noGrp="1"/>
          </p:cNvSpPr>
          <p:nvPr>
            <p:ph type="title"/>
          </p:nvPr>
        </p:nvSpPr>
        <p:spPr/>
        <p:txBody>
          <a:bodyPr/>
          <a:lstStyle/>
          <a:p>
            <a:r>
              <a:rPr lang="en-US"/>
              <a:t>Facebook Own Posts Table | BMW Motorsport - 2 of 3</a:t>
            </a:r>
          </a:p>
        </p:txBody>
      </p:sp>
      <p:graphicFrame>
        <p:nvGraphicFramePr>
          <p:cNvPr id="5" name="Table Placeholder 4">
            <a:extLst>
              <a:ext uri="{FF2B5EF4-FFF2-40B4-BE49-F238E27FC236}">
                <a16:creationId xmlns:a16="http://schemas.microsoft.com/office/drawing/2014/main" id="{A14D2F40-9EEA-428A-9110-46B8321D0F66}"/>
              </a:ext>
            </a:extLst>
          </p:cNvPr>
          <p:cNvGraphicFramePr>
            <a:graphicFrameLocks noGrp="1"/>
          </p:cNvGraphicFramePr>
          <p:nvPr>
            <p:ph type="tbl" sz="quarter" idx="13"/>
            <p:extLst>
              <p:ext uri="{D42A27DB-BD31-4B8C-83A1-F6EECF244321}">
                <p14:modId xmlns:p14="http://schemas.microsoft.com/office/powerpoint/2010/main" val="137100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94001087"/>
                    </a:ext>
                  </a:extLst>
                </a:gridCol>
                <a:gridCol w="822960">
                  <a:extLst>
                    <a:ext uri="{9D8B030D-6E8A-4147-A177-3AD203B41FA5}">
                      <a16:colId xmlns:a16="http://schemas.microsoft.com/office/drawing/2014/main" val="863253473"/>
                    </a:ext>
                  </a:extLst>
                </a:gridCol>
                <a:gridCol w="329184">
                  <a:extLst>
                    <a:ext uri="{9D8B030D-6E8A-4147-A177-3AD203B41FA5}">
                      <a16:colId xmlns:a16="http://schemas.microsoft.com/office/drawing/2014/main" val="1200958816"/>
                    </a:ext>
                  </a:extLst>
                </a:gridCol>
                <a:gridCol w="208280">
                  <a:extLst>
                    <a:ext uri="{9D8B030D-6E8A-4147-A177-3AD203B41FA5}">
                      <a16:colId xmlns:a16="http://schemas.microsoft.com/office/drawing/2014/main" val="2096159181"/>
                    </a:ext>
                  </a:extLst>
                </a:gridCol>
                <a:gridCol w="208280">
                  <a:extLst>
                    <a:ext uri="{9D8B030D-6E8A-4147-A177-3AD203B41FA5}">
                      <a16:colId xmlns:a16="http://schemas.microsoft.com/office/drawing/2014/main" val="195164435"/>
                    </a:ext>
                  </a:extLst>
                </a:gridCol>
                <a:gridCol w="208280">
                  <a:extLst>
                    <a:ext uri="{9D8B030D-6E8A-4147-A177-3AD203B41FA5}">
                      <a16:colId xmlns:a16="http://schemas.microsoft.com/office/drawing/2014/main" val="510077058"/>
                    </a:ext>
                  </a:extLst>
                </a:gridCol>
                <a:gridCol w="208280">
                  <a:extLst>
                    <a:ext uri="{9D8B030D-6E8A-4147-A177-3AD203B41FA5}">
                      <a16:colId xmlns:a16="http://schemas.microsoft.com/office/drawing/2014/main" val="3074523477"/>
                    </a:ext>
                  </a:extLst>
                </a:gridCol>
                <a:gridCol w="208280">
                  <a:extLst>
                    <a:ext uri="{9D8B030D-6E8A-4147-A177-3AD203B41FA5}">
                      <a16:colId xmlns:a16="http://schemas.microsoft.com/office/drawing/2014/main" val="3234036218"/>
                    </a:ext>
                  </a:extLst>
                </a:gridCol>
                <a:gridCol w="208280">
                  <a:extLst>
                    <a:ext uri="{9D8B030D-6E8A-4147-A177-3AD203B41FA5}">
                      <a16:colId xmlns:a16="http://schemas.microsoft.com/office/drawing/2014/main" val="2318586633"/>
                    </a:ext>
                  </a:extLst>
                </a:gridCol>
                <a:gridCol w="208280">
                  <a:extLst>
                    <a:ext uri="{9D8B030D-6E8A-4147-A177-3AD203B41FA5}">
                      <a16:colId xmlns:a16="http://schemas.microsoft.com/office/drawing/2014/main" val="673704018"/>
                    </a:ext>
                  </a:extLst>
                </a:gridCol>
                <a:gridCol w="208280">
                  <a:extLst>
                    <a:ext uri="{9D8B030D-6E8A-4147-A177-3AD203B41FA5}">
                      <a16:colId xmlns:a16="http://schemas.microsoft.com/office/drawing/2014/main" val="2575459344"/>
                    </a:ext>
                  </a:extLst>
                </a:gridCol>
                <a:gridCol w="208280">
                  <a:extLst>
                    <a:ext uri="{9D8B030D-6E8A-4147-A177-3AD203B41FA5}">
                      <a16:colId xmlns:a16="http://schemas.microsoft.com/office/drawing/2014/main" val="2556213027"/>
                    </a:ext>
                  </a:extLst>
                </a:gridCol>
                <a:gridCol w="208280">
                  <a:extLst>
                    <a:ext uri="{9D8B030D-6E8A-4147-A177-3AD203B41FA5}">
                      <a16:colId xmlns:a16="http://schemas.microsoft.com/office/drawing/2014/main" val="2604779305"/>
                    </a:ext>
                  </a:extLst>
                </a:gridCol>
                <a:gridCol w="208280">
                  <a:extLst>
                    <a:ext uri="{9D8B030D-6E8A-4147-A177-3AD203B41FA5}">
                      <a16:colId xmlns:a16="http://schemas.microsoft.com/office/drawing/2014/main" val="1536879527"/>
                    </a:ext>
                  </a:extLst>
                </a:gridCol>
                <a:gridCol w="208280">
                  <a:extLst>
                    <a:ext uri="{9D8B030D-6E8A-4147-A177-3AD203B41FA5}">
                      <a16:colId xmlns:a16="http://schemas.microsoft.com/office/drawing/2014/main" val="371082485"/>
                    </a:ext>
                  </a:extLst>
                </a:gridCol>
                <a:gridCol w="208280">
                  <a:extLst>
                    <a:ext uri="{9D8B030D-6E8A-4147-A177-3AD203B41FA5}">
                      <a16:colId xmlns:a16="http://schemas.microsoft.com/office/drawing/2014/main" val="467888794"/>
                    </a:ext>
                  </a:extLst>
                </a:gridCol>
                <a:gridCol w="208280">
                  <a:extLst>
                    <a:ext uri="{9D8B030D-6E8A-4147-A177-3AD203B41FA5}">
                      <a16:colId xmlns:a16="http://schemas.microsoft.com/office/drawing/2014/main" val="3200459671"/>
                    </a:ext>
                  </a:extLst>
                </a:gridCol>
                <a:gridCol w="208280">
                  <a:extLst>
                    <a:ext uri="{9D8B030D-6E8A-4147-A177-3AD203B41FA5}">
                      <a16:colId xmlns:a16="http://schemas.microsoft.com/office/drawing/2014/main" val="2272042363"/>
                    </a:ext>
                  </a:extLst>
                </a:gridCol>
                <a:gridCol w="208280">
                  <a:extLst>
                    <a:ext uri="{9D8B030D-6E8A-4147-A177-3AD203B41FA5}">
                      <a16:colId xmlns:a16="http://schemas.microsoft.com/office/drawing/2014/main" val="786070800"/>
                    </a:ext>
                  </a:extLst>
                </a:gridCol>
                <a:gridCol w="208280">
                  <a:extLst>
                    <a:ext uri="{9D8B030D-6E8A-4147-A177-3AD203B41FA5}">
                      <a16:colId xmlns:a16="http://schemas.microsoft.com/office/drawing/2014/main" val="1955070913"/>
                    </a:ext>
                  </a:extLst>
                </a:gridCol>
                <a:gridCol w="208280">
                  <a:extLst>
                    <a:ext uri="{9D8B030D-6E8A-4147-A177-3AD203B41FA5}">
                      <a16:colId xmlns:a16="http://schemas.microsoft.com/office/drawing/2014/main" val="3130616102"/>
                    </a:ext>
                  </a:extLst>
                </a:gridCol>
                <a:gridCol w="208280">
                  <a:extLst>
                    <a:ext uri="{9D8B030D-6E8A-4147-A177-3AD203B41FA5}">
                      <a16:colId xmlns:a16="http://schemas.microsoft.com/office/drawing/2014/main" val="808376939"/>
                    </a:ext>
                  </a:extLst>
                </a:gridCol>
                <a:gridCol w="208280">
                  <a:extLst>
                    <a:ext uri="{9D8B030D-6E8A-4147-A177-3AD203B41FA5}">
                      <a16:colId xmlns:a16="http://schemas.microsoft.com/office/drawing/2014/main" val="2161434649"/>
                    </a:ext>
                  </a:extLst>
                </a:gridCol>
                <a:gridCol w="208280">
                  <a:extLst>
                    <a:ext uri="{9D8B030D-6E8A-4147-A177-3AD203B41FA5}">
                      <a16:colId xmlns:a16="http://schemas.microsoft.com/office/drawing/2014/main" val="2034286955"/>
                    </a:ext>
                  </a:extLst>
                </a:gridCol>
                <a:gridCol w="208280">
                  <a:extLst>
                    <a:ext uri="{9D8B030D-6E8A-4147-A177-3AD203B41FA5}">
                      <a16:colId xmlns:a16="http://schemas.microsoft.com/office/drawing/2014/main" val="3100034415"/>
                    </a:ext>
                  </a:extLst>
                </a:gridCol>
                <a:gridCol w="208280">
                  <a:extLst>
                    <a:ext uri="{9D8B030D-6E8A-4147-A177-3AD203B41FA5}">
                      <a16:colId xmlns:a16="http://schemas.microsoft.com/office/drawing/2014/main" val="198596008"/>
                    </a:ext>
                  </a:extLst>
                </a:gridCol>
                <a:gridCol w="208280">
                  <a:extLst>
                    <a:ext uri="{9D8B030D-6E8A-4147-A177-3AD203B41FA5}">
                      <a16:colId xmlns:a16="http://schemas.microsoft.com/office/drawing/2014/main" val="2311428198"/>
                    </a:ext>
                  </a:extLst>
                </a:gridCol>
                <a:gridCol w="208280">
                  <a:extLst>
                    <a:ext uri="{9D8B030D-6E8A-4147-A177-3AD203B41FA5}">
                      <a16:colId xmlns:a16="http://schemas.microsoft.com/office/drawing/2014/main" val="2850624491"/>
                    </a:ext>
                  </a:extLst>
                </a:gridCol>
                <a:gridCol w="208280">
                  <a:extLst>
                    <a:ext uri="{9D8B030D-6E8A-4147-A177-3AD203B41FA5}">
                      <a16:colId xmlns:a16="http://schemas.microsoft.com/office/drawing/2014/main" val="1324500958"/>
                    </a:ext>
                  </a:extLst>
                </a:gridCol>
                <a:gridCol w="208280">
                  <a:extLst>
                    <a:ext uri="{9D8B030D-6E8A-4147-A177-3AD203B41FA5}">
                      <a16:colId xmlns:a16="http://schemas.microsoft.com/office/drawing/2014/main" val="468335787"/>
                    </a:ext>
                  </a:extLst>
                </a:gridCol>
                <a:gridCol w="208280">
                  <a:extLst>
                    <a:ext uri="{9D8B030D-6E8A-4147-A177-3AD203B41FA5}">
                      <a16:colId xmlns:a16="http://schemas.microsoft.com/office/drawing/2014/main" val="415744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288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- 2020-07-29 20:58:28</a:t>
                      </a:r>
                      <a:r>
                        <a:rPr kumimoji="0" lang="en-US" sz="1000" b="0" i="0" u="none" strike="noStrike" kern="1200" cap="none" spc="0" normalizeH="0" baseline="0" noProof="0">
                          <a:ln>
                            <a:noFill/>
                          </a:ln>
                          <a:solidFill>
                            <a:prstClr val="black"/>
                          </a:solidFill>
                          <a:effectLst/>
                          <a:uLnTx/>
                          <a:uFillTx/>
                          <a:latin typeface="+mn-lt"/>
                          <a:ea typeface="+mn-ea"/>
                          <a:cs typeface="+mn-cs"/>
                        </a:rPr>
                        <a:t>
 Real-life racing meets sim racing on a day full of emotions at the Jochen Schweizer Arena.
Let yourself be carried away and find out more about how the German entrepreneur Jochen Schweizer and BMW want to further support the growth and professionalization of sim racing – a fascinating Esports discipline.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https://scontent-iad3-1.xx.fbcdn.net/v/t15.5256-10/s720x720/116720953_642514133284785_7676509900454765658_n.jpg?_nc_cat=102&amp;_nc_sid=ad6a45&amp;_nc_ohc=A0b4OsYVZgoAX_EN9Ae&amp;_nc_ht=scontent-iad3-1.xx&amp;oh=14ee69e98e0a5fd84da9bc69a640a686&amp;oe=5F700F32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20:15:45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7738716"/>
                  </a:ext>
                </a:extLst>
              </a:tr>
            </a:tbl>
          </a:graphicData>
        </a:graphic>
      </p:graphicFrame>
      <p:sp>
        <p:nvSpPr>
          <p:cNvPr id="4" name="Text Placeholder 3">
            <a:extLst>
              <a:ext uri="{FF2B5EF4-FFF2-40B4-BE49-F238E27FC236}">
                <a16:creationId xmlns:a16="http://schemas.microsoft.com/office/drawing/2014/main" id="{23E34196-2780-4D43-A981-3AEE7D4D6FA3}"/>
              </a:ext>
            </a:extLst>
          </p:cNvPr>
          <p:cNvSpPr>
            <a:spLocks noGrp="1"/>
          </p:cNvSpPr>
          <p:nvPr>
            <p:ph type="body" sz="quarter" idx="14"/>
          </p:nvPr>
        </p:nvSpPr>
        <p:spPr/>
        <p:txBody>
          <a:bodyPr/>
          <a:lstStyle/>
          <a:p>
            <a:r>
              <a:rPr lang="en-US"/>
              <a:t>07/29/2020 - 07/29/2020</a:t>
            </a:r>
          </a:p>
        </p:txBody>
      </p:sp>
    </p:spTree>
    <p:extLst>
      <p:ext uri="{BB962C8B-B14F-4D97-AF65-F5344CB8AC3E}">
        <p14:creationId xmlns:p14="http://schemas.microsoft.com/office/powerpoint/2010/main" val="1371078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F30C-A7A9-4856-97F4-825D01D1D9AD}"/>
              </a:ext>
            </a:extLst>
          </p:cNvPr>
          <p:cNvSpPr>
            <a:spLocks noGrp="1"/>
          </p:cNvSpPr>
          <p:nvPr>
            <p:ph type="title"/>
          </p:nvPr>
        </p:nvSpPr>
        <p:spPr/>
        <p:txBody>
          <a:bodyPr/>
          <a:lstStyle/>
          <a:p>
            <a:r>
              <a:rPr lang="en-US"/>
              <a:t>Facebook Own Posts Table | BMW Motorsport - 3 of 3</a:t>
            </a:r>
          </a:p>
        </p:txBody>
      </p:sp>
      <p:graphicFrame>
        <p:nvGraphicFramePr>
          <p:cNvPr id="5" name="Table Placeholder 4">
            <a:extLst>
              <a:ext uri="{FF2B5EF4-FFF2-40B4-BE49-F238E27FC236}">
                <a16:creationId xmlns:a16="http://schemas.microsoft.com/office/drawing/2014/main" id="{7898FE5E-6F95-45C4-A826-216D2A69ECCC}"/>
              </a:ext>
            </a:extLst>
          </p:cNvPr>
          <p:cNvGraphicFramePr>
            <a:graphicFrameLocks noGrp="1"/>
          </p:cNvGraphicFramePr>
          <p:nvPr>
            <p:ph type="tbl" sz="quarter" idx="13"/>
            <p:extLst>
              <p:ext uri="{D42A27DB-BD31-4B8C-83A1-F6EECF244321}">
                <p14:modId xmlns:p14="http://schemas.microsoft.com/office/powerpoint/2010/main" val="268956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71869111"/>
                    </a:ext>
                  </a:extLst>
                </a:gridCol>
                <a:gridCol w="822960">
                  <a:extLst>
                    <a:ext uri="{9D8B030D-6E8A-4147-A177-3AD203B41FA5}">
                      <a16:colId xmlns:a16="http://schemas.microsoft.com/office/drawing/2014/main" val="2191864037"/>
                    </a:ext>
                  </a:extLst>
                </a:gridCol>
                <a:gridCol w="329184">
                  <a:extLst>
                    <a:ext uri="{9D8B030D-6E8A-4147-A177-3AD203B41FA5}">
                      <a16:colId xmlns:a16="http://schemas.microsoft.com/office/drawing/2014/main" val="1575816789"/>
                    </a:ext>
                  </a:extLst>
                </a:gridCol>
                <a:gridCol w="208280">
                  <a:extLst>
                    <a:ext uri="{9D8B030D-6E8A-4147-A177-3AD203B41FA5}">
                      <a16:colId xmlns:a16="http://schemas.microsoft.com/office/drawing/2014/main" val="2575068621"/>
                    </a:ext>
                  </a:extLst>
                </a:gridCol>
                <a:gridCol w="208280">
                  <a:extLst>
                    <a:ext uri="{9D8B030D-6E8A-4147-A177-3AD203B41FA5}">
                      <a16:colId xmlns:a16="http://schemas.microsoft.com/office/drawing/2014/main" val="2163828279"/>
                    </a:ext>
                  </a:extLst>
                </a:gridCol>
                <a:gridCol w="208280">
                  <a:extLst>
                    <a:ext uri="{9D8B030D-6E8A-4147-A177-3AD203B41FA5}">
                      <a16:colId xmlns:a16="http://schemas.microsoft.com/office/drawing/2014/main" val="596550794"/>
                    </a:ext>
                  </a:extLst>
                </a:gridCol>
                <a:gridCol w="208280">
                  <a:extLst>
                    <a:ext uri="{9D8B030D-6E8A-4147-A177-3AD203B41FA5}">
                      <a16:colId xmlns:a16="http://schemas.microsoft.com/office/drawing/2014/main" val="1180108791"/>
                    </a:ext>
                  </a:extLst>
                </a:gridCol>
                <a:gridCol w="208280">
                  <a:extLst>
                    <a:ext uri="{9D8B030D-6E8A-4147-A177-3AD203B41FA5}">
                      <a16:colId xmlns:a16="http://schemas.microsoft.com/office/drawing/2014/main" val="1065860412"/>
                    </a:ext>
                  </a:extLst>
                </a:gridCol>
                <a:gridCol w="208280">
                  <a:extLst>
                    <a:ext uri="{9D8B030D-6E8A-4147-A177-3AD203B41FA5}">
                      <a16:colId xmlns:a16="http://schemas.microsoft.com/office/drawing/2014/main" val="1264616469"/>
                    </a:ext>
                  </a:extLst>
                </a:gridCol>
                <a:gridCol w="208280">
                  <a:extLst>
                    <a:ext uri="{9D8B030D-6E8A-4147-A177-3AD203B41FA5}">
                      <a16:colId xmlns:a16="http://schemas.microsoft.com/office/drawing/2014/main" val="2275068248"/>
                    </a:ext>
                  </a:extLst>
                </a:gridCol>
                <a:gridCol w="208280">
                  <a:extLst>
                    <a:ext uri="{9D8B030D-6E8A-4147-A177-3AD203B41FA5}">
                      <a16:colId xmlns:a16="http://schemas.microsoft.com/office/drawing/2014/main" val="3912105261"/>
                    </a:ext>
                  </a:extLst>
                </a:gridCol>
                <a:gridCol w="208280">
                  <a:extLst>
                    <a:ext uri="{9D8B030D-6E8A-4147-A177-3AD203B41FA5}">
                      <a16:colId xmlns:a16="http://schemas.microsoft.com/office/drawing/2014/main" val="2538396166"/>
                    </a:ext>
                  </a:extLst>
                </a:gridCol>
                <a:gridCol w="208280">
                  <a:extLst>
                    <a:ext uri="{9D8B030D-6E8A-4147-A177-3AD203B41FA5}">
                      <a16:colId xmlns:a16="http://schemas.microsoft.com/office/drawing/2014/main" val="2001638161"/>
                    </a:ext>
                  </a:extLst>
                </a:gridCol>
                <a:gridCol w="208280">
                  <a:extLst>
                    <a:ext uri="{9D8B030D-6E8A-4147-A177-3AD203B41FA5}">
                      <a16:colId xmlns:a16="http://schemas.microsoft.com/office/drawing/2014/main" val="3066395085"/>
                    </a:ext>
                  </a:extLst>
                </a:gridCol>
                <a:gridCol w="208280">
                  <a:extLst>
                    <a:ext uri="{9D8B030D-6E8A-4147-A177-3AD203B41FA5}">
                      <a16:colId xmlns:a16="http://schemas.microsoft.com/office/drawing/2014/main" val="2082088219"/>
                    </a:ext>
                  </a:extLst>
                </a:gridCol>
                <a:gridCol w="208280">
                  <a:extLst>
                    <a:ext uri="{9D8B030D-6E8A-4147-A177-3AD203B41FA5}">
                      <a16:colId xmlns:a16="http://schemas.microsoft.com/office/drawing/2014/main" val="1356197325"/>
                    </a:ext>
                  </a:extLst>
                </a:gridCol>
                <a:gridCol w="208280">
                  <a:extLst>
                    <a:ext uri="{9D8B030D-6E8A-4147-A177-3AD203B41FA5}">
                      <a16:colId xmlns:a16="http://schemas.microsoft.com/office/drawing/2014/main" val="3861325615"/>
                    </a:ext>
                  </a:extLst>
                </a:gridCol>
                <a:gridCol w="208280">
                  <a:extLst>
                    <a:ext uri="{9D8B030D-6E8A-4147-A177-3AD203B41FA5}">
                      <a16:colId xmlns:a16="http://schemas.microsoft.com/office/drawing/2014/main" val="1866052562"/>
                    </a:ext>
                  </a:extLst>
                </a:gridCol>
                <a:gridCol w="208280">
                  <a:extLst>
                    <a:ext uri="{9D8B030D-6E8A-4147-A177-3AD203B41FA5}">
                      <a16:colId xmlns:a16="http://schemas.microsoft.com/office/drawing/2014/main" val="3653647415"/>
                    </a:ext>
                  </a:extLst>
                </a:gridCol>
                <a:gridCol w="208280">
                  <a:extLst>
                    <a:ext uri="{9D8B030D-6E8A-4147-A177-3AD203B41FA5}">
                      <a16:colId xmlns:a16="http://schemas.microsoft.com/office/drawing/2014/main" val="1562504171"/>
                    </a:ext>
                  </a:extLst>
                </a:gridCol>
                <a:gridCol w="208280">
                  <a:extLst>
                    <a:ext uri="{9D8B030D-6E8A-4147-A177-3AD203B41FA5}">
                      <a16:colId xmlns:a16="http://schemas.microsoft.com/office/drawing/2014/main" val="546321020"/>
                    </a:ext>
                  </a:extLst>
                </a:gridCol>
                <a:gridCol w="208280">
                  <a:extLst>
                    <a:ext uri="{9D8B030D-6E8A-4147-A177-3AD203B41FA5}">
                      <a16:colId xmlns:a16="http://schemas.microsoft.com/office/drawing/2014/main" val="24802981"/>
                    </a:ext>
                  </a:extLst>
                </a:gridCol>
                <a:gridCol w="208280">
                  <a:extLst>
                    <a:ext uri="{9D8B030D-6E8A-4147-A177-3AD203B41FA5}">
                      <a16:colId xmlns:a16="http://schemas.microsoft.com/office/drawing/2014/main" val="2432592417"/>
                    </a:ext>
                  </a:extLst>
                </a:gridCol>
                <a:gridCol w="208280">
                  <a:extLst>
                    <a:ext uri="{9D8B030D-6E8A-4147-A177-3AD203B41FA5}">
                      <a16:colId xmlns:a16="http://schemas.microsoft.com/office/drawing/2014/main" val="1470950249"/>
                    </a:ext>
                  </a:extLst>
                </a:gridCol>
                <a:gridCol w="208280">
                  <a:extLst>
                    <a:ext uri="{9D8B030D-6E8A-4147-A177-3AD203B41FA5}">
                      <a16:colId xmlns:a16="http://schemas.microsoft.com/office/drawing/2014/main" val="3254122425"/>
                    </a:ext>
                  </a:extLst>
                </a:gridCol>
                <a:gridCol w="208280">
                  <a:extLst>
                    <a:ext uri="{9D8B030D-6E8A-4147-A177-3AD203B41FA5}">
                      <a16:colId xmlns:a16="http://schemas.microsoft.com/office/drawing/2014/main" val="319928392"/>
                    </a:ext>
                  </a:extLst>
                </a:gridCol>
                <a:gridCol w="208280">
                  <a:extLst>
                    <a:ext uri="{9D8B030D-6E8A-4147-A177-3AD203B41FA5}">
                      <a16:colId xmlns:a16="http://schemas.microsoft.com/office/drawing/2014/main" val="3899362647"/>
                    </a:ext>
                  </a:extLst>
                </a:gridCol>
                <a:gridCol w="208280">
                  <a:extLst>
                    <a:ext uri="{9D8B030D-6E8A-4147-A177-3AD203B41FA5}">
                      <a16:colId xmlns:a16="http://schemas.microsoft.com/office/drawing/2014/main" val="2222634277"/>
                    </a:ext>
                  </a:extLst>
                </a:gridCol>
                <a:gridCol w="208280">
                  <a:extLst>
                    <a:ext uri="{9D8B030D-6E8A-4147-A177-3AD203B41FA5}">
                      <a16:colId xmlns:a16="http://schemas.microsoft.com/office/drawing/2014/main" val="2843652233"/>
                    </a:ext>
                  </a:extLst>
                </a:gridCol>
                <a:gridCol w="208280">
                  <a:extLst>
                    <a:ext uri="{9D8B030D-6E8A-4147-A177-3AD203B41FA5}">
                      <a16:colId xmlns:a16="http://schemas.microsoft.com/office/drawing/2014/main" val="3249470029"/>
                    </a:ext>
                  </a:extLst>
                </a:gridCol>
                <a:gridCol w="208280">
                  <a:extLst>
                    <a:ext uri="{9D8B030D-6E8A-4147-A177-3AD203B41FA5}">
                      <a16:colId xmlns:a16="http://schemas.microsoft.com/office/drawing/2014/main" val="3411670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9531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- 2020-07-29 15:59:38</a:t>
                      </a:r>
                      <a:r>
                        <a:rPr kumimoji="0" lang="en-US" sz="1000" b="0" i="0" u="none" strike="noStrike" kern="1200" cap="none" spc="0" normalizeH="0" baseline="0" noProof="0">
                          <a:ln>
                            <a:noFill/>
                          </a:ln>
                          <a:solidFill>
                            <a:prstClr val="black"/>
                          </a:solidFill>
                          <a:effectLst/>
                          <a:uLnTx/>
                          <a:uFillTx/>
                          <a:latin typeface="+mn-lt"/>
                          <a:ea typeface="+mn-ea"/>
                          <a:cs typeface="+mn-cs"/>
                        </a:rPr>
                        <a:t>
 🍩 Drift show with the Shell BMW M4 DTM and works driver Martin Tomczyk.
🎮 Live switch with sim super influencer Jimmy Broadbent.
🏆 Spectacular show sim race with winner Cem Bolukbasi.
What a fantastic event that was at the Jochen Schweizer Arena!
From now on, the German entrepreneur Jochen Schweizer will be joined by BMW in the further promotion of sim racing. Jens Thiemer, Senior Vice President Customer &amp; Brand BMW, has already confirmed his support of the Jochen Schweizer SimRacing Team which will be “powered by BMW”.
An exciting project for you to look forward 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https://scontent-iad3-1.xx.fbcdn.net/v/t1.0-9/p720x720/116263203_3272713479434457_5714726105494306639_n.jpg?_nc_cat=106&amp;_nc_sid=8024bb&amp;_nc_ohc=n2LMu3h3nVAAX_xTYFL&amp;_nc_ht=scontent-iad3-1.xx&amp;tp=6&amp;oh=dd8ceaa6ade566f8f433cd10972ff3f7&amp;oe=5F6F1A35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14:15:52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82442094"/>
                  </a:ext>
                </a:extLst>
              </a:tr>
            </a:tbl>
          </a:graphicData>
        </a:graphic>
      </p:graphicFrame>
      <p:sp>
        <p:nvSpPr>
          <p:cNvPr id="4" name="Text Placeholder 3">
            <a:extLst>
              <a:ext uri="{FF2B5EF4-FFF2-40B4-BE49-F238E27FC236}">
                <a16:creationId xmlns:a16="http://schemas.microsoft.com/office/drawing/2014/main" id="{604E900C-B377-4916-9C68-90E7666D0C8F}"/>
              </a:ext>
            </a:extLst>
          </p:cNvPr>
          <p:cNvSpPr>
            <a:spLocks noGrp="1"/>
          </p:cNvSpPr>
          <p:nvPr>
            <p:ph type="body" sz="quarter" idx="14"/>
          </p:nvPr>
        </p:nvSpPr>
        <p:spPr/>
        <p:txBody>
          <a:bodyPr/>
          <a:lstStyle/>
          <a:p>
            <a:r>
              <a:rPr lang="en-US"/>
              <a:t>07/29/2020 - 07/29/2020</a:t>
            </a:r>
          </a:p>
        </p:txBody>
      </p:sp>
    </p:spTree>
    <p:extLst>
      <p:ext uri="{BB962C8B-B14F-4D97-AF65-F5344CB8AC3E}">
        <p14:creationId xmlns:p14="http://schemas.microsoft.com/office/powerpoint/2010/main" val="361089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20200904_125106</Template>
  <TotalTime>0</TotalTime>
  <Words>392</Words>
  <Application>Microsoft Office PowerPoint</Application>
  <PresentationFormat>On-screen Show (4:3)</PresentationFormat>
  <Paragraphs>161</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BMW Motorsport - 1 of 3</vt:lpstr>
      <vt:lpstr>Facebook Own Posts Table | BMW Motorsport - 2 of 3</vt:lpstr>
      <vt:lpstr>Facebook Own Posts Table | BMW Motorsport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BMW Motorsport - 1 of 3</dc:title>
  <dc:creator>Frederik Peiniger</dc:creator>
  <cp:lastModifiedBy>Frederik Peiniger</cp:lastModifiedBy>
  <cp:revision>1</cp:revision>
  <dcterms:created xsi:type="dcterms:W3CDTF">2020-09-04T12:51:07Z</dcterms:created>
  <dcterms:modified xsi:type="dcterms:W3CDTF">2020-09-04T12:51:54Z</dcterms:modified>
</cp:coreProperties>
</file>