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36DC4-78A2-4464-BE19-ED7211616A41}"/>
              </a:ext>
            </a:extLst>
          </p:cNvPr>
          <p:cNvSpPr>
            <a:spLocks noGrp="1"/>
          </p:cNvSpPr>
          <p:nvPr>
            <p:ph type="title"/>
          </p:nvPr>
        </p:nvSpPr>
        <p:spPr/>
        <p:txBody>
          <a:bodyPr/>
          <a:lstStyle/>
          <a:p>
            <a:r>
              <a:rPr lang="en-US"/>
              <a:t>Facebook Own Posts Table | BMW Motorsport - 1 of 8</a:t>
            </a:r>
          </a:p>
        </p:txBody>
      </p:sp>
      <p:graphicFrame>
        <p:nvGraphicFramePr>
          <p:cNvPr id="5" name="Table Placeholder 4">
            <a:extLst>
              <a:ext uri="{FF2B5EF4-FFF2-40B4-BE49-F238E27FC236}">
                <a16:creationId xmlns:a16="http://schemas.microsoft.com/office/drawing/2014/main" id="{E38C76E2-A305-4945-ABE6-3C268882E103}"/>
              </a:ext>
            </a:extLst>
          </p:cNvPr>
          <p:cNvGraphicFramePr>
            <a:graphicFrameLocks noGrp="1"/>
          </p:cNvGraphicFramePr>
          <p:nvPr>
            <p:ph type="tbl" sz="quarter" idx="13"/>
            <p:extLst>
              <p:ext uri="{D42A27DB-BD31-4B8C-83A1-F6EECF244321}">
                <p14:modId xmlns:p14="http://schemas.microsoft.com/office/powerpoint/2010/main" val="3766942004"/>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95772403"/>
                    </a:ext>
                  </a:extLst>
                </a:gridCol>
                <a:gridCol w="822960">
                  <a:extLst>
                    <a:ext uri="{9D8B030D-6E8A-4147-A177-3AD203B41FA5}">
                      <a16:colId xmlns:a16="http://schemas.microsoft.com/office/drawing/2014/main" val="541275504"/>
                    </a:ext>
                  </a:extLst>
                </a:gridCol>
                <a:gridCol w="329184">
                  <a:extLst>
                    <a:ext uri="{9D8B030D-6E8A-4147-A177-3AD203B41FA5}">
                      <a16:colId xmlns:a16="http://schemas.microsoft.com/office/drawing/2014/main" val="2907979306"/>
                    </a:ext>
                  </a:extLst>
                </a:gridCol>
                <a:gridCol w="208280">
                  <a:extLst>
                    <a:ext uri="{9D8B030D-6E8A-4147-A177-3AD203B41FA5}">
                      <a16:colId xmlns:a16="http://schemas.microsoft.com/office/drawing/2014/main" val="3339465404"/>
                    </a:ext>
                  </a:extLst>
                </a:gridCol>
                <a:gridCol w="208280">
                  <a:extLst>
                    <a:ext uri="{9D8B030D-6E8A-4147-A177-3AD203B41FA5}">
                      <a16:colId xmlns:a16="http://schemas.microsoft.com/office/drawing/2014/main" val="4248446132"/>
                    </a:ext>
                  </a:extLst>
                </a:gridCol>
                <a:gridCol w="208280">
                  <a:extLst>
                    <a:ext uri="{9D8B030D-6E8A-4147-A177-3AD203B41FA5}">
                      <a16:colId xmlns:a16="http://schemas.microsoft.com/office/drawing/2014/main" val="772399956"/>
                    </a:ext>
                  </a:extLst>
                </a:gridCol>
                <a:gridCol w="208280">
                  <a:extLst>
                    <a:ext uri="{9D8B030D-6E8A-4147-A177-3AD203B41FA5}">
                      <a16:colId xmlns:a16="http://schemas.microsoft.com/office/drawing/2014/main" val="4118785871"/>
                    </a:ext>
                  </a:extLst>
                </a:gridCol>
                <a:gridCol w="208280">
                  <a:extLst>
                    <a:ext uri="{9D8B030D-6E8A-4147-A177-3AD203B41FA5}">
                      <a16:colId xmlns:a16="http://schemas.microsoft.com/office/drawing/2014/main" val="69153414"/>
                    </a:ext>
                  </a:extLst>
                </a:gridCol>
                <a:gridCol w="208280">
                  <a:extLst>
                    <a:ext uri="{9D8B030D-6E8A-4147-A177-3AD203B41FA5}">
                      <a16:colId xmlns:a16="http://schemas.microsoft.com/office/drawing/2014/main" val="3078276977"/>
                    </a:ext>
                  </a:extLst>
                </a:gridCol>
                <a:gridCol w="208280">
                  <a:extLst>
                    <a:ext uri="{9D8B030D-6E8A-4147-A177-3AD203B41FA5}">
                      <a16:colId xmlns:a16="http://schemas.microsoft.com/office/drawing/2014/main" val="2594136622"/>
                    </a:ext>
                  </a:extLst>
                </a:gridCol>
                <a:gridCol w="208280">
                  <a:extLst>
                    <a:ext uri="{9D8B030D-6E8A-4147-A177-3AD203B41FA5}">
                      <a16:colId xmlns:a16="http://schemas.microsoft.com/office/drawing/2014/main" val="2998588302"/>
                    </a:ext>
                  </a:extLst>
                </a:gridCol>
                <a:gridCol w="208280">
                  <a:extLst>
                    <a:ext uri="{9D8B030D-6E8A-4147-A177-3AD203B41FA5}">
                      <a16:colId xmlns:a16="http://schemas.microsoft.com/office/drawing/2014/main" val="2033111971"/>
                    </a:ext>
                  </a:extLst>
                </a:gridCol>
                <a:gridCol w="208280">
                  <a:extLst>
                    <a:ext uri="{9D8B030D-6E8A-4147-A177-3AD203B41FA5}">
                      <a16:colId xmlns:a16="http://schemas.microsoft.com/office/drawing/2014/main" val="1862118960"/>
                    </a:ext>
                  </a:extLst>
                </a:gridCol>
                <a:gridCol w="208280">
                  <a:extLst>
                    <a:ext uri="{9D8B030D-6E8A-4147-A177-3AD203B41FA5}">
                      <a16:colId xmlns:a16="http://schemas.microsoft.com/office/drawing/2014/main" val="2048242293"/>
                    </a:ext>
                  </a:extLst>
                </a:gridCol>
                <a:gridCol w="208280">
                  <a:extLst>
                    <a:ext uri="{9D8B030D-6E8A-4147-A177-3AD203B41FA5}">
                      <a16:colId xmlns:a16="http://schemas.microsoft.com/office/drawing/2014/main" val="2911833327"/>
                    </a:ext>
                  </a:extLst>
                </a:gridCol>
                <a:gridCol w="208280">
                  <a:extLst>
                    <a:ext uri="{9D8B030D-6E8A-4147-A177-3AD203B41FA5}">
                      <a16:colId xmlns:a16="http://schemas.microsoft.com/office/drawing/2014/main" val="3101461310"/>
                    </a:ext>
                  </a:extLst>
                </a:gridCol>
                <a:gridCol w="208280">
                  <a:extLst>
                    <a:ext uri="{9D8B030D-6E8A-4147-A177-3AD203B41FA5}">
                      <a16:colId xmlns:a16="http://schemas.microsoft.com/office/drawing/2014/main" val="3593051486"/>
                    </a:ext>
                  </a:extLst>
                </a:gridCol>
                <a:gridCol w="208280">
                  <a:extLst>
                    <a:ext uri="{9D8B030D-6E8A-4147-A177-3AD203B41FA5}">
                      <a16:colId xmlns:a16="http://schemas.microsoft.com/office/drawing/2014/main" val="2269824152"/>
                    </a:ext>
                  </a:extLst>
                </a:gridCol>
                <a:gridCol w="208280">
                  <a:extLst>
                    <a:ext uri="{9D8B030D-6E8A-4147-A177-3AD203B41FA5}">
                      <a16:colId xmlns:a16="http://schemas.microsoft.com/office/drawing/2014/main" val="3466614911"/>
                    </a:ext>
                  </a:extLst>
                </a:gridCol>
                <a:gridCol w="208280">
                  <a:extLst>
                    <a:ext uri="{9D8B030D-6E8A-4147-A177-3AD203B41FA5}">
                      <a16:colId xmlns:a16="http://schemas.microsoft.com/office/drawing/2014/main" val="3576577391"/>
                    </a:ext>
                  </a:extLst>
                </a:gridCol>
                <a:gridCol w="208280">
                  <a:extLst>
                    <a:ext uri="{9D8B030D-6E8A-4147-A177-3AD203B41FA5}">
                      <a16:colId xmlns:a16="http://schemas.microsoft.com/office/drawing/2014/main" val="2854583815"/>
                    </a:ext>
                  </a:extLst>
                </a:gridCol>
                <a:gridCol w="208280">
                  <a:extLst>
                    <a:ext uri="{9D8B030D-6E8A-4147-A177-3AD203B41FA5}">
                      <a16:colId xmlns:a16="http://schemas.microsoft.com/office/drawing/2014/main" val="329472016"/>
                    </a:ext>
                  </a:extLst>
                </a:gridCol>
                <a:gridCol w="208280">
                  <a:extLst>
                    <a:ext uri="{9D8B030D-6E8A-4147-A177-3AD203B41FA5}">
                      <a16:colId xmlns:a16="http://schemas.microsoft.com/office/drawing/2014/main" val="1374507555"/>
                    </a:ext>
                  </a:extLst>
                </a:gridCol>
                <a:gridCol w="208280">
                  <a:extLst>
                    <a:ext uri="{9D8B030D-6E8A-4147-A177-3AD203B41FA5}">
                      <a16:colId xmlns:a16="http://schemas.microsoft.com/office/drawing/2014/main" val="3805047243"/>
                    </a:ext>
                  </a:extLst>
                </a:gridCol>
                <a:gridCol w="208280">
                  <a:extLst>
                    <a:ext uri="{9D8B030D-6E8A-4147-A177-3AD203B41FA5}">
                      <a16:colId xmlns:a16="http://schemas.microsoft.com/office/drawing/2014/main" val="2211603021"/>
                    </a:ext>
                  </a:extLst>
                </a:gridCol>
                <a:gridCol w="208280">
                  <a:extLst>
                    <a:ext uri="{9D8B030D-6E8A-4147-A177-3AD203B41FA5}">
                      <a16:colId xmlns:a16="http://schemas.microsoft.com/office/drawing/2014/main" val="1884335265"/>
                    </a:ext>
                  </a:extLst>
                </a:gridCol>
                <a:gridCol w="208280">
                  <a:extLst>
                    <a:ext uri="{9D8B030D-6E8A-4147-A177-3AD203B41FA5}">
                      <a16:colId xmlns:a16="http://schemas.microsoft.com/office/drawing/2014/main" val="2591000424"/>
                    </a:ext>
                  </a:extLst>
                </a:gridCol>
                <a:gridCol w="208280">
                  <a:extLst>
                    <a:ext uri="{9D8B030D-6E8A-4147-A177-3AD203B41FA5}">
                      <a16:colId xmlns:a16="http://schemas.microsoft.com/office/drawing/2014/main" val="4202160555"/>
                    </a:ext>
                  </a:extLst>
                </a:gridCol>
                <a:gridCol w="208280">
                  <a:extLst>
                    <a:ext uri="{9D8B030D-6E8A-4147-A177-3AD203B41FA5}">
                      <a16:colId xmlns:a16="http://schemas.microsoft.com/office/drawing/2014/main" val="1090578110"/>
                    </a:ext>
                  </a:extLst>
                </a:gridCol>
                <a:gridCol w="208280">
                  <a:extLst>
                    <a:ext uri="{9D8B030D-6E8A-4147-A177-3AD203B41FA5}">
                      <a16:colId xmlns:a16="http://schemas.microsoft.com/office/drawing/2014/main" val="2909480836"/>
                    </a:ext>
                  </a:extLst>
                </a:gridCol>
                <a:gridCol w="208280">
                  <a:extLst>
                    <a:ext uri="{9D8B030D-6E8A-4147-A177-3AD203B41FA5}">
                      <a16:colId xmlns:a16="http://schemas.microsoft.com/office/drawing/2014/main" val="4234561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94159059"/>
                  </a:ext>
                </a:extLst>
              </a:tr>
            </a:tbl>
          </a:graphicData>
        </a:graphic>
      </p:graphicFrame>
      <p:sp>
        <p:nvSpPr>
          <p:cNvPr id="4" name="Text Placeholder 3">
            <a:extLst>
              <a:ext uri="{FF2B5EF4-FFF2-40B4-BE49-F238E27FC236}">
                <a16:creationId xmlns:a16="http://schemas.microsoft.com/office/drawing/2014/main" id="{B2BE47D8-7E85-4570-91BE-5E14EE9A2EAB}"/>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2232434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A8B4B-94D0-4CFE-ACDA-37F73375AE85}"/>
              </a:ext>
            </a:extLst>
          </p:cNvPr>
          <p:cNvSpPr>
            <a:spLocks noGrp="1"/>
          </p:cNvSpPr>
          <p:nvPr>
            <p:ph type="title"/>
          </p:nvPr>
        </p:nvSpPr>
        <p:spPr/>
        <p:txBody>
          <a:bodyPr/>
          <a:lstStyle/>
          <a:p>
            <a:r>
              <a:rPr lang="en-US"/>
              <a:t>Facebook Own Posts Table | BMW Motorsport - 2 of 8</a:t>
            </a:r>
          </a:p>
        </p:txBody>
      </p:sp>
      <p:graphicFrame>
        <p:nvGraphicFramePr>
          <p:cNvPr id="5" name="Table Placeholder 4">
            <a:extLst>
              <a:ext uri="{FF2B5EF4-FFF2-40B4-BE49-F238E27FC236}">
                <a16:creationId xmlns:a16="http://schemas.microsoft.com/office/drawing/2014/main" id="{E5BE2A38-5D36-4813-AFA9-CE87F05CCDD6}"/>
              </a:ext>
            </a:extLst>
          </p:cNvPr>
          <p:cNvGraphicFramePr>
            <a:graphicFrameLocks noGrp="1"/>
          </p:cNvGraphicFramePr>
          <p:nvPr>
            <p:ph type="tbl" sz="quarter" idx="13"/>
            <p:extLst>
              <p:ext uri="{D42A27DB-BD31-4B8C-83A1-F6EECF244321}">
                <p14:modId xmlns:p14="http://schemas.microsoft.com/office/powerpoint/2010/main" val="249727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89238435"/>
                    </a:ext>
                  </a:extLst>
                </a:gridCol>
                <a:gridCol w="822960">
                  <a:extLst>
                    <a:ext uri="{9D8B030D-6E8A-4147-A177-3AD203B41FA5}">
                      <a16:colId xmlns:a16="http://schemas.microsoft.com/office/drawing/2014/main" val="2295870449"/>
                    </a:ext>
                  </a:extLst>
                </a:gridCol>
                <a:gridCol w="329184">
                  <a:extLst>
                    <a:ext uri="{9D8B030D-6E8A-4147-A177-3AD203B41FA5}">
                      <a16:colId xmlns:a16="http://schemas.microsoft.com/office/drawing/2014/main" val="897697326"/>
                    </a:ext>
                  </a:extLst>
                </a:gridCol>
                <a:gridCol w="208280">
                  <a:extLst>
                    <a:ext uri="{9D8B030D-6E8A-4147-A177-3AD203B41FA5}">
                      <a16:colId xmlns:a16="http://schemas.microsoft.com/office/drawing/2014/main" val="1214168313"/>
                    </a:ext>
                  </a:extLst>
                </a:gridCol>
                <a:gridCol w="208280">
                  <a:extLst>
                    <a:ext uri="{9D8B030D-6E8A-4147-A177-3AD203B41FA5}">
                      <a16:colId xmlns:a16="http://schemas.microsoft.com/office/drawing/2014/main" val="3513462150"/>
                    </a:ext>
                  </a:extLst>
                </a:gridCol>
                <a:gridCol w="208280">
                  <a:extLst>
                    <a:ext uri="{9D8B030D-6E8A-4147-A177-3AD203B41FA5}">
                      <a16:colId xmlns:a16="http://schemas.microsoft.com/office/drawing/2014/main" val="2049477776"/>
                    </a:ext>
                  </a:extLst>
                </a:gridCol>
                <a:gridCol w="208280">
                  <a:extLst>
                    <a:ext uri="{9D8B030D-6E8A-4147-A177-3AD203B41FA5}">
                      <a16:colId xmlns:a16="http://schemas.microsoft.com/office/drawing/2014/main" val="4094457470"/>
                    </a:ext>
                  </a:extLst>
                </a:gridCol>
                <a:gridCol w="208280">
                  <a:extLst>
                    <a:ext uri="{9D8B030D-6E8A-4147-A177-3AD203B41FA5}">
                      <a16:colId xmlns:a16="http://schemas.microsoft.com/office/drawing/2014/main" val="3837447984"/>
                    </a:ext>
                  </a:extLst>
                </a:gridCol>
                <a:gridCol w="208280">
                  <a:extLst>
                    <a:ext uri="{9D8B030D-6E8A-4147-A177-3AD203B41FA5}">
                      <a16:colId xmlns:a16="http://schemas.microsoft.com/office/drawing/2014/main" val="1033790147"/>
                    </a:ext>
                  </a:extLst>
                </a:gridCol>
                <a:gridCol w="208280">
                  <a:extLst>
                    <a:ext uri="{9D8B030D-6E8A-4147-A177-3AD203B41FA5}">
                      <a16:colId xmlns:a16="http://schemas.microsoft.com/office/drawing/2014/main" val="361610326"/>
                    </a:ext>
                  </a:extLst>
                </a:gridCol>
                <a:gridCol w="208280">
                  <a:extLst>
                    <a:ext uri="{9D8B030D-6E8A-4147-A177-3AD203B41FA5}">
                      <a16:colId xmlns:a16="http://schemas.microsoft.com/office/drawing/2014/main" val="2013201865"/>
                    </a:ext>
                  </a:extLst>
                </a:gridCol>
                <a:gridCol w="208280">
                  <a:extLst>
                    <a:ext uri="{9D8B030D-6E8A-4147-A177-3AD203B41FA5}">
                      <a16:colId xmlns:a16="http://schemas.microsoft.com/office/drawing/2014/main" val="1823213391"/>
                    </a:ext>
                  </a:extLst>
                </a:gridCol>
                <a:gridCol w="208280">
                  <a:extLst>
                    <a:ext uri="{9D8B030D-6E8A-4147-A177-3AD203B41FA5}">
                      <a16:colId xmlns:a16="http://schemas.microsoft.com/office/drawing/2014/main" val="2801941874"/>
                    </a:ext>
                  </a:extLst>
                </a:gridCol>
                <a:gridCol w="208280">
                  <a:extLst>
                    <a:ext uri="{9D8B030D-6E8A-4147-A177-3AD203B41FA5}">
                      <a16:colId xmlns:a16="http://schemas.microsoft.com/office/drawing/2014/main" val="3843426613"/>
                    </a:ext>
                  </a:extLst>
                </a:gridCol>
                <a:gridCol w="208280">
                  <a:extLst>
                    <a:ext uri="{9D8B030D-6E8A-4147-A177-3AD203B41FA5}">
                      <a16:colId xmlns:a16="http://schemas.microsoft.com/office/drawing/2014/main" val="2040522543"/>
                    </a:ext>
                  </a:extLst>
                </a:gridCol>
                <a:gridCol w="208280">
                  <a:extLst>
                    <a:ext uri="{9D8B030D-6E8A-4147-A177-3AD203B41FA5}">
                      <a16:colId xmlns:a16="http://schemas.microsoft.com/office/drawing/2014/main" val="769928311"/>
                    </a:ext>
                  </a:extLst>
                </a:gridCol>
                <a:gridCol w="208280">
                  <a:extLst>
                    <a:ext uri="{9D8B030D-6E8A-4147-A177-3AD203B41FA5}">
                      <a16:colId xmlns:a16="http://schemas.microsoft.com/office/drawing/2014/main" val="3842251183"/>
                    </a:ext>
                  </a:extLst>
                </a:gridCol>
                <a:gridCol w="208280">
                  <a:extLst>
                    <a:ext uri="{9D8B030D-6E8A-4147-A177-3AD203B41FA5}">
                      <a16:colId xmlns:a16="http://schemas.microsoft.com/office/drawing/2014/main" val="4197844030"/>
                    </a:ext>
                  </a:extLst>
                </a:gridCol>
                <a:gridCol w="208280">
                  <a:extLst>
                    <a:ext uri="{9D8B030D-6E8A-4147-A177-3AD203B41FA5}">
                      <a16:colId xmlns:a16="http://schemas.microsoft.com/office/drawing/2014/main" val="3851485308"/>
                    </a:ext>
                  </a:extLst>
                </a:gridCol>
                <a:gridCol w="208280">
                  <a:extLst>
                    <a:ext uri="{9D8B030D-6E8A-4147-A177-3AD203B41FA5}">
                      <a16:colId xmlns:a16="http://schemas.microsoft.com/office/drawing/2014/main" val="2702153385"/>
                    </a:ext>
                  </a:extLst>
                </a:gridCol>
                <a:gridCol w="208280">
                  <a:extLst>
                    <a:ext uri="{9D8B030D-6E8A-4147-A177-3AD203B41FA5}">
                      <a16:colId xmlns:a16="http://schemas.microsoft.com/office/drawing/2014/main" val="1484537526"/>
                    </a:ext>
                  </a:extLst>
                </a:gridCol>
                <a:gridCol w="208280">
                  <a:extLst>
                    <a:ext uri="{9D8B030D-6E8A-4147-A177-3AD203B41FA5}">
                      <a16:colId xmlns:a16="http://schemas.microsoft.com/office/drawing/2014/main" val="3799698903"/>
                    </a:ext>
                  </a:extLst>
                </a:gridCol>
                <a:gridCol w="208280">
                  <a:extLst>
                    <a:ext uri="{9D8B030D-6E8A-4147-A177-3AD203B41FA5}">
                      <a16:colId xmlns:a16="http://schemas.microsoft.com/office/drawing/2014/main" val="2444966614"/>
                    </a:ext>
                  </a:extLst>
                </a:gridCol>
                <a:gridCol w="208280">
                  <a:extLst>
                    <a:ext uri="{9D8B030D-6E8A-4147-A177-3AD203B41FA5}">
                      <a16:colId xmlns:a16="http://schemas.microsoft.com/office/drawing/2014/main" val="3175723959"/>
                    </a:ext>
                  </a:extLst>
                </a:gridCol>
                <a:gridCol w="208280">
                  <a:extLst>
                    <a:ext uri="{9D8B030D-6E8A-4147-A177-3AD203B41FA5}">
                      <a16:colId xmlns:a16="http://schemas.microsoft.com/office/drawing/2014/main" val="3282000622"/>
                    </a:ext>
                  </a:extLst>
                </a:gridCol>
                <a:gridCol w="208280">
                  <a:extLst>
                    <a:ext uri="{9D8B030D-6E8A-4147-A177-3AD203B41FA5}">
                      <a16:colId xmlns:a16="http://schemas.microsoft.com/office/drawing/2014/main" val="2260806769"/>
                    </a:ext>
                  </a:extLst>
                </a:gridCol>
                <a:gridCol w="208280">
                  <a:extLst>
                    <a:ext uri="{9D8B030D-6E8A-4147-A177-3AD203B41FA5}">
                      <a16:colId xmlns:a16="http://schemas.microsoft.com/office/drawing/2014/main" val="2637340004"/>
                    </a:ext>
                  </a:extLst>
                </a:gridCol>
                <a:gridCol w="208280">
                  <a:extLst>
                    <a:ext uri="{9D8B030D-6E8A-4147-A177-3AD203B41FA5}">
                      <a16:colId xmlns:a16="http://schemas.microsoft.com/office/drawing/2014/main" val="3673997626"/>
                    </a:ext>
                  </a:extLst>
                </a:gridCol>
                <a:gridCol w="208280">
                  <a:extLst>
                    <a:ext uri="{9D8B030D-6E8A-4147-A177-3AD203B41FA5}">
                      <a16:colId xmlns:a16="http://schemas.microsoft.com/office/drawing/2014/main" val="1255430635"/>
                    </a:ext>
                  </a:extLst>
                </a:gridCol>
                <a:gridCol w="208280">
                  <a:extLst>
                    <a:ext uri="{9D8B030D-6E8A-4147-A177-3AD203B41FA5}">
                      <a16:colId xmlns:a16="http://schemas.microsoft.com/office/drawing/2014/main" val="122235104"/>
                    </a:ext>
                  </a:extLst>
                </a:gridCol>
                <a:gridCol w="208280">
                  <a:extLst>
                    <a:ext uri="{9D8B030D-6E8A-4147-A177-3AD203B41FA5}">
                      <a16:colId xmlns:a16="http://schemas.microsoft.com/office/drawing/2014/main" val="532886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1599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- 2020-06-17 19:46:21</a:t>
                      </a:r>
                      <a:r>
                        <a:rPr kumimoji="0" lang="en-US" sz="1000" b="0" i="0" u="none" strike="noStrike" kern="1200" cap="none" spc="0" normalizeH="0" baseline="0" noProof="0">
                          <a:ln>
                            <a:noFill/>
                          </a:ln>
                          <a:solidFill>
                            <a:prstClr val="black"/>
                          </a:solidFill>
                          <a:effectLst/>
                          <a:uLnTx/>
                          <a:uFillTx/>
                          <a:latin typeface="+mn-lt"/>
                          <a:ea typeface="+mn-ea"/>
                          <a:cs typeface="+mn-cs"/>
                        </a:rPr>
                        <a:t>
 Yeah, we took a little break. But now we are back with the BMW SIM M2 CS Racing Cup.
Join us live on our stream for the 60-minute race on Wednesday from 20:00 CEST. Hell awaits you.
#BMWSIM #KeepYourPassion RFactor2 Studio 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https://scontent-iad3-1.xx.fbcdn.net/v/t15.5256-10/103541628_289728582433222_6135164093622914750_n.jpg?_nc_cat=106&amp;_nc_sid=ad6a45&amp;_nc_ohc=ERHbvX0a-ccAX8YH3kn&amp;_nc_ht=scontent-iad3-1.xx&amp;oh=e4bb44412626b9bdfdfd8e83897c2792&amp;oe=5F11F86B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14:15:48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26810270"/>
                  </a:ext>
                </a:extLst>
              </a:tr>
            </a:tbl>
          </a:graphicData>
        </a:graphic>
      </p:graphicFrame>
      <p:sp>
        <p:nvSpPr>
          <p:cNvPr id="4" name="Text Placeholder 3">
            <a:extLst>
              <a:ext uri="{FF2B5EF4-FFF2-40B4-BE49-F238E27FC236}">
                <a16:creationId xmlns:a16="http://schemas.microsoft.com/office/drawing/2014/main" id="{1A39E4F2-F221-4B52-9A65-DF2494BD1AC0}"/>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3522950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19F4-E083-48BA-BFDF-79D73B45F29C}"/>
              </a:ext>
            </a:extLst>
          </p:cNvPr>
          <p:cNvSpPr>
            <a:spLocks noGrp="1"/>
          </p:cNvSpPr>
          <p:nvPr>
            <p:ph type="title"/>
          </p:nvPr>
        </p:nvSpPr>
        <p:spPr/>
        <p:txBody>
          <a:bodyPr/>
          <a:lstStyle/>
          <a:p>
            <a:r>
              <a:rPr lang="en-US"/>
              <a:t>Facebook Own Posts Table | BMW Motorsport - 3 of 8</a:t>
            </a:r>
          </a:p>
        </p:txBody>
      </p:sp>
      <p:graphicFrame>
        <p:nvGraphicFramePr>
          <p:cNvPr id="5" name="Table Placeholder 4">
            <a:extLst>
              <a:ext uri="{FF2B5EF4-FFF2-40B4-BE49-F238E27FC236}">
                <a16:creationId xmlns:a16="http://schemas.microsoft.com/office/drawing/2014/main" id="{10334165-A6D7-4851-A2E5-A21C6CE4E780}"/>
              </a:ext>
            </a:extLst>
          </p:cNvPr>
          <p:cNvGraphicFramePr>
            <a:graphicFrameLocks noGrp="1"/>
          </p:cNvGraphicFramePr>
          <p:nvPr>
            <p:ph type="tbl" sz="quarter" idx="13"/>
            <p:extLst>
              <p:ext uri="{D42A27DB-BD31-4B8C-83A1-F6EECF244321}">
                <p14:modId xmlns:p14="http://schemas.microsoft.com/office/powerpoint/2010/main" val="14155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27993056"/>
                    </a:ext>
                  </a:extLst>
                </a:gridCol>
                <a:gridCol w="822960">
                  <a:extLst>
                    <a:ext uri="{9D8B030D-6E8A-4147-A177-3AD203B41FA5}">
                      <a16:colId xmlns:a16="http://schemas.microsoft.com/office/drawing/2014/main" val="3223482558"/>
                    </a:ext>
                  </a:extLst>
                </a:gridCol>
                <a:gridCol w="329184">
                  <a:extLst>
                    <a:ext uri="{9D8B030D-6E8A-4147-A177-3AD203B41FA5}">
                      <a16:colId xmlns:a16="http://schemas.microsoft.com/office/drawing/2014/main" val="2902392302"/>
                    </a:ext>
                  </a:extLst>
                </a:gridCol>
                <a:gridCol w="208280">
                  <a:extLst>
                    <a:ext uri="{9D8B030D-6E8A-4147-A177-3AD203B41FA5}">
                      <a16:colId xmlns:a16="http://schemas.microsoft.com/office/drawing/2014/main" val="1628391427"/>
                    </a:ext>
                  </a:extLst>
                </a:gridCol>
                <a:gridCol w="208280">
                  <a:extLst>
                    <a:ext uri="{9D8B030D-6E8A-4147-A177-3AD203B41FA5}">
                      <a16:colId xmlns:a16="http://schemas.microsoft.com/office/drawing/2014/main" val="2308167308"/>
                    </a:ext>
                  </a:extLst>
                </a:gridCol>
                <a:gridCol w="208280">
                  <a:extLst>
                    <a:ext uri="{9D8B030D-6E8A-4147-A177-3AD203B41FA5}">
                      <a16:colId xmlns:a16="http://schemas.microsoft.com/office/drawing/2014/main" val="2752354326"/>
                    </a:ext>
                  </a:extLst>
                </a:gridCol>
                <a:gridCol w="208280">
                  <a:extLst>
                    <a:ext uri="{9D8B030D-6E8A-4147-A177-3AD203B41FA5}">
                      <a16:colId xmlns:a16="http://schemas.microsoft.com/office/drawing/2014/main" val="2446495269"/>
                    </a:ext>
                  </a:extLst>
                </a:gridCol>
                <a:gridCol w="208280">
                  <a:extLst>
                    <a:ext uri="{9D8B030D-6E8A-4147-A177-3AD203B41FA5}">
                      <a16:colId xmlns:a16="http://schemas.microsoft.com/office/drawing/2014/main" val="2283205178"/>
                    </a:ext>
                  </a:extLst>
                </a:gridCol>
                <a:gridCol w="208280">
                  <a:extLst>
                    <a:ext uri="{9D8B030D-6E8A-4147-A177-3AD203B41FA5}">
                      <a16:colId xmlns:a16="http://schemas.microsoft.com/office/drawing/2014/main" val="3391684424"/>
                    </a:ext>
                  </a:extLst>
                </a:gridCol>
                <a:gridCol w="208280">
                  <a:extLst>
                    <a:ext uri="{9D8B030D-6E8A-4147-A177-3AD203B41FA5}">
                      <a16:colId xmlns:a16="http://schemas.microsoft.com/office/drawing/2014/main" val="2110240978"/>
                    </a:ext>
                  </a:extLst>
                </a:gridCol>
                <a:gridCol w="208280">
                  <a:extLst>
                    <a:ext uri="{9D8B030D-6E8A-4147-A177-3AD203B41FA5}">
                      <a16:colId xmlns:a16="http://schemas.microsoft.com/office/drawing/2014/main" val="3921555876"/>
                    </a:ext>
                  </a:extLst>
                </a:gridCol>
                <a:gridCol w="208280">
                  <a:extLst>
                    <a:ext uri="{9D8B030D-6E8A-4147-A177-3AD203B41FA5}">
                      <a16:colId xmlns:a16="http://schemas.microsoft.com/office/drawing/2014/main" val="4012007730"/>
                    </a:ext>
                  </a:extLst>
                </a:gridCol>
                <a:gridCol w="208280">
                  <a:extLst>
                    <a:ext uri="{9D8B030D-6E8A-4147-A177-3AD203B41FA5}">
                      <a16:colId xmlns:a16="http://schemas.microsoft.com/office/drawing/2014/main" val="3095371351"/>
                    </a:ext>
                  </a:extLst>
                </a:gridCol>
                <a:gridCol w="208280">
                  <a:extLst>
                    <a:ext uri="{9D8B030D-6E8A-4147-A177-3AD203B41FA5}">
                      <a16:colId xmlns:a16="http://schemas.microsoft.com/office/drawing/2014/main" val="3609423340"/>
                    </a:ext>
                  </a:extLst>
                </a:gridCol>
                <a:gridCol w="208280">
                  <a:extLst>
                    <a:ext uri="{9D8B030D-6E8A-4147-A177-3AD203B41FA5}">
                      <a16:colId xmlns:a16="http://schemas.microsoft.com/office/drawing/2014/main" val="1087732411"/>
                    </a:ext>
                  </a:extLst>
                </a:gridCol>
                <a:gridCol w="208280">
                  <a:extLst>
                    <a:ext uri="{9D8B030D-6E8A-4147-A177-3AD203B41FA5}">
                      <a16:colId xmlns:a16="http://schemas.microsoft.com/office/drawing/2014/main" val="2340625254"/>
                    </a:ext>
                  </a:extLst>
                </a:gridCol>
                <a:gridCol w="208280">
                  <a:extLst>
                    <a:ext uri="{9D8B030D-6E8A-4147-A177-3AD203B41FA5}">
                      <a16:colId xmlns:a16="http://schemas.microsoft.com/office/drawing/2014/main" val="1886865192"/>
                    </a:ext>
                  </a:extLst>
                </a:gridCol>
                <a:gridCol w="208280">
                  <a:extLst>
                    <a:ext uri="{9D8B030D-6E8A-4147-A177-3AD203B41FA5}">
                      <a16:colId xmlns:a16="http://schemas.microsoft.com/office/drawing/2014/main" val="1462654785"/>
                    </a:ext>
                  </a:extLst>
                </a:gridCol>
                <a:gridCol w="208280">
                  <a:extLst>
                    <a:ext uri="{9D8B030D-6E8A-4147-A177-3AD203B41FA5}">
                      <a16:colId xmlns:a16="http://schemas.microsoft.com/office/drawing/2014/main" val="873933498"/>
                    </a:ext>
                  </a:extLst>
                </a:gridCol>
                <a:gridCol w="208280">
                  <a:extLst>
                    <a:ext uri="{9D8B030D-6E8A-4147-A177-3AD203B41FA5}">
                      <a16:colId xmlns:a16="http://schemas.microsoft.com/office/drawing/2014/main" val="167384923"/>
                    </a:ext>
                  </a:extLst>
                </a:gridCol>
                <a:gridCol w="208280">
                  <a:extLst>
                    <a:ext uri="{9D8B030D-6E8A-4147-A177-3AD203B41FA5}">
                      <a16:colId xmlns:a16="http://schemas.microsoft.com/office/drawing/2014/main" val="2935301620"/>
                    </a:ext>
                  </a:extLst>
                </a:gridCol>
                <a:gridCol w="208280">
                  <a:extLst>
                    <a:ext uri="{9D8B030D-6E8A-4147-A177-3AD203B41FA5}">
                      <a16:colId xmlns:a16="http://schemas.microsoft.com/office/drawing/2014/main" val="3025859638"/>
                    </a:ext>
                  </a:extLst>
                </a:gridCol>
                <a:gridCol w="208280">
                  <a:extLst>
                    <a:ext uri="{9D8B030D-6E8A-4147-A177-3AD203B41FA5}">
                      <a16:colId xmlns:a16="http://schemas.microsoft.com/office/drawing/2014/main" val="3395644396"/>
                    </a:ext>
                  </a:extLst>
                </a:gridCol>
                <a:gridCol w="208280">
                  <a:extLst>
                    <a:ext uri="{9D8B030D-6E8A-4147-A177-3AD203B41FA5}">
                      <a16:colId xmlns:a16="http://schemas.microsoft.com/office/drawing/2014/main" val="2006175024"/>
                    </a:ext>
                  </a:extLst>
                </a:gridCol>
                <a:gridCol w="208280">
                  <a:extLst>
                    <a:ext uri="{9D8B030D-6E8A-4147-A177-3AD203B41FA5}">
                      <a16:colId xmlns:a16="http://schemas.microsoft.com/office/drawing/2014/main" val="2402856139"/>
                    </a:ext>
                  </a:extLst>
                </a:gridCol>
                <a:gridCol w="208280">
                  <a:extLst>
                    <a:ext uri="{9D8B030D-6E8A-4147-A177-3AD203B41FA5}">
                      <a16:colId xmlns:a16="http://schemas.microsoft.com/office/drawing/2014/main" val="655144964"/>
                    </a:ext>
                  </a:extLst>
                </a:gridCol>
                <a:gridCol w="208280">
                  <a:extLst>
                    <a:ext uri="{9D8B030D-6E8A-4147-A177-3AD203B41FA5}">
                      <a16:colId xmlns:a16="http://schemas.microsoft.com/office/drawing/2014/main" val="248288341"/>
                    </a:ext>
                  </a:extLst>
                </a:gridCol>
                <a:gridCol w="208280">
                  <a:extLst>
                    <a:ext uri="{9D8B030D-6E8A-4147-A177-3AD203B41FA5}">
                      <a16:colId xmlns:a16="http://schemas.microsoft.com/office/drawing/2014/main" val="2419778519"/>
                    </a:ext>
                  </a:extLst>
                </a:gridCol>
                <a:gridCol w="208280">
                  <a:extLst>
                    <a:ext uri="{9D8B030D-6E8A-4147-A177-3AD203B41FA5}">
                      <a16:colId xmlns:a16="http://schemas.microsoft.com/office/drawing/2014/main" val="3426399580"/>
                    </a:ext>
                  </a:extLst>
                </a:gridCol>
                <a:gridCol w="208280">
                  <a:extLst>
                    <a:ext uri="{9D8B030D-6E8A-4147-A177-3AD203B41FA5}">
                      <a16:colId xmlns:a16="http://schemas.microsoft.com/office/drawing/2014/main" val="1814204093"/>
                    </a:ext>
                  </a:extLst>
                </a:gridCol>
                <a:gridCol w="208280">
                  <a:extLst>
                    <a:ext uri="{9D8B030D-6E8A-4147-A177-3AD203B41FA5}">
                      <a16:colId xmlns:a16="http://schemas.microsoft.com/office/drawing/2014/main" val="315300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3010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- 2020-06-17 11:28:39</a:t>
                      </a:r>
                      <a:r>
                        <a:rPr kumimoji="0" lang="en-US" sz="1000" b="0" i="0" u="none" strike="noStrike" kern="1200" cap="none" spc="0" normalizeH="0" baseline="0" noProof="0">
                          <a:ln>
                            <a:noFill/>
                          </a:ln>
                          <a:solidFill>
                            <a:prstClr val="black"/>
                          </a:solidFill>
                          <a:effectLst/>
                          <a:uLnTx/>
                          <a:uFillTx/>
                          <a:latin typeface="+mn-lt"/>
                          <a:ea typeface="+mn-ea"/>
                          <a:cs typeface="+mn-cs"/>
                        </a:rPr>
                        <a:t>
 Formula E is set to resume racing in August at Tempelhof Airport in Berlin following approval of the FIA.
» Six behind-closed-door races to take place in nine days.
» Three double-headers on multiple track layouts to be held in quick succession on August 5/6, 8/9 and 12/13.
» The three double-headers in Berlin will complete Formula E’s revised season six calendar, taking the total number of rounds to 11.
#RacingBeyond #BMWiMotorsport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https://scontent-iad3-1.xx.fbcdn.net/v/t1.0-9/p720x720/104463404_3140279019344571_7083761642486181684_o.jpg?_nc_cat=111&amp;_nc_sid=8024bb&amp;_nc_ohc=bAJ--0rIGP0AX83zNLX&amp;_nc_ht=scontent-iad3-1.xx&amp;_nc_tp=6&amp;oh=e423f025983c6b9d110d9ec88dc35b26&amp;oe=5F0FBB3D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14:15:48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30895889"/>
                  </a:ext>
                </a:extLst>
              </a:tr>
            </a:tbl>
          </a:graphicData>
        </a:graphic>
      </p:graphicFrame>
      <p:sp>
        <p:nvSpPr>
          <p:cNvPr id="4" name="Text Placeholder 3">
            <a:extLst>
              <a:ext uri="{FF2B5EF4-FFF2-40B4-BE49-F238E27FC236}">
                <a16:creationId xmlns:a16="http://schemas.microsoft.com/office/drawing/2014/main" id="{6EB3EE98-623E-46EF-9C98-4BB3B44691A0}"/>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753414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BEAE7-4BF0-4010-914B-8A555F3E04C6}"/>
              </a:ext>
            </a:extLst>
          </p:cNvPr>
          <p:cNvSpPr>
            <a:spLocks noGrp="1"/>
          </p:cNvSpPr>
          <p:nvPr>
            <p:ph type="title"/>
          </p:nvPr>
        </p:nvSpPr>
        <p:spPr/>
        <p:txBody>
          <a:bodyPr/>
          <a:lstStyle/>
          <a:p>
            <a:r>
              <a:rPr lang="en-US"/>
              <a:t>Facebook Own Posts Table | BMW Motorsport - 4 of 8</a:t>
            </a:r>
          </a:p>
        </p:txBody>
      </p:sp>
      <p:graphicFrame>
        <p:nvGraphicFramePr>
          <p:cNvPr id="5" name="Table Placeholder 4">
            <a:extLst>
              <a:ext uri="{FF2B5EF4-FFF2-40B4-BE49-F238E27FC236}">
                <a16:creationId xmlns:a16="http://schemas.microsoft.com/office/drawing/2014/main" id="{BBDFCD85-6287-4A8C-B95F-356E006FF153}"/>
              </a:ext>
            </a:extLst>
          </p:cNvPr>
          <p:cNvGraphicFramePr>
            <a:graphicFrameLocks noGrp="1"/>
          </p:cNvGraphicFramePr>
          <p:nvPr>
            <p:ph type="tbl" sz="quarter" idx="13"/>
            <p:extLst>
              <p:ext uri="{D42A27DB-BD31-4B8C-83A1-F6EECF244321}">
                <p14:modId xmlns:p14="http://schemas.microsoft.com/office/powerpoint/2010/main" val="202539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36893224"/>
                    </a:ext>
                  </a:extLst>
                </a:gridCol>
                <a:gridCol w="822960">
                  <a:extLst>
                    <a:ext uri="{9D8B030D-6E8A-4147-A177-3AD203B41FA5}">
                      <a16:colId xmlns:a16="http://schemas.microsoft.com/office/drawing/2014/main" val="2503738064"/>
                    </a:ext>
                  </a:extLst>
                </a:gridCol>
                <a:gridCol w="329184">
                  <a:extLst>
                    <a:ext uri="{9D8B030D-6E8A-4147-A177-3AD203B41FA5}">
                      <a16:colId xmlns:a16="http://schemas.microsoft.com/office/drawing/2014/main" val="394590316"/>
                    </a:ext>
                  </a:extLst>
                </a:gridCol>
                <a:gridCol w="208280">
                  <a:extLst>
                    <a:ext uri="{9D8B030D-6E8A-4147-A177-3AD203B41FA5}">
                      <a16:colId xmlns:a16="http://schemas.microsoft.com/office/drawing/2014/main" val="242658372"/>
                    </a:ext>
                  </a:extLst>
                </a:gridCol>
                <a:gridCol w="208280">
                  <a:extLst>
                    <a:ext uri="{9D8B030D-6E8A-4147-A177-3AD203B41FA5}">
                      <a16:colId xmlns:a16="http://schemas.microsoft.com/office/drawing/2014/main" val="2233724672"/>
                    </a:ext>
                  </a:extLst>
                </a:gridCol>
                <a:gridCol w="208280">
                  <a:extLst>
                    <a:ext uri="{9D8B030D-6E8A-4147-A177-3AD203B41FA5}">
                      <a16:colId xmlns:a16="http://schemas.microsoft.com/office/drawing/2014/main" val="2989368346"/>
                    </a:ext>
                  </a:extLst>
                </a:gridCol>
                <a:gridCol w="208280">
                  <a:extLst>
                    <a:ext uri="{9D8B030D-6E8A-4147-A177-3AD203B41FA5}">
                      <a16:colId xmlns:a16="http://schemas.microsoft.com/office/drawing/2014/main" val="1644736130"/>
                    </a:ext>
                  </a:extLst>
                </a:gridCol>
                <a:gridCol w="208280">
                  <a:extLst>
                    <a:ext uri="{9D8B030D-6E8A-4147-A177-3AD203B41FA5}">
                      <a16:colId xmlns:a16="http://schemas.microsoft.com/office/drawing/2014/main" val="1222821249"/>
                    </a:ext>
                  </a:extLst>
                </a:gridCol>
                <a:gridCol w="208280">
                  <a:extLst>
                    <a:ext uri="{9D8B030D-6E8A-4147-A177-3AD203B41FA5}">
                      <a16:colId xmlns:a16="http://schemas.microsoft.com/office/drawing/2014/main" val="3825360340"/>
                    </a:ext>
                  </a:extLst>
                </a:gridCol>
                <a:gridCol w="208280">
                  <a:extLst>
                    <a:ext uri="{9D8B030D-6E8A-4147-A177-3AD203B41FA5}">
                      <a16:colId xmlns:a16="http://schemas.microsoft.com/office/drawing/2014/main" val="2732346134"/>
                    </a:ext>
                  </a:extLst>
                </a:gridCol>
                <a:gridCol w="208280">
                  <a:extLst>
                    <a:ext uri="{9D8B030D-6E8A-4147-A177-3AD203B41FA5}">
                      <a16:colId xmlns:a16="http://schemas.microsoft.com/office/drawing/2014/main" val="3720184403"/>
                    </a:ext>
                  </a:extLst>
                </a:gridCol>
                <a:gridCol w="208280">
                  <a:extLst>
                    <a:ext uri="{9D8B030D-6E8A-4147-A177-3AD203B41FA5}">
                      <a16:colId xmlns:a16="http://schemas.microsoft.com/office/drawing/2014/main" val="1431654"/>
                    </a:ext>
                  </a:extLst>
                </a:gridCol>
                <a:gridCol w="208280">
                  <a:extLst>
                    <a:ext uri="{9D8B030D-6E8A-4147-A177-3AD203B41FA5}">
                      <a16:colId xmlns:a16="http://schemas.microsoft.com/office/drawing/2014/main" val="3279937225"/>
                    </a:ext>
                  </a:extLst>
                </a:gridCol>
                <a:gridCol w="208280">
                  <a:extLst>
                    <a:ext uri="{9D8B030D-6E8A-4147-A177-3AD203B41FA5}">
                      <a16:colId xmlns:a16="http://schemas.microsoft.com/office/drawing/2014/main" val="542089556"/>
                    </a:ext>
                  </a:extLst>
                </a:gridCol>
                <a:gridCol w="208280">
                  <a:extLst>
                    <a:ext uri="{9D8B030D-6E8A-4147-A177-3AD203B41FA5}">
                      <a16:colId xmlns:a16="http://schemas.microsoft.com/office/drawing/2014/main" val="2749860124"/>
                    </a:ext>
                  </a:extLst>
                </a:gridCol>
                <a:gridCol w="208280">
                  <a:extLst>
                    <a:ext uri="{9D8B030D-6E8A-4147-A177-3AD203B41FA5}">
                      <a16:colId xmlns:a16="http://schemas.microsoft.com/office/drawing/2014/main" val="1636988755"/>
                    </a:ext>
                  </a:extLst>
                </a:gridCol>
                <a:gridCol w="208280">
                  <a:extLst>
                    <a:ext uri="{9D8B030D-6E8A-4147-A177-3AD203B41FA5}">
                      <a16:colId xmlns:a16="http://schemas.microsoft.com/office/drawing/2014/main" val="1995434370"/>
                    </a:ext>
                  </a:extLst>
                </a:gridCol>
                <a:gridCol w="208280">
                  <a:extLst>
                    <a:ext uri="{9D8B030D-6E8A-4147-A177-3AD203B41FA5}">
                      <a16:colId xmlns:a16="http://schemas.microsoft.com/office/drawing/2014/main" val="1089659818"/>
                    </a:ext>
                  </a:extLst>
                </a:gridCol>
                <a:gridCol w="208280">
                  <a:extLst>
                    <a:ext uri="{9D8B030D-6E8A-4147-A177-3AD203B41FA5}">
                      <a16:colId xmlns:a16="http://schemas.microsoft.com/office/drawing/2014/main" val="1943526874"/>
                    </a:ext>
                  </a:extLst>
                </a:gridCol>
                <a:gridCol w="208280">
                  <a:extLst>
                    <a:ext uri="{9D8B030D-6E8A-4147-A177-3AD203B41FA5}">
                      <a16:colId xmlns:a16="http://schemas.microsoft.com/office/drawing/2014/main" val="3194421958"/>
                    </a:ext>
                  </a:extLst>
                </a:gridCol>
                <a:gridCol w="208280">
                  <a:extLst>
                    <a:ext uri="{9D8B030D-6E8A-4147-A177-3AD203B41FA5}">
                      <a16:colId xmlns:a16="http://schemas.microsoft.com/office/drawing/2014/main" val="4000485647"/>
                    </a:ext>
                  </a:extLst>
                </a:gridCol>
                <a:gridCol w="208280">
                  <a:extLst>
                    <a:ext uri="{9D8B030D-6E8A-4147-A177-3AD203B41FA5}">
                      <a16:colId xmlns:a16="http://schemas.microsoft.com/office/drawing/2014/main" val="1774212446"/>
                    </a:ext>
                  </a:extLst>
                </a:gridCol>
                <a:gridCol w="208280">
                  <a:extLst>
                    <a:ext uri="{9D8B030D-6E8A-4147-A177-3AD203B41FA5}">
                      <a16:colId xmlns:a16="http://schemas.microsoft.com/office/drawing/2014/main" val="2280568055"/>
                    </a:ext>
                  </a:extLst>
                </a:gridCol>
                <a:gridCol w="208280">
                  <a:extLst>
                    <a:ext uri="{9D8B030D-6E8A-4147-A177-3AD203B41FA5}">
                      <a16:colId xmlns:a16="http://schemas.microsoft.com/office/drawing/2014/main" val="4189545011"/>
                    </a:ext>
                  </a:extLst>
                </a:gridCol>
                <a:gridCol w="208280">
                  <a:extLst>
                    <a:ext uri="{9D8B030D-6E8A-4147-A177-3AD203B41FA5}">
                      <a16:colId xmlns:a16="http://schemas.microsoft.com/office/drawing/2014/main" val="2359072193"/>
                    </a:ext>
                  </a:extLst>
                </a:gridCol>
                <a:gridCol w="208280">
                  <a:extLst>
                    <a:ext uri="{9D8B030D-6E8A-4147-A177-3AD203B41FA5}">
                      <a16:colId xmlns:a16="http://schemas.microsoft.com/office/drawing/2014/main" val="3946365925"/>
                    </a:ext>
                  </a:extLst>
                </a:gridCol>
                <a:gridCol w="208280">
                  <a:extLst>
                    <a:ext uri="{9D8B030D-6E8A-4147-A177-3AD203B41FA5}">
                      <a16:colId xmlns:a16="http://schemas.microsoft.com/office/drawing/2014/main" val="32681885"/>
                    </a:ext>
                  </a:extLst>
                </a:gridCol>
                <a:gridCol w="208280">
                  <a:extLst>
                    <a:ext uri="{9D8B030D-6E8A-4147-A177-3AD203B41FA5}">
                      <a16:colId xmlns:a16="http://schemas.microsoft.com/office/drawing/2014/main" val="2640301306"/>
                    </a:ext>
                  </a:extLst>
                </a:gridCol>
                <a:gridCol w="208280">
                  <a:extLst>
                    <a:ext uri="{9D8B030D-6E8A-4147-A177-3AD203B41FA5}">
                      <a16:colId xmlns:a16="http://schemas.microsoft.com/office/drawing/2014/main" val="1146644312"/>
                    </a:ext>
                  </a:extLst>
                </a:gridCol>
                <a:gridCol w="208280">
                  <a:extLst>
                    <a:ext uri="{9D8B030D-6E8A-4147-A177-3AD203B41FA5}">
                      <a16:colId xmlns:a16="http://schemas.microsoft.com/office/drawing/2014/main" val="2860027827"/>
                    </a:ext>
                  </a:extLst>
                </a:gridCol>
                <a:gridCol w="208280">
                  <a:extLst>
                    <a:ext uri="{9D8B030D-6E8A-4147-A177-3AD203B41FA5}">
                      <a16:colId xmlns:a16="http://schemas.microsoft.com/office/drawing/2014/main" val="483702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808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- 2020-06-17 20:54:06</a:t>
                      </a:r>
                      <a:r>
                        <a:rPr kumimoji="0" lang="en-US" sz="1000" b="0" i="0" u="none" strike="noStrike" kern="1200" cap="none" spc="0" normalizeH="0" baseline="0" noProof="0">
                          <a:ln>
                            <a:noFill/>
                          </a:ln>
                          <a:solidFill>
                            <a:prstClr val="black"/>
                          </a:solidFill>
                          <a:effectLst/>
                          <a:uLnTx/>
                          <a:uFillTx/>
                          <a:latin typeface="+mn-lt"/>
                          <a:ea typeface="+mn-ea"/>
                          <a:cs typeface="+mn-cs"/>
                        </a:rPr>
                        <a:t>
 The art of sim racing.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https://scontent-iad3-1.xx.fbcdn.net/v/t1.0-9/p720x720/104289823_3141459052559901_475572009577429058_n.jpg?_nc_cat=103&amp;_nc_sid=110474&amp;_nc_ohc=MfiTTiGoa68AX_2kWaj&amp;_nc_ht=scontent-iad3-1.xx&amp;_nc_tp=6&amp;oh=7203ce7deecafe37c3bd6e5236d0736b&amp;oe=5F0FBCD2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14:15:48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6689544"/>
                  </a:ext>
                </a:extLst>
              </a:tr>
            </a:tbl>
          </a:graphicData>
        </a:graphic>
      </p:graphicFrame>
      <p:sp>
        <p:nvSpPr>
          <p:cNvPr id="4" name="Text Placeholder 3">
            <a:extLst>
              <a:ext uri="{FF2B5EF4-FFF2-40B4-BE49-F238E27FC236}">
                <a16:creationId xmlns:a16="http://schemas.microsoft.com/office/drawing/2014/main" id="{673BF04A-ADEA-4921-9F86-0801DD7E6389}"/>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3500728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F5DF0-FAF8-4794-8704-64AF0D13ED2C}"/>
              </a:ext>
            </a:extLst>
          </p:cNvPr>
          <p:cNvSpPr>
            <a:spLocks noGrp="1"/>
          </p:cNvSpPr>
          <p:nvPr>
            <p:ph type="title"/>
          </p:nvPr>
        </p:nvSpPr>
        <p:spPr/>
        <p:txBody>
          <a:bodyPr/>
          <a:lstStyle/>
          <a:p>
            <a:r>
              <a:rPr lang="en-US"/>
              <a:t>Facebook Own Posts Table | BMW Motorsport - 5 of 8</a:t>
            </a:r>
          </a:p>
        </p:txBody>
      </p:sp>
      <p:graphicFrame>
        <p:nvGraphicFramePr>
          <p:cNvPr id="5" name="Table Placeholder 4">
            <a:extLst>
              <a:ext uri="{FF2B5EF4-FFF2-40B4-BE49-F238E27FC236}">
                <a16:creationId xmlns:a16="http://schemas.microsoft.com/office/drawing/2014/main" id="{66A42D09-767D-49A2-8FFE-999CCBB666E2}"/>
              </a:ext>
            </a:extLst>
          </p:cNvPr>
          <p:cNvGraphicFramePr>
            <a:graphicFrameLocks noGrp="1"/>
          </p:cNvGraphicFramePr>
          <p:nvPr>
            <p:ph type="tbl" sz="quarter" idx="13"/>
            <p:extLst>
              <p:ext uri="{D42A27DB-BD31-4B8C-83A1-F6EECF244321}">
                <p14:modId xmlns:p14="http://schemas.microsoft.com/office/powerpoint/2010/main" val="71353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91958664"/>
                    </a:ext>
                  </a:extLst>
                </a:gridCol>
                <a:gridCol w="822960">
                  <a:extLst>
                    <a:ext uri="{9D8B030D-6E8A-4147-A177-3AD203B41FA5}">
                      <a16:colId xmlns:a16="http://schemas.microsoft.com/office/drawing/2014/main" val="2639310335"/>
                    </a:ext>
                  </a:extLst>
                </a:gridCol>
                <a:gridCol w="329184">
                  <a:extLst>
                    <a:ext uri="{9D8B030D-6E8A-4147-A177-3AD203B41FA5}">
                      <a16:colId xmlns:a16="http://schemas.microsoft.com/office/drawing/2014/main" val="86797726"/>
                    </a:ext>
                  </a:extLst>
                </a:gridCol>
                <a:gridCol w="208280">
                  <a:extLst>
                    <a:ext uri="{9D8B030D-6E8A-4147-A177-3AD203B41FA5}">
                      <a16:colId xmlns:a16="http://schemas.microsoft.com/office/drawing/2014/main" val="4281617588"/>
                    </a:ext>
                  </a:extLst>
                </a:gridCol>
                <a:gridCol w="208280">
                  <a:extLst>
                    <a:ext uri="{9D8B030D-6E8A-4147-A177-3AD203B41FA5}">
                      <a16:colId xmlns:a16="http://schemas.microsoft.com/office/drawing/2014/main" val="349752159"/>
                    </a:ext>
                  </a:extLst>
                </a:gridCol>
                <a:gridCol w="208280">
                  <a:extLst>
                    <a:ext uri="{9D8B030D-6E8A-4147-A177-3AD203B41FA5}">
                      <a16:colId xmlns:a16="http://schemas.microsoft.com/office/drawing/2014/main" val="2668719370"/>
                    </a:ext>
                  </a:extLst>
                </a:gridCol>
                <a:gridCol w="208280">
                  <a:extLst>
                    <a:ext uri="{9D8B030D-6E8A-4147-A177-3AD203B41FA5}">
                      <a16:colId xmlns:a16="http://schemas.microsoft.com/office/drawing/2014/main" val="1891142346"/>
                    </a:ext>
                  </a:extLst>
                </a:gridCol>
                <a:gridCol w="208280">
                  <a:extLst>
                    <a:ext uri="{9D8B030D-6E8A-4147-A177-3AD203B41FA5}">
                      <a16:colId xmlns:a16="http://schemas.microsoft.com/office/drawing/2014/main" val="1953592307"/>
                    </a:ext>
                  </a:extLst>
                </a:gridCol>
                <a:gridCol w="208280">
                  <a:extLst>
                    <a:ext uri="{9D8B030D-6E8A-4147-A177-3AD203B41FA5}">
                      <a16:colId xmlns:a16="http://schemas.microsoft.com/office/drawing/2014/main" val="2121454779"/>
                    </a:ext>
                  </a:extLst>
                </a:gridCol>
                <a:gridCol w="208280">
                  <a:extLst>
                    <a:ext uri="{9D8B030D-6E8A-4147-A177-3AD203B41FA5}">
                      <a16:colId xmlns:a16="http://schemas.microsoft.com/office/drawing/2014/main" val="659597369"/>
                    </a:ext>
                  </a:extLst>
                </a:gridCol>
                <a:gridCol w="208280">
                  <a:extLst>
                    <a:ext uri="{9D8B030D-6E8A-4147-A177-3AD203B41FA5}">
                      <a16:colId xmlns:a16="http://schemas.microsoft.com/office/drawing/2014/main" val="3762005198"/>
                    </a:ext>
                  </a:extLst>
                </a:gridCol>
                <a:gridCol w="208280">
                  <a:extLst>
                    <a:ext uri="{9D8B030D-6E8A-4147-A177-3AD203B41FA5}">
                      <a16:colId xmlns:a16="http://schemas.microsoft.com/office/drawing/2014/main" val="1804968654"/>
                    </a:ext>
                  </a:extLst>
                </a:gridCol>
                <a:gridCol w="208280">
                  <a:extLst>
                    <a:ext uri="{9D8B030D-6E8A-4147-A177-3AD203B41FA5}">
                      <a16:colId xmlns:a16="http://schemas.microsoft.com/office/drawing/2014/main" val="676130335"/>
                    </a:ext>
                  </a:extLst>
                </a:gridCol>
                <a:gridCol w="208280">
                  <a:extLst>
                    <a:ext uri="{9D8B030D-6E8A-4147-A177-3AD203B41FA5}">
                      <a16:colId xmlns:a16="http://schemas.microsoft.com/office/drawing/2014/main" val="2993307013"/>
                    </a:ext>
                  </a:extLst>
                </a:gridCol>
                <a:gridCol w="208280">
                  <a:extLst>
                    <a:ext uri="{9D8B030D-6E8A-4147-A177-3AD203B41FA5}">
                      <a16:colId xmlns:a16="http://schemas.microsoft.com/office/drawing/2014/main" val="3847251878"/>
                    </a:ext>
                  </a:extLst>
                </a:gridCol>
                <a:gridCol w="208280">
                  <a:extLst>
                    <a:ext uri="{9D8B030D-6E8A-4147-A177-3AD203B41FA5}">
                      <a16:colId xmlns:a16="http://schemas.microsoft.com/office/drawing/2014/main" val="2125437315"/>
                    </a:ext>
                  </a:extLst>
                </a:gridCol>
                <a:gridCol w="208280">
                  <a:extLst>
                    <a:ext uri="{9D8B030D-6E8A-4147-A177-3AD203B41FA5}">
                      <a16:colId xmlns:a16="http://schemas.microsoft.com/office/drawing/2014/main" val="2523456"/>
                    </a:ext>
                  </a:extLst>
                </a:gridCol>
                <a:gridCol w="208280">
                  <a:extLst>
                    <a:ext uri="{9D8B030D-6E8A-4147-A177-3AD203B41FA5}">
                      <a16:colId xmlns:a16="http://schemas.microsoft.com/office/drawing/2014/main" val="736509500"/>
                    </a:ext>
                  </a:extLst>
                </a:gridCol>
                <a:gridCol w="208280">
                  <a:extLst>
                    <a:ext uri="{9D8B030D-6E8A-4147-A177-3AD203B41FA5}">
                      <a16:colId xmlns:a16="http://schemas.microsoft.com/office/drawing/2014/main" val="1003372439"/>
                    </a:ext>
                  </a:extLst>
                </a:gridCol>
                <a:gridCol w="208280">
                  <a:extLst>
                    <a:ext uri="{9D8B030D-6E8A-4147-A177-3AD203B41FA5}">
                      <a16:colId xmlns:a16="http://schemas.microsoft.com/office/drawing/2014/main" val="1843407689"/>
                    </a:ext>
                  </a:extLst>
                </a:gridCol>
                <a:gridCol w="208280">
                  <a:extLst>
                    <a:ext uri="{9D8B030D-6E8A-4147-A177-3AD203B41FA5}">
                      <a16:colId xmlns:a16="http://schemas.microsoft.com/office/drawing/2014/main" val="1057775068"/>
                    </a:ext>
                  </a:extLst>
                </a:gridCol>
                <a:gridCol w="208280">
                  <a:extLst>
                    <a:ext uri="{9D8B030D-6E8A-4147-A177-3AD203B41FA5}">
                      <a16:colId xmlns:a16="http://schemas.microsoft.com/office/drawing/2014/main" val="3911385885"/>
                    </a:ext>
                  </a:extLst>
                </a:gridCol>
                <a:gridCol w="208280">
                  <a:extLst>
                    <a:ext uri="{9D8B030D-6E8A-4147-A177-3AD203B41FA5}">
                      <a16:colId xmlns:a16="http://schemas.microsoft.com/office/drawing/2014/main" val="2000868523"/>
                    </a:ext>
                  </a:extLst>
                </a:gridCol>
                <a:gridCol w="208280">
                  <a:extLst>
                    <a:ext uri="{9D8B030D-6E8A-4147-A177-3AD203B41FA5}">
                      <a16:colId xmlns:a16="http://schemas.microsoft.com/office/drawing/2014/main" val="1055048424"/>
                    </a:ext>
                  </a:extLst>
                </a:gridCol>
                <a:gridCol w="208280">
                  <a:extLst>
                    <a:ext uri="{9D8B030D-6E8A-4147-A177-3AD203B41FA5}">
                      <a16:colId xmlns:a16="http://schemas.microsoft.com/office/drawing/2014/main" val="1552854653"/>
                    </a:ext>
                  </a:extLst>
                </a:gridCol>
                <a:gridCol w="208280">
                  <a:extLst>
                    <a:ext uri="{9D8B030D-6E8A-4147-A177-3AD203B41FA5}">
                      <a16:colId xmlns:a16="http://schemas.microsoft.com/office/drawing/2014/main" val="94207615"/>
                    </a:ext>
                  </a:extLst>
                </a:gridCol>
                <a:gridCol w="208280">
                  <a:extLst>
                    <a:ext uri="{9D8B030D-6E8A-4147-A177-3AD203B41FA5}">
                      <a16:colId xmlns:a16="http://schemas.microsoft.com/office/drawing/2014/main" val="4081012827"/>
                    </a:ext>
                  </a:extLst>
                </a:gridCol>
                <a:gridCol w="208280">
                  <a:extLst>
                    <a:ext uri="{9D8B030D-6E8A-4147-A177-3AD203B41FA5}">
                      <a16:colId xmlns:a16="http://schemas.microsoft.com/office/drawing/2014/main" val="2080612976"/>
                    </a:ext>
                  </a:extLst>
                </a:gridCol>
                <a:gridCol w="208280">
                  <a:extLst>
                    <a:ext uri="{9D8B030D-6E8A-4147-A177-3AD203B41FA5}">
                      <a16:colId xmlns:a16="http://schemas.microsoft.com/office/drawing/2014/main" val="3427631772"/>
                    </a:ext>
                  </a:extLst>
                </a:gridCol>
                <a:gridCol w="208280">
                  <a:extLst>
                    <a:ext uri="{9D8B030D-6E8A-4147-A177-3AD203B41FA5}">
                      <a16:colId xmlns:a16="http://schemas.microsoft.com/office/drawing/2014/main" val="1816820865"/>
                    </a:ext>
                  </a:extLst>
                </a:gridCol>
                <a:gridCol w="208280">
                  <a:extLst>
                    <a:ext uri="{9D8B030D-6E8A-4147-A177-3AD203B41FA5}">
                      <a16:colId xmlns:a16="http://schemas.microsoft.com/office/drawing/2014/main" val="384752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1160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- 2020-06-17 16:38:11</a:t>
                      </a:r>
                      <a:r>
                        <a:rPr kumimoji="0" lang="en-US" sz="1000" b="0" i="0" u="none" strike="noStrike" kern="1200" cap="none" spc="0" normalizeH="0" baseline="0" noProof="0">
                          <a:ln>
                            <a:noFill/>
                          </a:ln>
                          <a:solidFill>
                            <a:prstClr val="black"/>
                          </a:solidFill>
                          <a:effectLst/>
                          <a:uLnTx/>
                          <a:uFillTx/>
                          <a:latin typeface="+mn-lt"/>
                          <a:ea typeface="+mn-ea"/>
                          <a:cs typeface="+mn-cs"/>
                        </a:rPr>
                        <a:t>
 The BMW Junior Team is set for its first race together. Dan Harper, Max Hesse and Neil Verhagen will drive a BMW M240i Racing at the opening round the Nürburgring Endurance Series on 27th June as they enter the next phase of their training.
Learn more: 👉🏻 b.mw/JuniorTeamNordschleife
#BMWJuniorTeam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https://scontent-iad3-1.xx.fbcdn.net/v/t1.0-9/s720x720/104181121_3140911809281292_7155497119951033033_o.jpg?_nc_cat=109&amp;_nc_sid=8024bb&amp;_nc_ohc=NDZbS6CgPXEAX-VQAwP&amp;_nc_ht=scontent-iad3-1.xx&amp;_nc_tp=7&amp;oh=ec3fe05ea9f42522a2a9e9a166321aef&amp;oe=5F0F775D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14:15:48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3912457"/>
                  </a:ext>
                </a:extLst>
              </a:tr>
            </a:tbl>
          </a:graphicData>
        </a:graphic>
      </p:graphicFrame>
      <p:sp>
        <p:nvSpPr>
          <p:cNvPr id="4" name="Text Placeholder 3">
            <a:extLst>
              <a:ext uri="{FF2B5EF4-FFF2-40B4-BE49-F238E27FC236}">
                <a16:creationId xmlns:a16="http://schemas.microsoft.com/office/drawing/2014/main" id="{2DD71CA1-C35E-48F5-ADB8-837B97AB1B17}"/>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428800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96DFF-F1E7-4E59-917F-5EECBBE08372}"/>
              </a:ext>
            </a:extLst>
          </p:cNvPr>
          <p:cNvSpPr>
            <a:spLocks noGrp="1"/>
          </p:cNvSpPr>
          <p:nvPr>
            <p:ph type="title"/>
          </p:nvPr>
        </p:nvSpPr>
        <p:spPr/>
        <p:txBody>
          <a:bodyPr/>
          <a:lstStyle/>
          <a:p>
            <a:r>
              <a:rPr lang="en-US"/>
              <a:t>Facebook Own Posts Table | BMW Motorsport - 6 of 8</a:t>
            </a:r>
          </a:p>
        </p:txBody>
      </p:sp>
      <p:graphicFrame>
        <p:nvGraphicFramePr>
          <p:cNvPr id="5" name="Table Placeholder 4">
            <a:extLst>
              <a:ext uri="{FF2B5EF4-FFF2-40B4-BE49-F238E27FC236}">
                <a16:creationId xmlns:a16="http://schemas.microsoft.com/office/drawing/2014/main" id="{1359861B-1CDB-4055-9EDC-C34E059D6F3D}"/>
              </a:ext>
            </a:extLst>
          </p:cNvPr>
          <p:cNvGraphicFramePr>
            <a:graphicFrameLocks noGrp="1"/>
          </p:cNvGraphicFramePr>
          <p:nvPr>
            <p:ph type="tbl" sz="quarter" idx="13"/>
            <p:extLst>
              <p:ext uri="{D42A27DB-BD31-4B8C-83A1-F6EECF244321}">
                <p14:modId xmlns:p14="http://schemas.microsoft.com/office/powerpoint/2010/main" val="4052805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29969336"/>
                    </a:ext>
                  </a:extLst>
                </a:gridCol>
                <a:gridCol w="822960">
                  <a:extLst>
                    <a:ext uri="{9D8B030D-6E8A-4147-A177-3AD203B41FA5}">
                      <a16:colId xmlns:a16="http://schemas.microsoft.com/office/drawing/2014/main" val="3633216810"/>
                    </a:ext>
                  </a:extLst>
                </a:gridCol>
                <a:gridCol w="329184">
                  <a:extLst>
                    <a:ext uri="{9D8B030D-6E8A-4147-A177-3AD203B41FA5}">
                      <a16:colId xmlns:a16="http://schemas.microsoft.com/office/drawing/2014/main" val="2956020315"/>
                    </a:ext>
                  </a:extLst>
                </a:gridCol>
                <a:gridCol w="208280">
                  <a:extLst>
                    <a:ext uri="{9D8B030D-6E8A-4147-A177-3AD203B41FA5}">
                      <a16:colId xmlns:a16="http://schemas.microsoft.com/office/drawing/2014/main" val="3022959963"/>
                    </a:ext>
                  </a:extLst>
                </a:gridCol>
                <a:gridCol w="208280">
                  <a:extLst>
                    <a:ext uri="{9D8B030D-6E8A-4147-A177-3AD203B41FA5}">
                      <a16:colId xmlns:a16="http://schemas.microsoft.com/office/drawing/2014/main" val="103657845"/>
                    </a:ext>
                  </a:extLst>
                </a:gridCol>
                <a:gridCol w="208280">
                  <a:extLst>
                    <a:ext uri="{9D8B030D-6E8A-4147-A177-3AD203B41FA5}">
                      <a16:colId xmlns:a16="http://schemas.microsoft.com/office/drawing/2014/main" val="3204338368"/>
                    </a:ext>
                  </a:extLst>
                </a:gridCol>
                <a:gridCol w="208280">
                  <a:extLst>
                    <a:ext uri="{9D8B030D-6E8A-4147-A177-3AD203B41FA5}">
                      <a16:colId xmlns:a16="http://schemas.microsoft.com/office/drawing/2014/main" val="1396708911"/>
                    </a:ext>
                  </a:extLst>
                </a:gridCol>
                <a:gridCol w="208280">
                  <a:extLst>
                    <a:ext uri="{9D8B030D-6E8A-4147-A177-3AD203B41FA5}">
                      <a16:colId xmlns:a16="http://schemas.microsoft.com/office/drawing/2014/main" val="1425156597"/>
                    </a:ext>
                  </a:extLst>
                </a:gridCol>
                <a:gridCol w="208280">
                  <a:extLst>
                    <a:ext uri="{9D8B030D-6E8A-4147-A177-3AD203B41FA5}">
                      <a16:colId xmlns:a16="http://schemas.microsoft.com/office/drawing/2014/main" val="3565237671"/>
                    </a:ext>
                  </a:extLst>
                </a:gridCol>
                <a:gridCol w="208280">
                  <a:extLst>
                    <a:ext uri="{9D8B030D-6E8A-4147-A177-3AD203B41FA5}">
                      <a16:colId xmlns:a16="http://schemas.microsoft.com/office/drawing/2014/main" val="598279535"/>
                    </a:ext>
                  </a:extLst>
                </a:gridCol>
                <a:gridCol w="208280">
                  <a:extLst>
                    <a:ext uri="{9D8B030D-6E8A-4147-A177-3AD203B41FA5}">
                      <a16:colId xmlns:a16="http://schemas.microsoft.com/office/drawing/2014/main" val="1990814658"/>
                    </a:ext>
                  </a:extLst>
                </a:gridCol>
                <a:gridCol w="208280">
                  <a:extLst>
                    <a:ext uri="{9D8B030D-6E8A-4147-A177-3AD203B41FA5}">
                      <a16:colId xmlns:a16="http://schemas.microsoft.com/office/drawing/2014/main" val="77981079"/>
                    </a:ext>
                  </a:extLst>
                </a:gridCol>
                <a:gridCol w="208280">
                  <a:extLst>
                    <a:ext uri="{9D8B030D-6E8A-4147-A177-3AD203B41FA5}">
                      <a16:colId xmlns:a16="http://schemas.microsoft.com/office/drawing/2014/main" val="255525937"/>
                    </a:ext>
                  </a:extLst>
                </a:gridCol>
                <a:gridCol w="208280">
                  <a:extLst>
                    <a:ext uri="{9D8B030D-6E8A-4147-A177-3AD203B41FA5}">
                      <a16:colId xmlns:a16="http://schemas.microsoft.com/office/drawing/2014/main" val="2080787345"/>
                    </a:ext>
                  </a:extLst>
                </a:gridCol>
                <a:gridCol w="208280">
                  <a:extLst>
                    <a:ext uri="{9D8B030D-6E8A-4147-A177-3AD203B41FA5}">
                      <a16:colId xmlns:a16="http://schemas.microsoft.com/office/drawing/2014/main" val="4275252377"/>
                    </a:ext>
                  </a:extLst>
                </a:gridCol>
                <a:gridCol w="208280">
                  <a:extLst>
                    <a:ext uri="{9D8B030D-6E8A-4147-A177-3AD203B41FA5}">
                      <a16:colId xmlns:a16="http://schemas.microsoft.com/office/drawing/2014/main" val="2091850052"/>
                    </a:ext>
                  </a:extLst>
                </a:gridCol>
                <a:gridCol w="208280">
                  <a:extLst>
                    <a:ext uri="{9D8B030D-6E8A-4147-A177-3AD203B41FA5}">
                      <a16:colId xmlns:a16="http://schemas.microsoft.com/office/drawing/2014/main" val="915588650"/>
                    </a:ext>
                  </a:extLst>
                </a:gridCol>
                <a:gridCol w="208280">
                  <a:extLst>
                    <a:ext uri="{9D8B030D-6E8A-4147-A177-3AD203B41FA5}">
                      <a16:colId xmlns:a16="http://schemas.microsoft.com/office/drawing/2014/main" val="1994663998"/>
                    </a:ext>
                  </a:extLst>
                </a:gridCol>
                <a:gridCol w="208280">
                  <a:extLst>
                    <a:ext uri="{9D8B030D-6E8A-4147-A177-3AD203B41FA5}">
                      <a16:colId xmlns:a16="http://schemas.microsoft.com/office/drawing/2014/main" val="2569823594"/>
                    </a:ext>
                  </a:extLst>
                </a:gridCol>
                <a:gridCol w="208280">
                  <a:extLst>
                    <a:ext uri="{9D8B030D-6E8A-4147-A177-3AD203B41FA5}">
                      <a16:colId xmlns:a16="http://schemas.microsoft.com/office/drawing/2014/main" val="3799128057"/>
                    </a:ext>
                  </a:extLst>
                </a:gridCol>
                <a:gridCol w="208280">
                  <a:extLst>
                    <a:ext uri="{9D8B030D-6E8A-4147-A177-3AD203B41FA5}">
                      <a16:colId xmlns:a16="http://schemas.microsoft.com/office/drawing/2014/main" val="1025083083"/>
                    </a:ext>
                  </a:extLst>
                </a:gridCol>
                <a:gridCol w="208280">
                  <a:extLst>
                    <a:ext uri="{9D8B030D-6E8A-4147-A177-3AD203B41FA5}">
                      <a16:colId xmlns:a16="http://schemas.microsoft.com/office/drawing/2014/main" val="1230794738"/>
                    </a:ext>
                  </a:extLst>
                </a:gridCol>
                <a:gridCol w="208280">
                  <a:extLst>
                    <a:ext uri="{9D8B030D-6E8A-4147-A177-3AD203B41FA5}">
                      <a16:colId xmlns:a16="http://schemas.microsoft.com/office/drawing/2014/main" val="3556257321"/>
                    </a:ext>
                  </a:extLst>
                </a:gridCol>
                <a:gridCol w="208280">
                  <a:extLst>
                    <a:ext uri="{9D8B030D-6E8A-4147-A177-3AD203B41FA5}">
                      <a16:colId xmlns:a16="http://schemas.microsoft.com/office/drawing/2014/main" val="1586974511"/>
                    </a:ext>
                  </a:extLst>
                </a:gridCol>
                <a:gridCol w="208280">
                  <a:extLst>
                    <a:ext uri="{9D8B030D-6E8A-4147-A177-3AD203B41FA5}">
                      <a16:colId xmlns:a16="http://schemas.microsoft.com/office/drawing/2014/main" val="2490032948"/>
                    </a:ext>
                  </a:extLst>
                </a:gridCol>
                <a:gridCol w="208280">
                  <a:extLst>
                    <a:ext uri="{9D8B030D-6E8A-4147-A177-3AD203B41FA5}">
                      <a16:colId xmlns:a16="http://schemas.microsoft.com/office/drawing/2014/main" val="3512260490"/>
                    </a:ext>
                  </a:extLst>
                </a:gridCol>
                <a:gridCol w="208280">
                  <a:extLst>
                    <a:ext uri="{9D8B030D-6E8A-4147-A177-3AD203B41FA5}">
                      <a16:colId xmlns:a16="http://schemas.microsoft.com/office/drawing/2014/main" val="3423430930"/>
                    </a:ext>
                  </a:extLst>
                </a:gridCol>
                <a:gridCol w="208280">
                  <a:extLst>
                    <a:ext uri="{9D8B030D-6E8A-4147-A177-3AD203B41FA5}">
                      <a16:colId xmlns:a16="http://schemas.microsoft.com/office/drawing/2014/main" val="1069562300"/>
                    </a:ext>
                  </a:extLst>
                </a:gridCol>
                <a:gridCol w="208280">
                  <a:extLst>
                    <a:ext uri="{9D8B030D-6E8A-4147-A177-3AD203B41FA5}">
                      <a16:colId xmlns:a16="http://schemas.microsoft.com/office/drawing/2014/main" val="2648555560"/>
                    </a:ext>
                  </a:extLst>
                </a:gridCol>
                <a:gridCol w="208280">
                  <a:extLst>
                    <a:ext uri="{9D8B030D-6E8A-4147-A177-3AD203B41FA5}">
                      <a16:colId xmlns:a16="http://schemas.microsoft.com/office/drawing/2014/main" val="2982086170"/>
                    </a:ext>
                  </a:extLst>
                </a:gridCol>
                <a:gridCol w="208280">
                  <a:extLst>
                    <a:ext uri="{9D8B030D-6E8A-4147-A177-3AD203B41FA5}">
                      <a16:colId xmlns:a16="http://schemas.microsoft.com/office/drawing/2014/main" val="2216338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9046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- 2020-06-17 21:23:16</a:t>
                      </a:r>
                      <a:r>
                        <a:rPr kumimoji="0" lang="en-US" sz="1000" b="0" i="0" u="none" strike="noStrike" kern="1200" cap="none" spc="0" normalizeH="0" baseline="0" noProof="0">
                          <a:ln>
                            <a:noFill/>
                          </a:ln>
                          <a:solidFill>
                            <a:prstClr val="black"/>
                          </a:solidFill>
                          <a:effectLst/>
                          <a:uLnTx/>
                          <a:uFillTx/>
                          <a:latin typeface="+mn-lt"/>
                          <a:ea typeface="+mn-ea"/>
                          <a:cs typeface="+mn-cs"/>
                        </a:rPr>
                        <a:t>
 What a dominant performance by Risto Kappet.
Okay, at first the pole-sitter lost some positions, but after he had regained P1, he left no doubt that he would carry off the victory.
Congratulations on winning the 5th round of the BMW SIM M2 CS Racing Cup, Risto. 💪🏻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https://scontent-iad3-1.xx.fbcdn.net/v/t1.0-9/p720x720/104177581_3141514359221037_7525996057605497788_o.jpg?_nc_cat=110&amp;_nc_sid=8024bb&amp;_nc_ohc=NDt3iUQrmqkAX93EcSw&amp;_nc_ht=scontent-iad3-1.xx&amp;_nc_tp=6&amp;oh=78b6612b563917599b302cc17470b8d4&amp;oe=5F0F130A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14:15:48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53718713"/>
                  </a:ext>
                </a:extLst>
              </a:tr>
            </a:tbl>
          </a:graphicData>
        </a:graphic>
      </p:graphicFrame>
      <p:sp>
        <p:nvSpPr>
          <p:cNvPr id="4" name="Text Placeholder 3">
            <a:extLst>
              <a:ext uri="{FF2B5EF4-FFF2-40B4-BE49-F238E27FC236}">
                <a16:creationId xmlns:a16="http://schemas.microsoft.com/office/drawing/2014/main" id="{E8EFCF12-CA06-4445-8BCB-CC2FECBB2E32}"/>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246506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D4A02-3895-421E-96A9-DE76D65D928E}"/>
              </a:ext>
            </a:extLst>
          </p:cNvPr>
          <p:cNvSpPr>
            <a:spLocks noGrp="1"/>
          </p:cNvSpPr>
          <p:nvPr>
            <p:ph type="title"/>
          </p:nvPr>
        </p:nvSpPr>
        <p:spPr/>
        <p:txBody>
          <a:bodyPr/>
          <a:lstStyle/>
          <a:p>
            <a:r>
              <a:rPr lang="en-US"/>
              <a:t>Facebook Own Posts Table | BMW Motorsport - 7 of 8</a:t>
            </a:r>
          </a:p>
        </p:txBody>
      </p:sp>
      <p:graphicFrame>
        <p:nvGraphicFramePr>
          <p:cNvPr id="5" name="Table Placeholder 4">
            <a:extLst>
              <a:ext uri="{FF2B5EF4-FFF2-40B4-BE49-F238E27FC236}">
                <a16:creationId xmlns:a16="http://schemas.microsoft.com/office/drawing/2014/main" id="{B5FC81A5-1379-420E-929D-35B6F7F92698}"/>
              </a:ext>
            </a:extLst>
          </p:cNvPr>
          <p:cNvGraphicFramePr>
            <a:graphicFrameLocks noGrp="1"/>
          </p:cNvGraphicFramePr>
          <p:nvPr>
            <p:ph type="tbl" sz="quarter" idx="13"/>
            <p:extLst>
              <p:ext uri="{D42A27DB-BD31-4B8C-83A1-F6EECF244321}">
                <p14:modId xmlns:p14="http://schemas.microsoft.com/office/powerpoint/2010/main" val="3246886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35981734"/>
                    </a:ext>
                  </a:extLst>
                </a:gridCol>
                <a:gridCol w="822960">
                  <a:extLst>
                    <a:ext uri="{9D8B030D-6E8A-4147-A177-3AD203B41FA5}">
                      <a16:colId xmlns:a16="http://schemas.microsoft.com/office/drawing/2014/main" val="736565550"/>
                    </a:ext>
                  </a:extLst>
                </a:gridCol>
                <a:gridCol w="329184">
                  <a:extLst>
                    <a:ext uri="{9D8B030D-6E8A-4147-A177-3AD203B41FA5}">
                      <a16:colId xmlns:a16="http://schemas.microsoft.com/office/drawing/2014/main" val="3420996981"/>
                    </a:ext>
                  </a:extLst>
                </a:gridCol>
                <a:gridCol w="208280">
                  <a:extLst>
                    <a:ext uri="{9D8B030D-6E8A-4147-A177-3AD203B41FA5}">
                      <a16:colId xmlns:a16="http://schemas.microsoft.com/office/drawing/2014/main" val="317542000"/>
                    </a:ext>
                  </a:extLst>
                </a:gridCol>
                <a:gridCol w="208280">
                  <a:extLst>
                    <a:ext uri="{9D8B030D-6E8A-4147-A177-3AD203B41FA5}">
                      <a16:colId xmlns:a16="http://schemas.microsoft.com/office/drawing/2014/main" val="1803733291"/>
                    </a:ext>
                  </a:extLst>
                </a:gridCol>
                <a:gridCol w="208280">
                  <a:extLst>
                    <a:ext uri="{9D8B030D-6E8A-4147-A177-3AD203B41FA5}">
                      <a16:colId xmlns:a16="http://schemas.microsoft.com/office/drawing/2014/main" val="3250506831"/>
                    </a:ext>
                  </a:extLst>
                </a:gridCol>
                <a:gridCol w="208280">
                  <a:extLst>
                    <a:ext uri="{9D8B030D-6E8A-4147-A177-3AD203B41FA5}">
                      <a16:colId xmlns:a16="http://schemas.microsoft.com/office/drawing/2014/main" val="2069177751"/>
                    </a:ext>
                  </a:extLst>
                </a:gridCol>
                <a:gridCol w="208280">
                  <a:extLst>
                    <a:ext uri="{9D8B030D-6E8A-4147-A177-3AD203B41FA5}">
                      <a16:colId xmlns:a16="http://schemas.microsoft.com/office/drawing/2014/main" val="1575187007"/>
                    </a:ext>
                  </a:extLst>
                </a:gridCol>
                <a:gridCol w="208280">
                  <a:extLst>
                    <a:ext uri="{9D8B030D-6E8A-4147-A177-3AD203B41FA5}">
                      <a16:colId xmlns:a16="http://schemas.microsoft.com/office/drawing/2014/main" val="3391641195"/>
                    </a:ext>
                  </a:extLst>
                </a:gridCol>
                <a:gridCol w="208280">
                  <a:extLst>
                    <a:ext uri="{9D8B030D-6E8A-4147-A177-3AD203B41FA5}">
                      <a16:colId xmlns:a16="http://schemas.microsoft.com/office/drawing/2014/main" val="246318101"/>
                    </a:ext>
                  </a:extLst>
                </a:gridCol>
                <a:gridCol w="208280">
                  <a:extLst>
                    <a:ext uri="{9D8B030D-6E8A-4147-A177-3AD203B41FA5}">
                      <a16:colId xmlns:a16="http://schemas.microsoft.com/office/drawing/2014/main" val="327152164"/>
                    </a:ext>
                  </a:extLst>
                </a:gridCol>
                <a:gridCol w="208280">
                  <a:extLst>
                    <a:ext uri="{9D8B030D-6E8A-4147-A177-3AD203B41FA5}">
                      <a16:colId xmlns:a16="http://schemas.microsoft.com/office/drawing/2014/main" val="2778153508"/>
                    </a:ext>
                  </a:extLst>
                </a:gridCol>
                <a:gridCol w="208280">
                  <a:extLst>
                    <a:ext uri="{9D8B030D-6E8A-4147-A177-3AD203B41FA5}">
                      <a16:colId xmlns:a16="http://schemas.microsoft.com/office/drawing/2014/main" val="3280975255"/>
                    </a:ext>
                  </a:extLst>
                </a:gridCol>
                <a:gridCol w="208280">
                  <a:extLst>
                    <a:ext uri="{9D8B030D-6E8A-4147-A177-3AD203B41FA5}">
                      <a16:colId xmlns:a16="http://schemas.microsoft.com/office/drawing/2014/main" val="3852344740"/>
                    </a:ext>
                  </a:extLst>
                </a:gridCol>
                <a:gridCol w="208280">
                  <a:extLst>
                    <a:ext uri="{9D8B030D-6E8A-4147-A177-3AD203B41FA5}">
                      <a16:colId xmlns:a16="http://schemas.microsoft.com/office/drawing/2014/main" val="4090216052"/>
                    </a:ext>
                  </a:extLst>
                </a:gridCol>
                <a:gridCol w="208280">
                  <a:extLst>
                    <a:ext uri="{9D8B030D-6E8A-4147-A177-3AD203B41FA5}">
                      <a16:colId xmlns:a16="http://schemas.microsoft.com/office/drawing/2014/main" val="3393308036"/>
                    </a:ext>
                  </a:extLst>
                </a:gridCol>
                <a:gridCol w="208280">
                  <a:extLst>
                    <a:ext uri="{9D8B030D-6E8A-4147-A177-3AD203B41FA5}">
                      <a16:colId xmlns:a16="http://schemas.microsoft.com/office/drawing/2014/main" val="1390431615"/>
                    </a:ext>
                  </a:extLst>
                </a:gridCol>
                <a:gridCol w="208280">
                  <a:extLst>
                    <a:ext uri="{9D8B030D-6E8A-4147-A177-3AD203B41FA5}">
                      <a16:colId xmlns:a16="http://schemas.microsoft.com/office/drawing/2014/main" val="4261873761"/>
                    </a:ext>
                  </a:extLst>
                </a:gridCol>
                <a:gridCol w="208280">
                  <a:extLst>
                    <a:ext uri="{9D8B030D-6E8A-4147-A177-3AD203B41FA5}">
                      <a16:colId xmlns:a16="http://schemas.microsoft.com/office/drawing/2014/main" val="52677798"/>
                    </a:ext>
                  </a:extLst>
                </a:gridCol>
                <a:gridCol w="208280">
                  <a:extLst>
                    <a:ext uri="{9D8B030D-6E8A-4147-A177-3AD203B41FA5}">
                      <a16:colId xmlns:a16="http://schemas.microsoft.com/office/drawing/2014/main" val="660167982"/>
                    </a:ext>
                  </a:extLst>
                </a:gridCol>
                <a:gridCol w="208280">
                  <a:extLst>
                    <a:ext uri="{9D8B030D-6E8A-4147-A177-3AD203B41FA5}">
                      <a16:colId xmlns:a16="http://schemas.microsoft.com/office/drawing/2014/main" val="4255847620"/>
                    </a:ext>
                  </a:extLst>
                </a:gridCol>
                <a:gridCol w="208280">
                  <a:extLst>
                    <a:ext uri="{9D8B030D-6E8A-4147-A177-3AD203B41FA5}">
                      <a16:colId xmlns:a16="http://schemas.microsoft.com/office/drawing/2014/main" val="3439282680"/>
                    </a:ext>
                  </a:extLst>
                </a:gridCol>
                <a:gridCol w="208280">
                  <a:extLst>
                    <a:ext uri="{9D8B030D-6E8A-4147-A177-3AD203B41FA5}">
                      <a16:colId xmlns:a16="http://schemas.microsoft.com/office/drawing/2014/main" val="209562109"/>
                    </a:ext>
                  </a:extLst>
                </a:gridCol>
                <a:gridCol w="208280">
                  <a:extLst>
                    <a:ext uri="{9D8B030D-6E8A-4147-A177-3AD203B41FA5}">
                      <a16:colId xmlns:a16="http://schemas.microsoft.com/office/drawing/2014/main" val="3199199064"/>
                    </a:ext>
                  </a:extLst>
                </a:gridCol>
                <a:gridCol w="208280">
                  <a:extLst>
                    <a:ext uri="{9D8B030D-6E8A-4147-A177-3AD203B41FA5}">
                      <a16:colId xmlns:a16="http://schemas.microsoft.com/office/drawing/2014/main" val="508205528"/>
                    </a:ext>
                  </a:extLst>
                </a:gridCol>
                <a:gridCol w="208280">
                  <a:extLst>
                    <a:ext uri="{9D8B030D-6E8A-4147-A177-3AD203B41FA5}">
                      <a16:colId xmlns:a16="http://schemas.microsoft.com/office/drawing/2014/main" val="3872800090"/>
                    </a:ext>
                  </a:extLst>
                </a:gridCol>
                <a:gridCol w="208280">
                  <a:extLst>
                    <a:ext uri="{9D8B030D-6E8A-4147-A177-3AD203B41FA5}">
                      <a16:colId xmlns:a16="http://schemas.microsoft.com/office/drawing/2014/main" val="541530854"/>
                    </a:ext>
                  </a:extLst>
                </a:gridCol>
                <a:gridCol w="208280">
                  <a:extLst>
                    <a:ext uri="{9D8B030D-6E8A-4147-A177-3AD203B41FA5}">
                      <a16:colId xmlns:a16="http://schemas.microsoft.com/office/drawing/2014/main" val="1657340864"/>
                    </a:ext>
                  </a:extLst>
                </a:gridCol>
                <a:gridCol w="208280">
                  <a:extLst>
                    <a:ext uri="{9D8B030D-6E8A-4147-A177-3AD203B41FA5}">
                      <a16:colId xmlns:a16="http://schemas.microsoft.com/office/drawing/2014/main" val="3090757221"/>
                    </a:ext>
                  </a:extLst>
                </a:gridCol>
                <a:gridCol w="208280">
                  <a:extLst>
                    <a:ext uri="{9D8B030D-6E8A-4147-A177-3AD203B41FA5}">
                      <a16:colId xmlns:a16="http://schemas.microsoft.com/office/drawing/2014/main" val="2456954675"/>
                    </a:ext>
                  </a:extLst>
                </a:gridCol>
                <a:gridCol w="208280">
                  <a:extLst>
                    <a:ext uri="{9D8B030D-6E8A-4147-A177-3AD203B41FA5}">
                      <a16:colId xmlns:a16="http://schemas.microsoft.com/office/drawing/2014/main" val="355441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02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- 2020-06-17 18:30:00</a:t>
                      </a:r>
                      <a:r>
                        <a:rPr kumimoji="0" lang="en-US" sz="1000" b="0" i="0" u="none" strike="noStrike" kern="1200" cap="none" spc="0" normalizeH="0" baseline="0" noProof="0">
                          <a:ln>
                            <a:noFill/>
                          </a:ln>
                          <a:solidFill>
                            <a:prstClr val="black"/>
                          </a:solidFill>
                          <a:effectLst/>
                          <a:uLnTx/>
                          <a:uFillTx/>
                          <a:latin typeface="+mn-lt"/>
                          <a:ea typeface="+mn-ea"/>
                          <a:cs typeface="+mn-cs"/>
                        </a:rPr>
                        <a:t>
 It is jumping for joy. Why? Because it's going through hell tonight. Follow round 5 of the BMW SIM M2 CS Racing Cup live on one of our streams (20:00 CEST): 
👉🏻 http://b.mw/SIMM2CSRacingCup_YT_R5 
👉🏻 http://b.mw/SIMM2CSRacingCup_FB_R5   
👉🏻 http://twitch.tv/bmwmotorsport
#BMWSIM #KeepYourPassion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https://scontent-iad3-1.xx.fbcdn.net/v/t1.0-9/p720x720/104321939_3140974315941708_6072038846312475423_o.jpg?_nc_cat=107&amp;_nc_sid=8024bb&amp;_nc_ohc=N5wEJ1QLL6cAX-wSZqW&amp;_nc_ht=scontent-iad3-1.xx&amp;_nc_tp=6&amp;oh=ef96fa54c1f6c5ba9e707a529d746887&amp;oe=5F0EF4CE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14:15:48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577304"/>
                  </a:ext>
                </a:extLst>
              </a:tr>
            </a:tbl>
          </a:graphicData>
        </a:graphic>
      </p:graphicFrame>
      <p:sp>
        <p:nvSpPr>
          <p:cNvPr id="4" name="Text Placeholder 3">
            <a:extLst>
              <a:ext uri="{FF2B5EF4-FFF2-40B4-BE49-F238E27FC236}">
                <a16:creationId xmlns:a16="http://schemas.microsoft.com/office/drawing/2014/main" id="{18FE7CE0-EA51-4A00-920B-94AE83517F33}"/>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1052608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2B9E-F287-4251-89CB-3FA41991C9FD}"/>
              </a:ext>
            </a:extLst>
          </p:cNvPr>
          <p:cNvSpPr>
            <a:spLocks noGrp="1"/>
          </p:cNvSpPr>
          <p:nvPr>
            <p:ph type="title"/>
          </p:nvPr>
        </p:nvSpPr>
        <p:spPr/>
        <p:txBody>
          <a:bodyPr/>
          <a:lstStyle/>
          <a:p>
            <a:r>
              <a:rPr lang="en-US"/>
              <a:t>Facebook Own Posts Table | BMW Motorsport - 8 of 8</a:t>
            </a:r>
          </a:p>
        </p:txBody>
      </p:sp>
      <p:graphicFrame>
        <p:nvGraphicFramePr>
          <p:cNvPr id="5" name="Table Placeholder 4">
            <a:extLst>
              <a:ext uri="{FF2B5EF4-FFF2-40B4-BE49-F238E27FC236}">
                <a16:creationId xmlns:a16="http://schemas.microsoft.com/office/drawing/2014/main" id="{D3CF5962-CABF-4454-A405-8E6CB1FCCE1B}"/>
              </a:ext>
            </a:extLst>
          </p:cNvPr>
          <p:cNvGraphicFramePr>
            <a:graphicFrameLocks noGrp="1"/>
          </p:cNvGraphicFramePr>
          <p:nvPr>
            <p:ph type="tbl" sz="quarter" idx="13"/>
            <p:extLst>
              <p:ext uri="{D42A27DB-BD31-4B8C-83A1-F6EECF244321}">
                <p14:modId xmlns:p14="http://schemas.microsoft.com/office/powerpoint/2010/main" val="1650113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24606297"/>
                    </a:ext>
                  </a:extLst>
                </a:gridCol>
                <a:gridCol w="822960">
                  <a:extLst>
                    <a:ext uri="{9D8B030D-6E8A-4147-A177-3AD203B41FA5}">
                      <a16:colId xmlns:a16="http://schemas.microsoft.com/office/drawing/2014/main" val="41415269"/>
                    </a:ext>
                  </a:extLst>
                </a:gridCol>
                <a:gridCol w="329184">
                  <a:extLst>
                    <a:ext uri="{9D8B030D-6E8A-4147-A177-3AD203B41FA5}">
                      <a16:colId xmlns:a16="http://schemas.microsoft.com/office/drawing/2014/main" val="2865495413"/>
                    </a:ext>
                  </a:extLst>
                </a:gridCol>
                <a:gridCol w="208280">
                  <a:extLst>
                    <a:ext uri="{9D8B030D-6E8A-4147-A177-3AD203B41FA5}">
                      <a16:colId xmlns:a16="http://schemas.microsoft.com/office/drawing/2014/main" val="1555189421"/>
                    </a:ext>
                  </a:extLst>
                </a:gridCol>
                <a:gridCol w="208280">
                  <a:extLst>
                    <a:ext uri="{9D8B030D-6E8A-4147-A177-3AD203B41FA5}">
                      <a16:colId xmlns:a16="http://schemas.microsoft.com/office/drawing/2014/main" val="881143327"/>
                    </a:ext>
                  </a:extLst>
                </a:gridCol>
                <a:gridCol w="208280">
                  <a:extLst>
                    <a:ext uri="{9D8B030D-6E8A-4147-A177-3AD203B41FA5}">
                      <a16:colId xmlns:a16="http://schemas.microsoft.com/office/drawing/2014/main" val="3090982539"/>
                    </a:ext>
                  </a:extLst>
                </a:gridCol>
                <a:gridCol w="208280">
                  <a:extLst>
                    <a:ext uri="{9D8B030D-6E8A-4147-A177-3AD203B41FA5}">
                      <a16:colId xmlns:a16="http://schemas.microsoft.com/office/drawing/2014/main" val="580225667"/>
                    </a:ext>
                  </a:extLst>
                </a:gridCol>
                <a:gridCol w="208280">
                  <a:extLst>
                    <a:ext uri="{9D8B030D-6E8A-4147-A177-3AD203B41FA5}">
                      <a16:colId xmlns:a16="http://schemas.microsoft.com/office/drawing/2014/main" val="3624179918"/>
                    </a:ext>
                  </a:extLst>
                </a:gridCol>
                <a:gridCol w="208280">
                  <a:extLst>
                    <a:ext uri="{9D8B030D-6E8A-4147-A177-3AD203B41FA5}">
                      <a16:colId xmlns:a16="http://schemas.microsoft.com/office/drawing/2014/main" val="247589835"/>
                    </a:ext>
                  </a:extLst>
                </a:gridCol>
                <a:gridCol w="208280">
                  <a:extLst>
                    <a:ext uri="{9D8B030D-6E8A-4147-A177-3AD203B41FA5}">
                      <a16:colId xmlns:a16="http://schemas.microsoft.com/office/drawing/2014/main" val="3412944271"/>
                    </a:ext>
                  </a:extLst>
                </a:gridCol>
                <a:gridCol w="208280">
                  <a:extLst>
                    <a:ext uri="{9D8B030D-6E8A-4147-A177-3AD203B41FA5}">
                      <a16:colId xmlns:a16="http://schemas.microsoft.com/office/drawing/2014/main" val="4203636621"/>
                    </a:ext>
                  </a:extLst>
                </a:gridCol>
                <a:gridCol w="208280">
                  <a:extLst>
                    <a:ext uri="{9D8B030D-6E8A-4147-A177-3AD203B41FA5}">
                      <a16:colId xmlns:a16="http://schemas.microsoft.com/office/drawing/2014/main" val="1515421890"/>
                    </a:ext>
                  </a:extLst>
                </a:gridCol>
                <a:gridCol w="208280">
                  <a:extLst>
                    <a:ext uri="{9D8B030D-6E8A-4147-A177-3AD203B41FA5}">
                      <a16:colId xmlns:a16="http://schemas.microsoft.com/office/drawing/2014/main" val="2506725990"/>
                    </a:ext>
                  </a:extLst>
                </a:gridCol>
                <a:gridCol w="208280">
                  <a:extLst>
                    <a:ext uri="{9D8B030D-6E8A-4147-A177-3AD203B41FA5}">
                      <a16:colId xmlns:a16="http://schemas.microsoft.com/office/drawing/2014/main" val="2064584741"/>
                    </a:ext>
                  </a:extLst>
                </a:gridCol>
                <a:gridCol w="208280">
                  <a:extLst>
                    <a:ext uri="{9D8B030D-6E8A-4147-A177-3AD203B41FA5}">
                      <a16:colId xmlns:a16="http://schemas.microsoft.com/office/drawing/2014/main" val="2857202638"/>
                    </a:ext>
                  </a:extLst>
                </a:gridCol>
                <a:gridCol w="208280">
                  <a:extLst>
                    <a:ext uri="{9D8B030D-6E8A-4147-A177-3AD203B41FA5}">
                      <a16:colId xmlns:a16="http://schemas.microsoft.com/office/drawing/2014/main" val="300999831"/>
                    </a:ext>
                  </a:extLst>
                </a:gridCol>
                <a:gridCol w="208280">
                  <a:extLst>
                    <a:ext uri="{9D8B030D-6E8A-4147-A177-3AD203B41FA5}">
                      <a16:colId xmlns:a16="http://schemas.microsoft.com/office/drawing/2014/main" val="1007169637"/>
                    </a:ext>
                  </a:extLst>
                </a:gridCol>
                <a:gridCol w="208280">
                  <a:extLst>
                    <a:ext uri="{9D8B030D-6E8A-4147-A177-3AD203B41FA5}">
                      <a16:colId xmlns:a16="http://schemas.microsoft.com/office/drawing/2014/main" val="2451878173"/>
                    </a:ext>
                  </a:extLst>
                </a:gridCol>
                <a:gridCol w="208280">
                  <a:extLst>
                    <a:ext uri="{9D8B030D-6E8A-4147-A177-3AD203B41FA5}">
                      <a16:colId xmlns:a16="http://schemas.microsoft.com/office/drawing/2014/main" val="477792079"/>
                    </a:ext>
                  </a:extLst>
                </a:gridCol>
                <a:gridCol w="208280">
                  <a:extLst>
                    <a:ext uri="{9D8B030D-6E8A-4147-A177-3AD203B41FA5}">
                      <a16:colId xmlns:a16="http://schemas.microsoft.com/office/drawing/2014/main" val="3208752699"/>
                    </a:ext>
                  </a:extLst>
                </a:gridCol>
                <a:gridCol w="208280">
                  <a:extLst>
                    <a:ext uri="{9D8B030D-6E8A-4147-A177-3AD203B41FA5}">
                      <a16:colId xmlns:a16="http://schemas.microsoft.com/office/drawing/2014/main" val="1810781150"/>
                    </a:ext>
                  </a:extLst>
                </a:gridCol>
                <a:gridCol w="208280">
                  <a:extLst>
                    <a:ext uri="{9D8B030D-6E8A-4147-A177-3AD203B41FA5}">
                      <a16:colId xmlns:a16="http://schemas.microsoft.com/office/drawing/2014/main" val="3363944968"/>
                    </a:ext>
                  </a:extLst>
                </a:gridCol>
                <a:gridCol w="208280">
                  <a:extLst>
                    <a:ext uri="{9D8B030D-6E8A-4147-A177-3AD203B41FA5}">
                      <a16:colId xmlns:a16="http://schemas.microsoft.com/office/drawing/2014/main" val="1005656867"/>
                    </a:ext>
                  </a:extLst>
                </a:gridCol>
                <a:gridCol w="208280">
                  <a:extLst>
                    <a:ext uri="{9D8B030D-6E8A-4147-A177-3AD203B41FA5}">
                      <a16:colId xmlns:a16="http://schemas.microsoft.com/office/drawing/2014/main" val="83828429"/>
                    </a:ext>
                  </a:extLst>
                </a:gridCol>
                <a:gridCol w="208280">
                  <a:extLst>
                    <a:ext uri="{9D8B030D-6E8A-4147-A177-3AD203B41FA5}">
                      <a16:colId xmlns:a16="http://schemas.microsoft.com/office/drawing/2014/main" val="2382360589"/>
                    </a:ext>
                  </a:extLst>
                </a:gridCol>
                <a:gridCol w="208280">
                  <a:extLst>
                    <a:ext uri="{9D8B030D-6E8A-4147-A177-3AD203B41FA5}">
                      <a16:colId xmlns:a16="http://schemas.microsoft.com/office/drawing/2014/main" val="3412521429"/>
                    </a:ext>
                  </a:extLst>
                </a:gridCol>
                <a:gridCol w="208280">
                  <a:extLst>
                    <a:ext uri="{9D8B030D-6E8A-4147-A177-3AD203B41FA5}">
                      <a16:colId xmlns:a16="http://schemas.microsoft.com/office/drawing/2014/main" val="1073724596"/>
                    </a:ext>
                  </a:extLst>
                </a:gridCol>
                <a:gridCol w="208280">
                  <a:extLst>
                    <a:ext uri="{9D8B030D-6E8A-4147-A177-3AD203B41FA5}">
                      <a16:colId xmlns:a16="http://schemas.microsoft.com/office/drawing/2014/main" val="1314486859"/>
                    </a:ext>
                  </a:extLst>
                </a:gridCol>
                <a:gridCol w="208280">
                  <a:extLst>
                    <a:ext uri="{9D8B030D-6E8A-4147-A177-3AD203B41FA5}">
                      <a16:colId xmlns:a16="http://schemas.microsoft.com/office/drawing/2014/main" val="96914294"/>
                    </a:ext>
                  </a:extLst>
                </a:gridCol>
                <a:gridCol w="208280">
                  <a:extLst>
                    <a:ext uri="{9D8B030D-6E8A-4147-A177-3AD203B41FA5}">
                      <a16:colId xmlns:a16="http://schemas.microsoft.com/office/drawing/2014/main" val="1532795951"/>
                    </a:ext>
                  </a:extLst>
                </a:gridCol>
                <a:gridCol w="208280">
                  <a:extLst>
                    <a:ext uri="{9D8B030D-6E8A-4147-A177-3AD203B41FA5}">
                      <a16:colId xmlns:a16="http://schemas.microsoft.com/office/drawing/2014/main" val="327087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8685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- 2020-06-17 19:45:00</a:t>
                      </a:r>
                      <a:r>
                        <a:rPr kumimoji="0" lang="en-US" sz="1000" b="0" i="0" u="none" strike="noStrike" kern="1200" cap="none" spc="0" normalizeH="0" baseline="0" noProof="0">
                          <a:ln>
                            <a:noFill/>
                          </a:ln>
                          <a:solidFill>
                            <a:prstClr val="black"/>
                          </a:solidFill>
                          <a:effectLst/>
                          <a:uLnTx/>
                          <a:uFillTx/>
                          <a:latin typeface="+mn-lt"/>
                          <a:ea typeface="+mn-ea"/>
                          <a:cs typeface="+mn-cs"/>
                        </a:rPr>
                        <a:t>
 The air in Hell is thick with anticipation, because the BMW SIM M2 CS Racing Cup is about to start. Enjoy the spectacle live and join us on one of our streams:
👉🏻 http://b.mw/SIMM2CSRacingCup_YT_R5 
👉🏻 http://b.mw/SIMM2CSRacingCup_FB_R5   
👉🏻 http://twitch.tv/bmwmotorsport
#BMWSIM #KeepYourPassion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https://scontent-iad3-1.xx.fbcdn.net/v/t1.0-9/p720x720/104283401_3140996609272812_6043713046984067915_o.jpg?_nc_cat=109&amp;_nc_sid=8024bb&amp;_nc_ohc=VY9kmIc4J1gAX9PvQYP&amp;_nc_ht=scontent-iad3-1.xx&amp;_nc_tp=6&amp;oh=633152a21b9c0607f4cecb32f210eb51&amp;oe=5F119CD6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14:15:48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6961765"/>
                  </a:ext>
                </a:extLst>
              </a:tr>
            </a:tbl>
          </a:graphicData>
        </a:graphic>
      </p:graphicFrame>
      <p:sp>
        <p:nvSpPr>
          <p:cNvPr id="4" name="Text Placeholder 3">
            <a:extLst>
              <a:ext uri="{FF2B5EF4-FFF2-40B4-BE49-F238E27FC236}">
                <a16:creationId xmlns:a16="http://schemas.microsoft.com/office/drawing/2014/main" id="{DB1B728E-CEFE-4C26-BE8E-B12C2A416F62}"/>
              </a:ext>
            </a:extLst>
          </p:cNvPr>
          <p:cNvSpPr>
            <a:spLocks noGrp="1"/>
          </p:cNvSpPr>
          <p:nvPr>
            <p:ph type="body" sz="quarter" idx="14"/>
          </p:nvPr>
        </p:nvSpPr>
        <p:spPr/>
        <p:txBody>
          <a:bodyPr/>
          <a:lstStyle/>
          <a:p>
            <a:r>
              <a:rPr lang="en-US"/>
              <a:t>06/17/2020 - 06/17/2020</a:t>
            </a:r>
          </a:p>
        </p:txBody>
      </p:sp>
    </p:spTree>
    <p:extLst>
      <p:ext uri="{BB962C8B-B14F-4D97-AF65-F5344CB8AC3E}">
        <p14:creationId xmlns:p14="http://schemas.microsoft.com/office/powerpoint/2010/main" val="16344316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20200618_141416</Template>
  <TotalTime>3</TotalTime>
  <Words>1212</Words>
  <Application>Microsoft Office PowerPoint</Application>
  <PresentationFormat>On-screen Show (4:3)</PresentationFormat>
  <Paragraphs>480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BMW Motorsport - 1 of 8</vt:lpstr>
      <vt:lpstr>Facebook Own Posts Table | BMW Motorsport - 2 of 8</vt:lpstr>
      <vt:lpstr>Facebook Own Posts Table | BMW Motorsport - 3 of 8</vt:lpstr>
      <vt:lpstr>Facebook Own Posts Table | BMW Motorsport - 4 of 8</vt:lpstr>
      <vt:lpstr>Facebook Own Posts Table | BMW Motorsport - 5 of 8</vt:lpstr>
      <vt:lpstr>Facebook Own Posts Table | BMW Motorsport - 6 of 8</vt:lpstr>
      <vt:lpstr>Facebook Own Posts Table | BMW Motorsport - 7 of 8</vt:lpstr>
      <vt:lpstr>Facebook Own Posts Table | BMW Motorsport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BMW Motorsport - 1 of 8</dc:title>
  <dc:creator>Frederik Peiniger</dc:creator>
  <cp:lastModifiedBy>Frederik Peiniger</cp:lastModifiedBy>
  <cp:revision>1</cp:revision>
  <dcterms:created xsi:type="dcterms:W3CDTF">2020-06-18T14:14:17Z</dcterms:created>
  <dcterms:modified xsi:type="dcterms:W3CDTF">2020-06-18T14:17:41Z</dcterms:modified>
</cp:coreProperties>
</file>