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9140-F868-4C59-BEB8-A8AC261D1B04}"/>
              </a:ext>
            </a:extLst>
          </p:cNvPr>
          <p:cNvSpPr>
            <a:spLocks noGrp="1"/>
          </p:cNvSpPr>
          <p:nvPr>
            <p:ph type="title"/>
          </p:nvPr>
        </p:nvSpPr>
        <p:spPr/>
        <p:txBody>
          <a:bodyPr/>
          <a:lstStyle/>
          <a:p>
            <a:r>
              <a:rPr lang="en-US"/>
              <a:t>Facebook Own Posts Table | BMW Motorsport - 1 of 22</a:t>
            </a:r>
          </a:p>
        </p:txBody>
      </p:sp>
      <p:graphicFrame>
        <p:nvGraphicFramePr>
          <p:cNvPr id="5" name="Table Placeholder 4">
            <a:extLst>
              <a:ext uri="{FF2B5EF4-FFF2-40B4-BE49-F238E27FC236}">
                <a16:creationId xmlns:a16="http://schemas.microsoft.com/office/drawing/2014/main" id="{D5E353B3-2B87-496B-88A7-CC842AB297C3}"/>
              </a:ext>
            </a:extLst>
          </p:cNvPr>
          <p:cNvGraphicFramePr>
            <a:graphicFrameLocks noGrp="1"/>
          </p:cNvGraphicFramePr>
          <p:nvPr>
            <p:ph type="tbl" sz="quarter" idx="13"/>
            <p:extLst>
              <p:ext uri="{D42A27DB-BD31-4B8C-83A1-F6EECF244321}">
                <p14:modId xmlns:p14="http://schemas.microsoft.com/office/powerpoint/2010/main" val="669883744"/>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43364789"/>
                    </a:ext>
                  </a:extLst>
                </a:gridCol>
                <a:gridCol w="822960">
                  <a:extLst>
                    <a:ext uri="{9D8B030D-6E8A-4147-A177-3AD203B41FA5}">
                      <a16:colId xmlns:a16="http://schemas.microsoft.com/office/drawing/2014/main" val="3823860206"/>
                    </a:ext>
                  </a:extLst>
                </a:gridCol>
                <a:gridCol w="329184">
                  <a:extLst>
                    <a:ext uri="{9D8B030D-6E8A-4147-A177-3AD203B41FA5}">
                      <a16:colId xmlns:a16="http://schemas.microsoft.com/office/drawing/2014/main" val="3667624821"/>
                    </a:ext>
                  </a:extLst>
                </a:gridCol>
                <a:gridCol w="208280">
                  <a:extLst>
                    <a:ext uri="{9D8B030D-6E8A-4147-A177-3AD203B41FA5}">
                      <a16:colId xmlns:a16="http://schemas.microsoft.com/office/drawing/2014/main" val="481736082"/>
                    </a:ext>
                  </a:extLst>
                </a:gridCol>
                <a:gridCol w="208280">
                  <a:extLst>
                    <a:ext uri="{9D8B030D-6E8A-4147-A177-3AD203B41FA5}">
                      <a16:colId xmlns:a16="http://schemas.microsoft.com/office/drawing/2014/main" val="3894212432"/>
                    </a:ext>
                  </a:extLst>
                </a:gridCol>
                <a:gridCol w="208280">
                  <a:extLst>
                    <a:ext uri="{9D8B030D-6E8A-4147-A177-3AD203B41FA5}">
                      <a16:colId xmlns:a16="http://schemas.microsoft.com/office/drawing/2014/main" val="1016620584"/>
                    </a:ext>
                  </a:extLst>
                </a:gridCol>
                <a:gridCol w="208280">
                  <a:extLst>
                    <a:ext uri="{9D8B030D-6E8A-4147-A177-3AD203B41FA5}">
                      <a16:colId xmlns:a16="http://schemas.microsoft.com/office/drawing/2014/main" val="4279391479"/>
                    </a:ext>
                  </a:extLst>
                </a:gridCol>
                <a:gridCol w="208280">
                  <a:extLst>
                    <a:ext uri="{9D8B030D-6E8A-4147-A177-3AD203B41FA5}">
                      <a16:colId xmlns:a16="http://schemas.microsoft.com/office/drawing/2014/main" val="731062943"/>
                    </a:ext>
                  </a:extLst>
                </a:gridCol>
                <a:gridCol w="208280">
                  <a:extLst>
                    <a:ext uri="{9D8B030D-6E8A-4147-A177-3AD203B41FA5}">
                      <a16:colId xmlns:a16="http://schemas.microsoft.com/office/drawing/2014/main" val="3920432742"/>
                    </a:ext>
                  </a:extLst>
                </a:gridCol>
                <a:gridCol w="208280">
                  <a:extLst>
                    <a:ext uri="{9D8B030D-6E8A-4147-A177-3AD203B41FA5}">
                      <a16:colId xmlns:a16="http://schemas.microsoft.com/office/drawing/2014/main" val="3673161092"/>
                    </a:ext>
                  </a:extLst>
                </a:gridCol>
                <a:gridCol w="208280">
                  <a:extLst>
                    <a:ext uri="{9D8B030D-6E8A-4147-A177-3AD203B41FA5}">
                      <a16:colId xmlns:a16="http://schemas.microsoft.com/office/drawing/2014/main" val="291658807"/>
                    </a:ext>
                  </a:extLst>
                </a:gridCol>
                <a:gridCol w="208280">
                  <a:extLst>
                    <a:ext uri="{9D8B030D-6E8A-4147-A177-3AD203B41FA5}">
                      <a16:colId xmlns:a16="http://schemas.microsoft.com/office/drawing/2014/main" val="2439049431"/>
                    </a:ext>
                  </a:extLst>
                </a:gridCol>
                <a:gridCol w="208280">
                  <a:extLst>
                    <a:ext uri="{9D8B030D-6E8A-4147-A177-3AD203B41FA5}">
                      <a16:colId xmlns:a16="http://schemas.microsoft.com/office/drawing/2014/main" val="3347529679"/>
                    </a:ext>
                  </a:extLst>
                </a:gridCol>
                <a:gridCol w="208280">
                  <a:extLst>
                    <a:ext uri="{9D8B030D-6E8A-4147-A177-3AD203B41FA5}">
                      <a16:colId xmlns:a16="http://schemas.microsoft.com/office/drawing/2014/main" val="459819816"/>
                    </a:ext>
                  </a:extLst>
                </a:gridCol>
                <a:gridCol w="208280">
                  <a:extLst>
                    <a:ext uri="{9D8B030D-6E8A-4147-A177-3AD203B41FA5}">
                      <a16:colId xmlns:a16="http://schemas.microsoft.com/office/drawing/2014/main" val="1214538720"/>
                    </a:ext>
                  </a:extLst>
                </a:gridCol>
                <a:gridCol w="208280">
                  <a:extLst>
                    <a:ext uri="{9D8B030D-6E8A-4147-A177-3AD203B41FA5}">
                      <a16:colId xmlns:a16="http://schemas.microsoft.com/office/drawing/2014/main" val="2866408695"/>
                    </a:ext>
                  </a:extLst>
                </a:gridCol>
                <a:gridCol w="208280">
                  <a:extLst>
                    <a:ext uri="{9D8B030D-6E8A-4147-A177-3AD203B41FA5}">
                      <a16:colId xmlns:a16="http://schemas.microsoft.com/office/drawing/2014/main" val="3499024568"/>
                    </a:ext>
                  </a:extLst>
                </a:gridCol>
                <a:gridCol w="208280">
                  <a:extLst>
                    <a:ext uri="{9D8B030D-6E8A-4147-A177-3AD203B41FA5}">
                      <a16:colId xmlns:a16="http://schemas.microsoft.com/office/drawing/2014/main" val="892134517"/>
                    </a:ext>
                  </a:extLst>
                </a:gridCol>
                <a:gridCol w="208280">
                  <a:extLst>
                    <a:ext uri="{9D8B030D-6E8A-4147-A177-3AD203B41FA5}">
                      <a16:colId xmlns:a16="http://schemas.microsoft.com/office/drawing/2014/main" val="1663222459"/>
                    </a:ext>
                  </a:extLst>
                </a:gridCol>
                <a:gridCol w="208280">
                  <a:extLst>
                    <a:ext uri="{9D8B030D-6E8A-4147-A177-3AD203B41FA5}">
                      <a16:colId xmlns:a16="http://schemas.microsoft.com/office/drawing/2014/main" val="3488135136"/>
                    </a:ext>
                  </a:extLst>
                </a:gridCol>
                <a:gridCol w="208280">
                  <a:extLst>
                    <a:ext uri="{9D8B030D-6E8A-4147-A177-3AD203B41FA5}">
                      <a16:colId xmlns:a16="http://schemas.microsoft.com/office/drawing/2014/main" val="2242469132"/>
                    </a:ext>
                  </a:extLst>
                </a:gridCol>
                <a:gridCol w="208280">
                  <a:extLst>
                    <a:ext uri="{9D8B030D-6E8A-4147-A177-3AD203B41FA5}">
                      <a16:colId xmlns:a16="http://schemas.microsoft.com/office/drawing/2014/main" val="1762563040"/>
                    </a:ext>
                  </a:extLst>
                </a:gridCol>
                <a:gridCol w="208280">
                  <a:extLst>
                    <a:ext uri="{9D8B030D-6E8A-4147-A177-3AD203B41FA5}">
                      <a16:colId xmlns:a16="http://schemas.microsoft.com/office/drawing/2014/main" val="3985267340"/>
                    </a:ext>
                  </a:extLst>
                </a:gridCol>
                <a:gridCol w="208280">
                  <a:extLst>
                    <a:ext uri="{9D8B030D-6E8A-4147-A177-3AD203B41FA5}">
                      <a16:colId xmlns:a16="http://schemas.microsoft.com/office/drawing/2014/main" val="81091847"/>
                    </a:ext>
                  </a:extLst>
                </a:gridCol>
                <a:gridCol w="208280">
                  <a:extLst>
                    <a:ext uri="{9D8B030D-6E8A-4147-A177-3AD203B41FA5}">
                      <a16:colId xmlns:a16="http://schemas.microsoft.com/office/drawing/2014/main" val="344757519"/>
                    </a:ext>
                  </a:extLst>
                </a:gridCol>
                <a:gridCol w="208280">
                  <a:extLst>
                    <a:ext uri="{9D8B030D-6E8A-4147-A177-3AD203B41FA5}">
                      <a16:colId xmlns:a16="http://schemas.microsoft.com/office/drawing/2014/main" val="3850306626"/>
                    </a:ext>
                  </a:extLst>
                </a:gridCol>
                <a:gridCol w="208280">
                  <a:extLst>
                    <a:ext uri="{9D8B030D-6E8A-4147-A177-3AD203B41FA5}">
                      <a16:colId xmlns:a16="http://schemas.microsoft.com/office/drawing/2014/main" val="780849179"/>
                    </a:ext>
                  </a:extLst>
                </a:gridCol>
                <a:gridCol w="208280">
                  <a:extLst>
                    <a:ext uri="{9D8B030D-6E8A-4147-A177-3AD203B41FA5}">
                      <a16:colId xmlns:a16="http://schemas.microsoft.com/office/drawing/2014/main" val="694588971"/>
                    </a:ext>
                  </a:extLst>
                </a:gridCol>
                <a:gridCol w="208280">
                  <a:extLst>
                    <a:ext uri="{9D8B030D-6E8A-4147-A177-3AD203B41FA5}">
                      <a16:colId xmlns:a16="http://schemas.microsoft.com/office/drawing/2014/main" val="2305367777"/>
                    </a:ext>
                  </a:extLst>
                </a:gridCol>
                <a:gridCol w="208280">
                  <a:extLst>
                    <a:ext uri="{9D8B030D-6E8A-4147-A177-3AD203B41FA5}">
                      <a16:colId xmlns:a16="http://schemas.microsoft.com/office/drawing/2014/main" val="4081047397"/>
                    </a:ext>
                  </a:extLst>
                </a:gridCol>
                <a:gridCol w="208280">
                  <a:extLst>
                    <a:ext uri="{9D8B030D-6E8A-4147-A177-3AD203B41FA5}">
                      <a16:colId xmlns:a16="http://schemas.microsoft.com/office/drawing/2014/main" val="1054848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38713987"/>
                  </a:ext>
                </a:extLst>
              </a:tr>
            </a:tbl>
          </a:graphicData>
        </a:graphic>
      </p:graphicFrame>
      <p:sp>
        <p:nvSpPr>
          <p:cNvPr id="4" name="Text Placeholder 3">
            <a:extLst>
              <a:ext uri="{FF2B5EF4-FFF2-40B4-BE49-F238E27FC236}">
                <a16:creationId xmlns:a16="http://schemas.microsoft.com/office/drawing/2014/main" id="{3B6CE0C4-E6E9-433A-A542-A3E6E6B4A38B}"/>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3367689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59F1A-EC24-4722-925A-F3F71EACFE46}"/>
              </a:ext>
            </a:extLst>
          </p:cNvPr>
          <p:cNvSpPr>
            <a:spLocks noGrp="1"/>
          </p:cNvSpPr>
          <p:nvPr>
            <p:ph type="title"/>
          </p:nvPr>
        </p:nvSpPr>
        <p:spPr/>
        <p:txBody>
          <a:bodyPr/>
          <a:lstStyle/>
          <a:p>
            <a:r>
              <a:rPr lang="en-US"/>
              <a:t>Facebook Own Posts Table | BMW Motorsport - 2 of 22</a:t>
            </a:r>
          </a:p>
        </p:txBody>
      </p:sp>
      <p:graphicFrame>
        <p:nvGraphicFramePr>
          <p:cNvPr id="5" name="Table Placeholder 4">
            <a:extLst>
              <a:ext uri="{FF2B5EF4-FFF2-40B4-BE49-F238E27FC236}">
                <a16:creationId xmlns:a16="http://schemas.microsoft.com/office/drawing/2014/main" id="{D639392B-9A03-48A5-84DA-F5CCAC7AFE58}"/>
              </a:ext>
            </a:extLst>
          </p:cNvPr>
          <p:cNvGraphicFramePr>
            <a:graphicFrameLocks noGrp="1"/>
          </p:cNvGraphicFramePr>
          <p:nvPr>
            <p:ph type="tbl" sz="quarter" idx="13"/>
            <p:extLst>
              <p:ext uri="{D42A27DB-BD31-4B8C-83A1-F6EECF244321}">
                <p14:modId xmlns:p14="http://schemas.microsoft.com/office/powerpoint/2010/main" val="234596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53645813"/>
                    </a:ext>
                  </a:extLst>
                </a:gridCol>
                <a:gridCol w="822960">
                  <a:extLst>
                    <a:ext uri="{9D8B030D-6E8A-4147-A177-3AD203B41FA5}">
                      <a16:colId xmlns:a16="http://schemas.microsoft.com/office/drawing/2014/main" val="2195630075"/>
                    </a:ext>
                  </a:extLst>
                </a:gridCol>
                <a:gridCol w="329184">
                  <a:extLst>
                    <a:ext uri="{9D8B030D-6E8A-4147-A177-3AD203B41FA5}">
                      <a16:colId xmlns:a16="http://schemas.microsoft.com/office/drawing/2014/main" val="2836015729"/>
                    </a:ext>
                  </a:extLst>
                </a:gridCol>
                <a:gridCol w="208280">
                  <a:extLst>
                    <a:ext uri="{9D8B030D-6E8A-4147-A177-3AD203B41FA5}">
                      <a16:colId xmlns:a16="http://schemas.microsoft.com/office/drawing/2014/main" val="1741811899"/>
                    </a:ext>
                  </a:extLst>
                </a:gridCol>
                <a:gridCol w="208280">
                  <a:extLst>
                    <a:ext uri="{9D8B030D-6E8A-4147-A177-3AD203B41FA5}">
                      <a16:colId xmlns:a16="http://schemas.microsoft.com/office/drawing/2014/main" val="123694546"/>
                    </a:ext>
                  </a:extLst>
                </a:gridCol>
                <a:gridCol w="208280">
                  <a:extLst>
                    <a:ext uri="{9D8B030D-6E8A-4147-A177-3AD203B41FA5}">
                      <a16:colId xmlns:a16="http://schemas.microsoft.com/office/drawing/2014/main" val="1684629243"/>
                    </a:ext>
                  </a:extLst>
                </a:gridCol>
                <a:gridCol w="208280">
                  <a:extLst>
                    <a:ext uri="{9D8B030D-6E8A-4147-A177-3AD203B41FA5}">
                      <a16:colId xmlns:a16="http://schemas.microsoft.com/office/drawing/2014/main" val="2762693364"/>
                    </a:ext>
                  </a:extLst>
                </a:gridCol>
                <a:gridCol w="208280">
                  <a:extLst>
                    <a:ext uri="{9D8B030D-6E8A-4147-A177-3AD203B41FA5}">
                      <a16:colId xmlns:a16="http://schemas.microsoft.com/office/drawing/2014/main" val="1758117734"/>
                    </a:ext>
                  </a:extLst>
                </a:gridCol>
                <a:gridCol w="208280">
                  <a:extLst>
                    <a:ext uri="{9D8B030D-6E8A-4147-A177-3AD203B41FA5}">
                      <a16:colId xmlns:a16="http://schemas.microsoft.com/office/drawing/2014/main" val="3339252279"/>
                    </a:ext>
                  </a:extLst>
                </a:gridCol>
                <a:gridCol w="208280">
                  <a:extLst>
                    <a:ext uri="{9D8B030D-6E8A-4147-A177-3AD203B41FA5}">
                      <a16:colId xmlns:a16="http://schemas.microsoft.com/office/drawing/2014/main" val="2324698137"/>
                    </a:ext>
                  </a:extLst>
                </a:gridCol>
                <a:gridCol w="208280">
                  <a:extLst>
                    <a:ext uri="{9D8B030D-6E8A-4147-A177-3AD203B41FA5}">
                      <a16:colId xmlns:a16="http://schemas.microsoft.com/office/drawing/2014/main" val="272961353"/>
                    </a:ext>
                  </a:extLst>
                </a:gridCol>
                <a:gridCol w="208280">
                  <a:extLst>
                    <a:ext uri="{9D8B030D-6E8A-4147-A177-3AD203B41FA5}">
                      <a16:colId xmlns:a16="http://schemas.microsoft.com/office/drawing/2014/main" val="4252357102"/>
                    </a:ext>
                  </a:extLst>
                </a:gridCol>
                <a:gridCol w="208280">
                  <a:extLst>
                    <a:ext uri="{9D8B030D-6E8A-4147-A177-3AD203B41FA5}">
                      <a16:colId xmlns:a16="http://schemas.microsoft.com/office/drawing/2014/main" val="445989212"/>
                    </a:ext>
                  </a:extLst>
                </a:gridCol>
                <a:gridCol w="208280">
                  <a:extLst>
                    <a:ext uri="{9D8B030D-6E8A-4147-A177-3AD203B41FA5}">
                      <a16:colId xmlns:a16="http://schemas.microsoft.com/office/drawing/2014/main" val="1093317977"/>
                    </a:ext>
                  </a:extLst>
                </a:gridCol>
                <a:gridCol w="208280">
                  <a:extLst>
                    <a:ext uri="{9D8B030D-6E8A-4147-A177-3AD203B41FA5}">
                      <a16:colId xmlns:a16="http://schemas.microsoft.com/office/drawing/2014/main" val="2865523129"/>
                    </a:ext>
                  </a:extLst>
                </a:gridCol>
                <a:gridCol w="208280">
                  <a:extLst>
                    <a:ext uri="{9D8B030D-6E8A-4147-A177-3AD203B41FA5}">
                      <a16:colId xmlns:a16="http://schemas.microsoft.com/office/drawing/2014/main" val="196382429"/>
                    </a:ext>
                  </a:extLst>
                </a:gridCol>
                <a:gridCol w="208280">
                  <a:extLst>
                    <a:ext uri="{9D8B030D-6E8A-4147-A177-3AD203B41FA5}">
                      <a16:colId xmlns:a16="http://schemas.microsoft.com/office/drawing/2014/main" val="780817885"/>
                    </a:ext>
                  </a:extLst>
                </a:gridCol>
                <a:gridCol w="208280">
                  <a:extLst>
                    <a:ext uri="{9D8B030D-6E8A-4147-A177-3AD203B41FA5}">
                      <a16:colId xmlns:a16="http://schemas.microsoft.com/office/drawing/2014/main" val="1656985235"/>
                    </a:ext>
                  </a:extLst>
                </a:gridCol>
                <a:gridCol w="208280">
                  <a:extLst>
                    <a:ext uri="{9D8B030D-6E8A-4147-A177-3AD203B41FA5}">
                      <a16:colId xmlns:a16="http://schemas.microsoft.com/office/drawing/2014/main" val="707088256"/>
                    </a:ext>
                  </a:extLst>
                </a:gridCol>
                <a:gridCol w="208280">
                  <a:extLst>
                    <a:ext uri="{9D8B030D-6E8A-4147-A177-3AD203B41FA5}">
                      <a16:colId xmlns:a16="http://schemas.microsoft.com/office/drawing/2014/main" val="975736250"/>
                    </a:ext>
                  </a:extLst>
                </a:gridCol>
                <a:gridCol w="208280">
                  <a:extLst>
                    <a:ext uri="{9D8B030D-6E8A-4147-A177-3AD203B41FA5}">
                      <a16:colId xmlns:a16="http://schemas.microsoft.com/office/drawing/2014/main" val="2346271832"/>
                    </a:ext>
                  </a:extLst>
                </a:gridCol>
                <a:gridCol w="208280">
                  <a:extLst>
                    <a:ext uri="{9D8B030D-6E8A-4147-A177-3AD203B41FA5}">
                      <a16:colId xmlns:a16="http://schemas.microsoft.com/office/drawing/2014/main" val="159089924"/>
                    </a:ext>
                  </a:extLst>
                </a:gridCol>
                <a:gridCol w="208280">
                  <a:extLst>
                    <a:ext uri="{9D8B030D-6E8A-4147-A177-3AD203B41FA5}">
                      <a16:colId xmlns:a16="http://schemas.microsoft.com/office/drawing/2014/main" val="3548294201"/>
                    </a:ext>
                  </a:extLst>
                </a:gridCol>
                <a:gridCol w="208280">
                  <a:extLst>
                    <a:ext uri="{9D8B030D-6E8A-4147-A177-3AD203B41FA5}">
                      <a16:colId xmlns:a16="http://schemas.microsoft.com/office/drawing/2014/main" val="784218020"/>
                    </a:ext>
                  </a:extLst>
                </a:gridCol>
                <a:gridCol w="208280">
                  <a:extLst>
                    <a:ext uri="{9D8B030D-6E8A-4147-A177-3AD203B41FA5}">
                      <a16:colId xmlns:a16="http://schemas.microsoft.com/office/drawing/2014/main" val="2282433701"/>
                    </a:ext>
                  </a:extLst>
                </a:gridCol>
                <a:gridCol w="208280">
                  <a:extLst>
                    <a:ext uri="{9D8B030D-6E8A-4147-A177-3AD203B41FA5}">
                      <a16:colId xmlns:a16="http://schemas.microsoft.com/office/drawing/2014/main" val="725848135"/>
                    </a:ext>
                  </a:extLst>
                </a:gridCol>
                <a:gridCol w="208280">
                  <a:extLst>
                    <a:ext uri="{9D8B030D-6E8A-4147-A177-3AD203B41FA5}">
                      <a16:colId xmlns:a16="http://schemas.microsoft.com/office/drawing/2014/main" val="3017073832"/>
                    </a:ext>
                  </a:extLst>
                </a:gridCol>
                <a:gridCol w="208280">
                  <a:extLst>
                    <a:ext uri="{9D8B030D-6E8A-4147-A177-3AD203B41FA5}">
                      <a16:colId xmlns:a16="http://schemas.microsoft.com/office/drawing/2014/main" val="226724201"/>
                    </a:ext>
                  </a:extLst>
                </a:gridCol>
                <a:gridCol w="208280">
                  <a:extLst>
                    <a:ext uri="{9D8B030D-6E8A-4147-A177-3AD203B41FA5}">
                      <a16:colId xmlns:a16="http://schemas.microsoft.com/office/drawing/2014/main" val="2060735058"/>
                    </a:ext>
                  </a:extLst>
                </a:gridCol>
                <a:gridCol w="208280">
                  <a:extLst>
                    <a:ext uri="{9D8B030D-6E8A-4147-A177-3AD203B41FA5}">
                      <a16:colId xmlns:a16="http://schemas.microsoft.com/office/drawing/2014/main" val="3930230839"/>
                    </a:ext>
                  </a:extLst>
                </a:gridCol>
                <a:gridCol w="208280">
                  <a:extLst>
                    <a:ext uri="{9D8B030D-6E8A-4147-A177-3AD203B41FA5}">
                      <a16:colId xmlns:a16="http://schemas.microsoft.com/office/drawing/2014/main" val="1820247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6776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- 2020-06-10 14:29:25</a:t>
                      </a:r>
                      <a:r>
                        <a:rPr kumimoji="0" lang="en-US" sz="1000" b="0" i="0" u="none" strike="noStrike" kern="1200" cap="none" spc="0" normalizeH="0" baseline="0" noProof="0">
                          <a:ln>
                            <a:noFill/>
                          </a:ln>
                          <a:solidFill>
                            <a:prstClr val="black"/>
                          </a:solidFill>
                          <a:effectLst/>
                          <a:uLnTx/>
                          <a:uFillTx/>
                          <a:latin typeface="+mn-lt"/>
                          <a:ea typeface="+mn-ea"/>
                          <a:cs typeface="+mn-cs"/>
                        </a:rPr>
                        <a:t>
 🔊 How we missed that sound... #RaceTheLimit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https://scontent-iad3-1.xx.fbcdn.net/v/t15.5256-10/p720x720/103981555_267440911004255_1326217029626415221_n.jpg?_nc_cat=106&amp;_nc_sid=ad6a45&amp;_nc_ohc=-VKVQ7i3aCwAX9vszM3&amp;_nc_ht=scontent-iad3-1.xx&amp;oh=e01aa2d2315ad4a8396ecb8d53fe1b9c&amp;oe=5F0B48E6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0775306"/>
                  </a:ext>
                </a:extLst>
              </a:tr>
            </a:tbl>
          </a:graphicData>
        </a:graphic>
      </p:graphicFrame>
      <p:sp>
        <p:nvSpPr>
          <p:cNvPr id="4" name="Text Placeholder 3">
            <a:extLst>
              <a:ext uri="{FF2B5EF4-FFF2-40B4-BE49-F238E27FC236}">
                <a16:creationId xmlns:a16="http://schemas.microsoft.com/office/drawing/2014/main" id="{BA6329D7-9114-4C54-B3C3-09D085AC27C5}"/>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38911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507A5-BC7C-4183-9D00-CCC7E7173605}"/>
              </a:ext>
            </a:extLst>
          </p:cNvPr>
          <p:cNvSpPr>
            <a:spLocks noGrp="1"/>
          </p:cNvSpPr>
          <p:nvPr>
            <p:ph type="title"/>
          </p:nvPr>
        </p:nvSpPr>
        <p:spPr/>
        <p:txBody>
          <a:bodyPr/>
          <a:lstStyle/>
          <a:p>
            <a:r>
              <a:rPr lang="en-US"/>
              <a:t>Facebook Own Posts Table | BMW Motorsport - 3 of 22</a:t>
            </a:r>
          </a:p>
        </p:txBody>
      </p:sp>
      <p:graphicFrame>
        <p:nvGraphicFramePr>
          <p:cNvPr id="5" name="Table Placeholder 4">
            <a:extLst>
              <a:ext uri="{FF2B5EF4-FFF2-40B4-BE49-F238E27FC236}">
                <a16:creationId xmlns:a16="http://schemas.microsoft.com/office/drawing/2014/main" id="{445B57A7-A84D-4422-A6EF-164A91D71FDF}"/>
              </a:ext>
            </a:extLst>
          </p:cNvPr>
          <p:cNvGraphicFramePr>
            <a:graphicFrameLocks noGrp="1"/>
          </p:cNvGraphicFramePr>
          <p:nvPr>
            <p:ph type="tbl" sz="quarter" idx="13"/>
            <p:extLst>
              <p:ext uri="{D42A27DB-BD31-4B8C-83A1-F6EECF244321}">
                <p14:modId xmlns:p14="http://schemas.microsoft.com/office/powerpoint/2010/main" val="263619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82180966"/>
                    </a:ext>
                  </a:extLst>
                </a:gridCol>
                <a:gridCol w="822960">
                  <a:extLst>
                    <a:ext uri="{9D8B030D-6E8A-4147-A177-3AD203B41FA5}">
                      <a16:colId xmlns:a16="http://schemas.microsoft.com/office/drawing/2014/main" val="32082100"/>
                    </a:ext>
                  </a:extLst>
                </a:gridCol>
                <a:gridCol w="329184">
                  <a:extLst>
                    <a:ext uri="{9D8B030D-6E8A-4147-A177-3AD203B41FA5}">
                      <a16:colId xmlns:a16="http://schemas.microsoft.com/office/drawing/2014/main" val="3861525704"/>
                    </a:ext>
                  </a:extLst>
                </a:gridCol>
                <a:gridCol w="208280">
                  <a:extLst>
                    <a:ext uri="{9D8B030D-6E8A-4147-A177-3AD203B41FA5}">
                      <a16:colId xmlns:a16="http://schemas.microsoft.com/office/drawing/2014/main" val="3581164176"/>
                    </a:ext>
                  </a:extLst>
                </a:gridCol>
                <a:gridCol w="208280">
                  <a:extLst>
                    <a:ext uri="{9D8B030D-6E8A-4147-A177-3AD203B41FA5}">
                      <a16:colId xmlns:a16="http://schemas.microsoft.com/office/drawing/2014/main" val="2798748850"/>
                    </a:ext>
                  </a:extLst>
                </a:gridCol>
                <a:gridCol w="208280">
                  <a:extLst>
                    <a:ext uri="{9D8B030D-6E8A-4147-A177-3AD203B41FA5}">
                      <a16:colId xmlns:a16="http://schemas.microsoft.com/office/drawing/2014/main" val="1897249464"/>
                    </a:ext>
                  </a:extLst>
                </a:gridCol>
                <a:gridCol w="208280">
                  <a:extLst>
                    <a:ext uri="{9D8B030D-6E8A-4147-A177-3AD203B41FA5}">
                      <a16:colId xmlns:a16="http://schemas.microsoft.com/office/drawing/2014/main" val="848064363"/>
                    </a:ext>
                  </a:extLst>
                </a:gridCol>
                <a:gridCol w="208280">
                  <a:extLst>
                    <a:ext uri="{9D8B030D-6E8A-4147-A177-3AD203B41FA5}">
                      <a16:colId xmlns:a16="http://schemas.microsoft.com/office/drawing/2014/main" val="3325561287"/>
                    </a:ext>
                  </a:extLst>
                </a:gridCol>
                <a:gridCol w="208280">
                  <a:extLst>
                    <a:ext uri="{9D8B030D-6E8A-4147-A177-3AD203B41FA5}">
                      <a16:colId xmlns:a16="http://schemas.microsoft.com/office/drawing/2014/main" val="3664407343"/>
                    </a:ext>
                  </a:extLst>
                </a:gridCol>
                <a:gridCol w="208280">
                  <a:extLst>
                    <a:ext uri="{9D8B030D-6E8A-4147-A177-3AD203B41FA5}">
                      <a16:colId xmlns:a16="http://schemas.microsoft.com/office/drawing/2014/main" val="1525365470"/>
                    </a:ext>
                  </a:extLst>
                </a:gridCol>
                <a:gridCol w="208280">
                  <a:extLst>
                    <a:ext uri="{9D8B030D-6E8A-4147-A177-3AD203B41FA5}">
                      <a16:colId xmlns:a16="http://schemas.microsoft.com/office/drawing/2014/main" val="2688874784"/>
                    </a:ext>
                  </a:extLst>
                </a:gridCol>
                <a:gridCol w="208280">
                  <a:extLst>
                    <a:ext uri="{9D8B030D-6E8A-4147-A177-3AD203B41FA5}">
                      <a16:colId xmlns:a16="http://schemas.microsoft.com/office/drawing/2014/main" val="270244176"/>
                    </a:ext>
                  </a:extLst>
                </a:gridCol>
                <a:gridCol w="208280">
                  <a:extLst>
                    <a:ext uri="{9D8B030D-6E8A-4147-A177-3AD203B41FA5}">
                      <a16:colId xmlns:a16="http://schemas.microsoft.com/office/drawing/2014/main" val="2213024689"/>
                    </a:ext>
                  </a:extLst>
                </a:gridCol>
                <a:gridCol w="208280">
                  <a:extLst>
                    <a:ext uri="{9D8B030D-6E8A-4147-A177-3AD203B41FA5}">
                      <a16:colId xmlns:a16="http://schemas.microsoft.com/office/drawing/2014/main" val="686474956"/>
                    </a:ext>
                  </a:extLst>
                </a:gridCol>
                <a:gridCol w="208280">
                  <a:extLst>
                    <a:ext uri="{9D8B030D-6E8A-4147-A177-3AD203B41FA5}">
                      <a16:colId xmlns:a16="http://schemas.microsoft.com/office/drawing/2014/main" val="777668397"/>
                    </a:ext>
                  </a:extLst>
                </a:gridCol>
                <a:gridCol w="208280">
                  <a:extLst>
                    <a:ext uri="{9D8B030D-6E8A-4147-A177-3AD203B41FA5}">
                      <a16:colId xmlns:a16="http://schemas.microsoft.com/office/drawing/2014/main" val="3918484028"/>
                    </a:ext>
                  </a:extLst>
                </a:gridCol>
                <a:gridCol w="208280">
                  <a:extLst>
                    <a:ext uri="{9D8B030D-6E8A-4147-A177-3AD203B41FA5}">
                      <a16:colId xmlns:a16="http://schemas.microsoft.com/office/drawing/2014/main" val="1197021952"/>
                    </a:ext>
                  </a:extLst>
                </a:gridCol>
                <a:gridCol w="208280">
                  <a:extLst>
                    <a:ext uri="{9D8B030D-6E8A-4147-A177-3AD203B41FA5}">
                      <a16:colId xmlns:a16="http://schemas.microsoft.com/office/drawing/2014/main" val="4253925484"/>
                    </a:ext>
                  </a:extLst>
                </a:gridCol>
                <a:gridCol w="208280">
                  <a:extLst>
                    <a:ext uri="{9D8B030D-6E8A-4147-A177-3AD203B41FA5}">
                      <a16:colId xmlns:a16="http://schemas.microsoft.com/office/drawing/2014/main" val="860041907"/>
                    </a:ext>
                  </a:extLst>
                </a:gridCol>
                <a:gridCol w="208280">
                  <a:extLst>
                    <a:ext uri="{9D8B030D-6E8A-4147-A177-3AD203B41FA5}">
                      <a16:colId xmlns:a16="http://schemas.microsoft.com/office/drawing/2014/main" val="4139087990"/>
                    </a:ext>
                  </a:extLst>
                </a:gridCol>
                <a:gridCol w="208280">
                  <a:extLst>
                    <a:ext uri="{9D8B030D-6E8A-4147-A177-3AD203B41FA5}">
                      <a16:colId xmlns:a16="http://schemas.microsoft.com/office/drawing/2014/main" val="2986219445"/>
                    </a:ext>
                  </a:extLst>
                </a:gridCol>
                <a:gridCol w="208280">
                  <a:extLst>
                    <a:ext uri="{9D8B030D-6E8A-4147-A177-3AD203B41FA5}">
                      <a16:colId xmlns:a16="http://schemas.microsoft.com/office/drawing/2014/main" val="559363959"/>
                    </a:ext>
                  </a:extLst>
                </a:gridCol>
                <a:gridCol w="208280">
                  <a:extLst>
                    <a:ext uri="{9D8B030D-6E8A-4147-A177-3AD203B41FA5}">
                      <a16:colId xmlns:a16="http://schemas.microsoft.com/office/drawing/2014/main" val="808587737"/>
                    </a:ext>
                  </a:extLst>
                </a:gridCol>
                <a:gridCol w="208280">
                  <a:extLst>
                    <a:ext uri="{9D8B030D-6E8A-4147-A177-3AD203B41FA5}">
                      <a16:colId xmlns:a16="http://schemas.microsoft.com/office/drawing/2014/main" val="1592881707"/>
                    </a:ext>
                  </a:extLst>
                </a:gridCol>
                <a:gridCol w="208280">
                  <a:extLst>
                    <a:ext uri="{9D8B030D-6E8A-4147-A177-3AD203B41FA5}">
                      <a16:colId xmlns:a16="http://schemas.microsoft.com/office/drawing/2014/main" val="586528369"/>
                    </a:ext>
                  </a:extLst>
                </a:gridCol>
                <a:gridCol w="208280">
                  <a:extLst>
                    <a:ext uri="{9D8B030D-6E8A-4147-A177-3AD203B41FA5}">
                      <a16:colId xmlns:a16="http://schemas.microsoft.com/office/drawing/2014/main" val="3890097869"/>
                    </a:ext>
                  </a:extLst>
                </a:gridCol>
                <a:gridCol w="208280">
                  <a:extLst>
                    <a:ext uri="{9D8B030D-6E8A-4147-A177-3AD203B41FA5}">
                      <a16:colId xmlns:a16="http://schemas.microsoft.com/office/drawing/2014/main" val="2972342527"/>
                    </a:ext>
                  </a:extLst>
                </a:gridCol>
                <a:gridCol w="208280">
                  <a:extLst>
                    <a:ext uri="{9D8B030D-6E8A-4147-A177-3AD203B41FA5}">
                      <a16:colId xmlns:a16="http://schemas.microsoft.com/office/drawing/2014/main" val="3969118824"/>
                    </a:ext>
                  </a:extLst>
                </a:gridCol>
                <a:gridCol w="208280">
                  <a:extLst>
                    <a:ext uri="{9D8B030D-6E8A-4147-A177-3AD203B41FA5}">
                      <a16:colId xmlns:a16="http://schemas.microsoft.com/office/drawing/2014/main" val="1288275675"/>
                    </a:ext>
                  </a:extLst>
                </a:gridCol>
                <a:gridCol w="208280">
                  <a:extLst>
                    <a:ext uri="{9D8B030D-6E8A-4147-A177-3AD203B41FA5}">
                      <a16:colId xmlns:a16="http://schemas.microsoft.com/office/drawing/2014/main" val="3679184406"/>
                    </a:ext>
                  </a:extLst>
                </a:gridCol>
                <a:gridCol w="208280">
                  <a:extLst>
                    <a:ext uri="{9D8B030D-6E8A-4147-A177-3AD203B41FA5}">
                      <a16:colId xmlns:a16="http://schemas.microsoft.com/office/drawing/2014/main" val="1947555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3242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- 2020-06-08 17:00:01</a:t>
                      </a:r>
                      <a:r>
                        <a:rPr kumimoji="0" lang="en-US" sz="1000" b="0" i="0" u="none" strike="noStrike" kern="1200" cap="none" spc="0" normalizeH="0" baseline="0" noProof="0">
                          <a:ln>
                            <a:noFill/>
                          </a:ln>
                          <a:solidFill>
                            <a:prstClr val="black"/>
                          </a:solidFill>
                          <a:effectLst/>
                          <a:uLnTx/>
                          <a:uFillTx/>
                          <a:latin typeface="+mn-lt"/>
                          <a:ea typeface="+mn-ea"/>
                          <a:cs typeface="+mn-cs"/>
                        </a:rPr>
                        <a:t>
 The idea behind the BMW Junior Team is as contemporary today as it was in 1977, the year in which BMW first started to systematically support talented drivers. Or, as Jochen Neerpasch – mentor to today’s BMW Junior Team – puts it: “The best race car is worth nothing if the driver is not fast.” Find out more about the goals of the racing driver training programme at BMW Motorsport in our latest clip.*
You can find more information on the BMW Junior Team at b.mw/juniorteam.
*The video material was filmed early in 2020.
#BMWJuniorTeam #BMWMotorsport #BMWMMotorsport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https://scontent-iad3-1.xx.fbcdn.net/v/t15.5256-10/103155298_296744344818316_4414446578328470802_n.jpg?_nc_cat=106&amp;_nc_sid=ad6a45&amp;_nc_ohc=Z0mbQwa3SqUAX8mrlF5&amp;_nc_ht=scontent-iad3-1.xx&amp;oh=5cf29b956140764f058955628d4acf27&amp;oe=5F0D2C51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85051385"/>
                  </a:ext>
                </a:extLst>
              </a:tr>
            </a:tbl>
          </a:graphicData>
        </a:graphic>
      </p:graphicFrame>
      <p:sp>
        <p:nvSpPr>
          <p:cNvPr id="4" name="Text Placeholder 3">
            <a:extLst>
              <a:ext uri="{FF2B5EF4-FFF2-40B4-BE49-F238E27FC236}">
                <a16:creationId xmlns:a16="http://schemas.microsoft.com/office/drawing/2014/main" id="{C847CF27-F429-4C0B-90AA-0994057C2C34}"/>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3635550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45B18-F8C5-4634-9250-A2CBB1EFC177}"/>
              </a:ext>
            </a:extLst>
          </p:cNvPr>
          <p:cNvSpPr>
            <a:spLocks noGrp="1"/>
          </p:cNvSpPr>
          <p:nvPr>
            <p:ph type="title"/>
          </p:nvPr>
        </p:nvSpPr>
        <p:spPr/>
        <p:txBody>
          <a:bodyPr/>
          <a:lstStyle/>
          <a:p>
            <a:r>
              <a:rPr lang="en-US"/>
              <a:t>Facebook Own Posts Table | BMW Motorsport - 4 of 22</a:t>
            </a:r>
          </a:p>
        </p:txBody>
      </p:sp>
      <p:graphicFrame>
        <p:nvGraphicFramePr>
          <p:cNvPr id="5" name="Table Placeholder 4">
            <a:extLst>
              <a:ext uri="{FF2B5EF4-FFF2-40B4-BE49-F238E27FC236}">
                <a16:creationId xmlns:a16="http://schemas.microsoft.com/office/drawing/2014/main" id="{85406D0A-2C44-4AE3-B62B-910ACE0BD436}"/>
              </a:ext>
            </a:extLst>
          </p:cNvPr>
          <p:cNvGraphicFramePr>
            <a:graphicFrameLocks noGrp="1"/>
          </p:cNvGraphicFramePr>
          <p:nvPr>
            <p:ph type="tbl" sz="quarter" idx="13"/>
            <p:extLst>
              <p:ext uri="{D42A27DB-BD31-4B8C-83A1-F6EECF244321}">
                <p14:modId xmlns:p14="http://schemas.microsoft.com/office/powerpoint/2010/main" val="4082965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414124"/>
                    </a:ext>
                  </a:extLst>
                </a:gridCol>
                <a:gridCol w="822960">
                  <a:extLst>
                    <a:ext uri="{9D8B030D-6E8A-4147-A177-3AD203B41FA5}">
                      <a16:colId xmlns:a16="http://schemas.microsoft.com/office/drawing/2014/main" val="3713592367"/>
                    </a:ext>
                  </a:extLst>
                </a:gridCol>
                <a:gridCol w="329184">
                  <a:extLst>
                    <a:ext uri="{9D8B030D-6E8A-4147-A177-3AD203B41FA5}">
                      <a16:colId xmlns:a16="http://schemas.microsoft.com/office/drawing/2014/main" val="2334819632"/>
                    </a:ext>
                  </a:extLst>
                </a:gridCol>
                <a:gridCol w="208280">
                  <a:extLst>
                    <a:ext uri="{9D8B030D-6E8A-4147-A177-3AD203B41FA5}">
                      <a16:colId xmlns:a16="http://schemas.microsoft.com/office/drawing/2014/main" val="481920369"/>
                    </a:ext>
                  </a:extLst>
                </a:gridCol>
                <a:gridCol w="208280">
                  <a:extLst>
                    <a:ext uri="{9D8B030D-6E8A-4147-A177-3AD203B41FA5}">
                      <a16:colId xmlns:a16="http://schemas.microsoft.com/office/drawing/2014/main" val="464522247"/>
                    </a:ext>
                  </a:extLst>
                </a:gridCol>
                <a:gridCol w="208280">
                  <a:extLst>
                    <a:ext uri="{9D8B030D-6E8A-4147-A177-3AD203B41FA5}">
                      <a16:colId xmlns:a16="http://schemas.microsoft.com/office/drawing/2014/main" val="434818483"/>
                    </a:ext>
                  </a:extLst>
                </a:gridCol>
                <a:gridCol w="208280">
                  <a:extLst>
                    <a:ext uri="{9D8B030D-6E8A-4147-A177-3AD203B41FA5}">
                      <a16:colId xmlns:a16="http://schemas.microsoft.com/office/drawing/2014/main" val="1130734719"/>
                    </a:ext>
                  </a:extLst>
                </a:gridCol>
                <a:gridCol w="208280">
                  <a:extLst>
                    <a:ext uri="{9D8B030D-6E8A-4147-A177-3AD203B41FA5}">
                      <a16:colId xmlns:a16="http://schemas.microsoft.com/office/drawing/2014/main" val="874663433"/>
                    </a:ext>
                  </a:extLst>
                </a:gridCol>
                <a:gridCol w="208280">
                  <a:extLst>
                    <a:ext uri="{9D8B030D-6E8A-4147-A177-3AD203B41FA5}">
                      <a16:colId xmlns:a16="http://schemas.microsoft.com/office/drawing/2014/main" val="1582366599"/>
                    </a:ext>
                  </a:extLst>
                </a:gridCol>
                <a:gridCol w="208280">
                  <a:extLst>
                    <a:ext uri="{9D8B030D-6E8A-4147-A177-3AD203B41FA5}">
                      <a16:colId xmlns:a16="http://schemas.microsoft.com/office/drawing/2014/main" val="2932702398"/>
                    </a:ext>
                  </a:extLst>
                </a:gridCol>
                <a:gridCol w="208280">
                  <a:extLst>
                    <a:ext uri="{9D8B030D-6E8A-4147-A177-3AD203B41FA5}">
                      <a16:colId xmlns:a16="http://schemas.microsoft.com/office/drawing/2014/main" val="1606797066"/>
                    </a:ext>
                  </a:extLst>
                </a:gridCol>
                <a:gridCol w="208280">
                  <a:extLst>
                    <a:ext uri="{9D8B030D-6E8A-4147-A177-3AD203B41FA5}">
                      <a16:colId xmlns:a16="http://schemas.microsoft.com/office/drawing/2014/main" val="3085988539"/>
                    </a:ext>
                  </a:extLst>
                </a:gridCol>
                <a:gridCol w="208280">
                  <a:extLst>
                    <a:ext uri="{9D8B030D-6E8A-4147-A177-3AD203B41FA5}">
                      <a16:colId xmlns:a16="http://schemas.microsoft.com/office/drawing/2014/main" val="3289973472"/>
                    </a:ext>
                  </a:extLst>
                </a:gridCol>
                <a:gridCol w="208280">
                  <a:extLst>
                    <a:ext uri="{9D8B030D-6E8A-4147-A177-3AD203B41FA5}">
                      <a16:colId xmlns:a16="http://schemas.microsoft.com/office/drawing/2014/main" val="3893544144"/>
                    </a:ext>
                  </a:extLst>
                </a:gridCol>
                <a:gridCol w="208280">
                  <a:extLst>
                    <a:ext uri="{9D8B030D-6E8A-4147-A177-3AD203B41FA5}">
                      <a16:colId xmlns:a16="http://schemas.microsoft.com/office/drawing/2014/main" val="693789950"/>
                    </a:ext>
                  </a:extLst>
                </a:gridCol>
                <a:gridCol w="208280">
                  <a:extLst>
                    <a:ext uri="{9D8B030D-6E8A-4147-A177-3AD203B41FA5}">
                      <a16:colId xmlns:a16="http://schemas.microsoft.com/office/drawing/2014/main" val="2835384479"/>
                    </a:ext>
                  </a:extLst>
                </a:gridCol>
                <a:gridCol w="208280">
                  <a:extLst>
                    <a:ext uri="{9D8B030D-6E8A-4147-A177-3AD203B41FA5}">
                      <a16:colId xmlns:a16="http://schemas.microsoft.com/office/drawing/2014/main" val="3697540571"/>
                    </a:ext>
                  </a:extLst>
                </a:gridCol>
                <a:gridCol w="208280">
                  <a:extLst>
                    <a:ext uri="{9D8B030D-6E8A-4147-A177-3AD203B41FA5}">
                      <a16:colId xmlns:a16="http://schemas.microsoft.com/office/drawing/2014/main" val="3290608436"/>
                    </a:ext>
                  </a:extLst>
                </a:gridCol>
                <a:gridCol w="208280">
                  <a:extLst>
                    <a:ext uri="{9D8B030D-6E8A-4147-A177-3AD203B41FA5}">
                      <a16:colId xmlns:a16="http://schemas.microsoft.com/office/drawing/2014/main" val="3585885603"/>
                    </a:ext>
                  </a:extLst>
                </a:gridCol>
                <a:gridCol w="208280">
                  <a:extLst>
                    <a:ext uri="{9D8B030D-6E8A-4147-A177-3AD203B41FA5}">
                      <a16:colId xmlns:a16="http://schemas.microsoft.com/office/drawing/2014/main" val="973238023"/>
                    </a:ext>
                  </a:extLst>
                </a:gridCol>
                <a:gridCol w="208280">
                  <a:extLst>
                    <a:ext uri="{9D8B030D-6E8A-4147-A177-3AD203B41FA5}">
                      <a16:colId xmlns:a16="http://schemas.microsoft.com/office/drawing/2014/main" val="4230128748"/>
                    </a:ext>
                  </a:extLst>
                </a:gridCol>
                <a:gridCol w="208280">
                  <a:extLst>
                    <a:ext uri="{9D8B030D-6E8A-4147-A177-3AD203B41FA5}">
                      <a16:colId xmlns:a16="http://schemas.microsoft.com/office/drawing/2014/main" val="322176356"/>
                    </a:ext>
                  </a:extLst>
                </a:gridCol>
                <a:gridCol w="208280">
                  <a:extLst>
                    <a:ext uri="{9D8B030D-6E8A-4147-A177-3AD203B41FA5}">
                      <a16:colId xmlns:a16="http://schemas.microsoft.com/office/drawing/2014/main" val="3543998342"/>
                    </a:ext>
                  </a:extLst>
                </a:gridCol>
                <a:gridCol w="208280">
                  <a:extLst>
                    <a:ext uri="{9D8B030D-6E8A-4147-A177-3AD203B41FA5}">
                      <a16:colId xmlns:a16="http://schemas.microsoft.com/office/drawing/2014/main" val="674041334"/>
                    </a:ext>
                  </a:extLst>
                </a:gridCol>
                <a:gridCol w="208280">
                  <a:extLst>
                    <a:ext uri="{9D8B030D-6E8A-4147-A177-3AD203B41FA5}">
                      <a16:colId xmlns:a16="http://schemas.microsoft.com/office/drawing/2014/main" val="3212524119"/>
                    </a:ext>
                  </a:extLst>
                </a:gridCol>
                <a:gridCol w="208280">
                  <a:extLst>
                    <a:ext uri="{9D8B030D-6E8A-4147-A177-3AD203B41FA5}">
                      <a16:colId xmlns:a16="http://schemas.microsoft.com/office/drawing/2014/main" val="2089079034"/>
                    </a:ext>
                  </a:extLst>
                </a:gridCol>
                <a:gridCol w="208280">
                  <a:extLst>
                    <a:ext uri="{9D8B030D-6E8A-4147-A177-3AD203B41FA5}">
                      <a16:colId xmlns:a16="http://schemas.microsoft.com/office/drawing/2014/main" val="1300732267"/>
                    </a:ext>
                  </a:extLst>
                </a:gridCol>
                <a:gridCol w="208280">
                  <a:extLst>
                    <a:ext uri="{9D8B030D-6E8A-4147-A177-3AD203B41FA5}">
                      <a16:colId xmlns:a16="http://schemas.microsoft.com/office/drawing/2014/main" val="2704122631"/>
                    </a:ext>
                  </a:extLst>
                </a:gridCol>
                <a:gridCol w="208280">
                  <a:extLst>
                    <a:ext uri="{9D8B030D-6E8A-4147-A177-3AD203B41FA5}">
                      <a16:colId xmlns:a16="http://schemas.microsoft.com/office/drawing/2014/main" val="538717826"/>
                    </a:ext>
                  </a:extLst>
                </a:gridCol>
                <a:gridCol w="208280">
                  <a:extLst>
                    <a:ext uri="{9D8B030D-6E8A-4147-A177-3AD203B41FA5}">
                      <a16:colId xmlns:a16="http://schemas.microsoft.com/office/drawing/2014/main" val="1932567392"/>
                    </a:ext>
                  </a:extLst>
                </a:gridCol>
                <a:gridCol w="208280">
                  <a:extLst>
                    <a:ext uri="{9D8B030D-6E8A-4147-A177-3AD203B41FA5}">
                      <a16:colId xmlns:a16="http://schemas.microsoft.com/office/drawing/2014/main" val="1519403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0612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- 2020-06-09 14:41:03</a:t>
                      </a:r>
                      <a:r>
                        <a:rPr kumimoji="0" lang="en-US" sz="1000" b="0" i="0" u="none" strike="noStrike" kern="1200" cap="none" spc="0" normalizeH="0" baseline="0" noProof="0">
                          <a:ln>
                            <a:noFill/>
                          </a:ln>
                          <a:solidFill>
                            <a:prstClr val="black"/>
                          </a:solidFill>
                          <a:effectLst/>
                          <a:uLnTx/>
                          <a:uFillTx/>
                          <a:latin typeface="+mn-lt"/>
                          <a:ea typeface="+mn-ea"/>
                          <a:cs typeface="+mn-cs"/>
                        </a:rPr>
                        <a:t>
 Rooooaaaarrrr. ⬛️🦁
#RaceTheLimit #PassionForRacing #DTM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https://scontent-iad3-1.xx.fbcdn.net/v/t1.0-9/s720x720/103376974_3119747521397721_6361569277181808941_o.jpg?_nc_cat=100&amp;_nc_sid=8024bb&amp;_nc_ohc=Ic0Kfhed6O8AX-SXdvg&amp;_nc_ht=scontent-iad3-1.xx&amp;_nc_tp=7&amp;oh=1d67cf9a748011deb4f8b0af41f591eb&amp;oe=5F0B77D4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1842405"/>
                  </a:ext>
                </a:extLst>
              </a:tr>
            </a:tbl>
          </a:graphicData>
        </a:graphic>
      </p:graphicFrame>
      <p:sp>
        <p:nvSpPr>
          <p:cNvPr id="4" name="Text Placeholder 3">
            <a:extLst>
              <a:ext uri="{FF2B5EF4-FFF2-40B4-BE49-F238E27FC236}">
                <a16:creationId xmlns:a16="http://schemas.microsoft.com/office/drawing/2014/main" id="{68016EB7-33C7-4FC3-A840-B2E304F4F9B3}"/>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1654778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34080-5160-49AC-AF2C-B5A5A8A58B50}"/>
              </a:ext>
            </a:extLst>
          </p:cNvPr>
          <p:cNvSpPr>
            <a:spLocks noGrp="1"/>
          </p:cNvSpPr>
          <p:nvPr>
            <p:ph type="title"/>
          </p:nvPr>
        </p:nvSpPr>
        <p:spPr/>
        <p:txBody>
          <a:bodyPr/>
          <a:lstStyle/>
          <a:p>
            <a:r>
              <a:rPr lang="en-US"/>
              <a:t>Facebook Own Posts Table | BMW Motorsport - 5 of 22</a:t>
            </a:r>
          </a:p>
        </p:txBody>
      </p:sp>
      <p:graphicFrame>
        <p:nvGraphicFramePr>
          <p:cNvPr id="5" name="Table Placeholder 4">
            <a:extLst>
              <a:ext uri="{FF2B5EF4-FFF2-40B4-BE49-F238E27FC236}">
                <a16:creationId xmlns:a16="http://schemas.microsoft.com/office/drawing/2014/main" id="{B6B91BC0-7672-4935-85CC-6D23218E3C88}"/>
              </a:ext>
            </a:extLst>
          </p:cNvPr>
          <p:cNvGraphicFramePr>
            <a:graphicFrameLocks noGrp="1"/>
          </p:cNvGraphicFramePr>
          <p:nvPr>
            <p:ph type="tbl" sz="quarter" idx="13"/>
            <p:extLst>
              <p:ext uri="{D42A27DB-BD31-4B8C-83A1-F6EECF244321}">
                <p14:modId xmlns:p14="http://schemas.microsoft.com/office/powerpoint/2010/main" val="92639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52446110"/>
                    </a:ext>
                  </a:extLst>
                </a:gridCol>
                <a:gridCol w="822960">
                  <a:extLst>
                    <a:ext uri="{9D8B030D-6E8A-4147-A177-3AD203B41FA5}">
                      <a16:colId xmlns:a16="http://schemas.microsoft.com/office/drawing/2014/main" val="2013306269"/>
                    </a:ext>
                  </a:extLst>
                </a:gridCol>
                <a:gridCol w="329184">
                  <a:extLst>
                    <a:ext uri="{9D8B030D-6E8A-4147-A177-3AD203B41FA5}">
                      <a16:colId xmlns:a16="http://schemas.microsoft.com/office/drawing/2014/main" val="2151616109"/>
                    </a:ext>
                  </a:extLst>
                </a:gridCol>
                <a:gridCol w="208280">
                  <a:extLst>
                    <a:ext uri="{9D8B030D-6E8A-4147-A177-3AD203B41FA5}">
                      <a16:colId xmlns:a16="http://schemas.microsoft.com/office/drawing/2014/main" val="1062305512"/>
                    </a:ext>
                  </a:extLst>
                </a:gridCol>
                <a:gridCol w="208280">
                  <a:extLst>
                    <a:ext uri="{9D8B030D-6E8A-4147-A177-3AD203B41FA5}">
                      <a16:colId xmlns:a16="http://schemas.microsoft.com/office/drawing/2014/main" val="482162149"/>
                    </a:ext>
                  </a:extLst>
                </a:gridCol>
                <a:gridCol w="208280">
                  <a:extLst>
                    <a:ext uri="{9D8B030D-6E8A-4147-A177-3AD203B41FA5}">
                      <a16:colId xmlns:a16="http://schemas.microsoft.com/office/drawing/2014/main" val="1725613443"/>
                    </a:ext>
                  </a:extLst>
                </a:gridCol>
                <a:gridCol w="208280">
                  <a:extLst>
                    <a:ext uri="{9D8B030D-6E8A-4147-A177-3AD203B41FA5}">
                      <a16:colId xmlns:a16="http://schemas.microsoft.com/office/drawing/2014/main" val="3590077811"/>
                    </a:ext>
                  </a:extLst>
                </a:gridCol>
                <a:gridCol w="208280">
                  <a:extLst>
                    <a:ext uri="{9D8B030D-6E8A-4147-A177-3AD203B41FA5}">
                      <a16:colId xmlns:a16="http://schemas.microsoft.com/office/drawing/2014/main" val="3854003077"/>
                    </a:ext>
                  </a:extLst>
                </a:gridCol>
                <a:gridCol w="208280">
                  <a:extLst>
                    <a:ext uri="{9D8B030D-6E8A-4147-A177-3AD203B41FA5}">
                      <a16:colId xmlns:a16="http://schemas.microsoft.com/office/drawing/2014/main" val="3435024536"/>
                    </a:ext>
                  </a:extLst>
                </a:gridCol>
                <a:gridCol w="208280">
                  <a:extLst>
                    <a:ext uri="{9D8B030D-6E8A-4147-A177-3AD203B41FA5}">
                      <a16:colId xmlns:a16="http://schemas.microsoft.com/office/drawing/2014/main" val="3088189352"/>
                    </a:ext>
                  </a:extLst>
                </a:gridCol>
                <a:gridCol w="208280">
                  <a:extLst>
                    <a:ext uri="{9D8B030D-6E8A-4147-A177-3AD203B41FA5}">
                      <a16:colId xmlns:a16="http://schemas.microsoft.com/office/drawing/2014/main" val="1991336819"/>
                    </a:ext>
                  </a:extLst>
                </a:gridCol>
                <a:gridCol w="208280">
                  <a:extLst>
                    <a:ext uri="{9D8B030D-6E8A-4147-A177-3AD203B41FA5}">
                      <a16:colId xmlns:a16="http://schemas.microsoft.com/office/drawing/2014/main" val="1560000950"/>
                    </a:ext>
                  </a:extLst>
                </a:gridCol>
                <a:gridCol w="208280">
                  <a:extLst>
                    <a:ext uri="{9D8B030D-6E8A-4147-A177-3AD203B41FA5}">
                      <a16:colId xmlns:a16="http://schemas.microsoft.com/office/drawing/2014/main" val="1155773681"/>
                    </a:ext>
                  </a:extLst>
                </a:gridCol>
                <a:gridCol w="208280">
                  <a:extLst>
                    <a:ext uri="{9D8B030D-6E8A-4147-A177-3AD203B41FA5}">
                      <a16:colId xmlns:a16="http://schemas.microsoft.com/office/drawing/2014/main" val="1172894698"/>
                    </a:ext>
                  </a:extLst>
                </a:gridCol>
                <a:gridCol w="208280">
                  <a:extLst>
                    <a:ext uri="{9D8B030D-6E8A-4147-A177-3AD203B41FA5}">
                      <a16:colId xmlns:a16="http://schemas.microsoft.com/office/drawing/2014/main" val="4111089331"/>
                    </a:ext>
                  </a:extLst>
                </a:gridCol>
                <a:gridCol w="208280">
                  <a:extLst>
                    <a:ext uri="{9D8B030D-6E8A-4147-A177-3AD203B41FA5}">
                      <a16:colId xmlns:a16="http://schemas.microsoft.com/office/drawing/2014/main" val="4019227897"/>
                    </a:ext>
                  </a:extLst>
                </a:gridCol>
                <a:gridCol w="208280">
                  <a:extLst>
                    <a:ext uri="{9D8B030D-6E8A-4147-A177-3AD203B41FA5}">
                      <a16:colId xmlns:a16="http://schemas.microsoft.com/office/drawing/2014/main" val="2948088244"/>
                    </a:ext>
                  </a:extLst>
                </a:gridCol>
                <a:gridCol w="208280">
                  <a:extLst>
                    <a:ext uri="{9D8B030D-6E8A-4147-A177-3AD203B41FA5}">
                      <a16:colId xmlns:a16="http://schemas.microsoft.com/office/drawing/2014/main" val="4080882268"/>
                    </a:ext>
                  </a:extLst>
                </a:gridCol>
                <a:gridCol w="208280">
                  <a:extLst>
                    <a:ext uri="{9D8B030D-6E8A-4147-A177-3AD203B41FA5}">
                      <a16:colId xmlns:a16="http://schemas.microsoft.com/office/drawing/2014/main" val="3625362943"/>
                    </a:ext>
                  </a:extLst>
                </a:gridCol>
                <a:gridCol w="208280">
                  <a:extLst>
                    <a:ext uri="{9D8B030D-6E8A-4147-A177-3AD203B41FA5}">
                      <a16:colId xmlns:a16="http://schemas.microsoft.com/office/drawing/2014/main" val="1733420809"/>
                    </a:ext>
                  </a:extLst>
                </a:gridCol>
                <a:gridCol w="208280">
                  <a:extLst>
                    <a:ext uri="{9D8B030D-6E8A-4147-A177-3AD203B41FA5}">
                      <a16:colId xmlns:a16="http://schemas.microsoft.com/office/drawing/2014/main" val="1442547923"/>
                    </a:ext>
                  </a:extLst>
                </a:gridCol>
                <a:gridCol w="208280">
                  <a:extLst>
                    <a:ext uri="{9D8B030D-6E8A-4147-A177-3AD203B41FA5}">
                      <a16:colId xmlns:a16="http://schemas.microsoft.com/office/drawing/2014/main" val="1604393549"/>
                    </a:ext>
                  </a:extLst>
                </a:gridCol>
                <a:gridCol w="208280">
                  <a:extLst>
                    <a:ext uri="{9D8B030D-6E8A-4147-A177-3AD203B41FA5}">
                      <a16:colId xmlns:a16="http://schemas.microsoft.com/office/drawing/2014/main" val="2044189250"/>
                    </a:ext>
                  </a:extLst>
                </a:gridCol>
                <a:gridCol w="208280">
                  <a:extLst>
                    <a:ext uri="{9D8B030D-6E8A-4147-A177-3AD203B41FA5}">
                      <a16:colId xmlns:a16="http://schemas.microsoft.com/office/drawing/2014/main" val="213123115"/>
                    </a:ext>
                  </a:extLst>
                </a:gridCol>
                <a:gridCol w="208280">
                  <a:extLst>
                    <a:ext uri="{9D8B030D-6E8A-4147-A177-3AD203B41FA5}">
                      <a16:colId xmlns:a16="http://schemas.microsoft.com/office/drawing/2014/main" val="3681268927"/>
                    </a:ext>
                  </a:extLst>
                </a:gridCol>
                <a:gridCol w="208280">
                  <a:extLst>
                    <a:ext uri="{9D8B030D-6E8A-4147-A177-3AD203B41FA5}">
                      <a16:colId xmlns:a16="http://schemas.microsoft.com/office/drawing/2014/main" val="2050265933"/>
                    </a:ext>
                  </a:extLst>
                </a:gridCol>
                <a:gridCol w="208280">
                  <a:extLst>
                    <a:ext uri="{9D8B030D-6E8A-4147-A177-3AD203B41FA5}">
                      <a16:colId xmlns:a16="http://schemas.microsoft.com/office/drawing/2014/main" val="162746968"/>
                    </a:ext>
                  </a:extLst>
                </a:gridCol>
                <a:gridCol w="208280">
                  <a:extLst>
                    <a:ext uri="{9D8B030D-6E8A-4147-A177-3AD203B41FA5}">
                      <a16:colId xmlns:a16="http://schemas.microsoft.com/office/drawing/2014/main" val="2517982448"/>
                    </a:ext>
                  </a:extLst>
                </a:gridCol>
                <a:gridCol w="208280">
                  <a:extLst>
                    <a:ext uri="{9D8B030D-6E8A-4147-A177-3AD203B41FA5}">
                      <a16:colId xmlns:a16="http://schemas.microsoft.com/office/drawing/2014/main" val="2549089338"/>
                    </a:ext>
                  </a:extLst>
                </a:gridCol>
                <a:gridCol w="208280">
                  <a:extLst>
                    <a:ext uri="{9D8B030D-6E8A-4147-A177-3AD203B41FA5}">
                      <a16:colId xmlns:a16="http://schemas.microsoft.com/office/drawing/2014/main" val="3098461395"/>
                    </a:ext>
                  </a:extLst>
                </a:gridCol>
                <a:gridCol w="208280">
                  <a:extLst>
                    <a:ext uri="{9D8B030D-6E8A-4147-A177-3AD203B41FA5}">
                      <a16:colId xmlns:a16="http://schemas.microsoft.com/office/drawing/2014/main" val="24892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3445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- 2020-06-08 15:59:39</a:t>
                      </a:r>
                      <a:r>
                        <a:rPr kumimoji="0" lang="en-US" sz="1000" b="0" i="0" u="none" strike="noStrike" kern="1200" cap="none" spc="0" normalizeH="0" baseline="0" noProof="0">
                          <a:ln>
                            <a:noFill/>
                          </a:ln>
                          <a:solidFill>
                            <a:prstClr val="black"/>
                          </a:solidFill>
                          <a:effectLst/>
                          <a:uLnTx/>
                          <a:uFillTx/>
                          <a:latin typeface="+mn-lt"/>
                          <a:ea typeface="+mn-ea"/>
                          <a:cs typeface="+mn-cs"/>
                        </a:rPr>
                        <a:t>
 Finally... after what feels like an eternity, we're back on the track.
DTM test days at the Nürburgring. And the BMW M4 DTM still looks fantastic.
#RaceTheLimit #PassionForRacing #DTM #BMW #BMWM #BMWMMotorsport #BMWMotorsport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https://scontent-iad3-1.xx.fbcdn.net/v/t1.0-9/s720x720/102898376_3117434931628980_4271252218598981914_o.jpg?_nc_cat=110&amp;_nc_sid=8024bb&amp;_nc_ohc=UsH5Bz2Mr0MAX9FdACr&amp;_nc_ht=scontent-iad3-1.xx&amp;_nc_tp=7&amp;oh=f0c24d92ccd71ec07e10d90a090cee74&amp;oe=5F0E0912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02244759"/>
                  </a:ext>
                </a:extLst>
              </a:tr>
            </a:tbl>
          </a:graphicData>
        </a:graphic>
      </p:graphicFrame>
      <p:sp>
        <p:nvSpPr>
          <p:cNvPr id="4" name="Text Placeholder 3">
            <a:extLst>
              <a:ext uri="{FF2B5EF4-FFF2-40B4-BE49-F238E27FC236}">
                <a16:creationId xmlns:a16="http://schemas.microsoft.com/office/drawing/2014/main" id="{8576F6C6-4744-4715-88EA-897246D060E2}"/>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3719952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EE5C7-204A-4874-9025-BBA700412262}"/>
              </a:ext>
            </a:extLst>
          </p:cNvPr>
          <p:cNvSpPr>
            <a:spLocks noGrp="1"/>
          </p:cNvSpPr>
          <p:nvPr>
            <p:ph type="title"/>
          </p:nvPr>
        </p:nvSpPr>
        <p:spPr/>
        <p:txBody>
          <a:bodyPr/>
          <a:lstStyle/>
          <a:p>
            <a:r>
              <a:rPr lang="en-US"/>
              <a:t>Facebook Own Posts Table | BMW Motorsport - 6 of 22</a:t>
            </a:r>
          </a:p>
        </p:txBody>
      </p:sp>
      <p:graphicFrame>
        <p:nvGraphicFramePr>
          <p:cNvPr id="5" name="Table Placeholder 4">
            <a:extLst>
              <a:ext uri="{FF2B5EF4-FFF2-40B4-BE49-F238E27FC236}">
                <a16:creationId xmlns:a16="http://schemas.microsoft.com/office/drawing/2014/main" id="{AA14A36C-C1CD-4040-99BA-EFC37F384C28}"/>
              </a:ext>
            </a:extLst>
          </p:cNvPr>
          <p:cNvGraphicFramePr>
            <a:graphicFrameLocks noGrp="1"/>
          </p:cNvGraphicFramePr>
          <p:nvPr>
            <p:ph type="tbl" sz="quarter" idx="13"/>
            <p:extLst>
              <p:ext uri="{D42A27DB-BD31-4B8C-83A1-F6EECF244321}">
                <p14:modId xmlns:p14="http://schemas.microsoft.com/office/powerpoint/2010/main" val="300651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42578697"/>
                    </a:ext>
                  </a:extLst>
                </a:gridCol>
                <a:gridCol w="822960">
                  <a:extLst>
                    <a:ext uri="{9D8B030D-6E8A-4147-A177-3AD203B41FA5}">
                      <a16:colId xmlns:a16="http://schemas.microsoft.com/office/drawing/2014/main" val="3418059599"/>
                    </a:ext>
                  </a:extLst>
                </a:gridCol>
                <a:gridCol w="329184">
                  <a:extLst>
                    <a:ext uri="{9D8B030D-6E8A-4147-A177-3AD203B41FA5}">
                      <a16:colId xmlns:a16="http://schemas.microsoft.com/office/drawing/2014/main" val="644429225"/>
                    </a:ext>
                  </a:extLst>
                </a:gridCol>
                <a:gridCol w="208280">
                  <a:extLst>
                    <a:ext uri="{9D8B030D-6E8A-4147-A177-3AD203B41FA5}">
                      <a16:colId xmlns:a16="http://schemas.microsoft.com/office/drawing/2014/main" val="812266671"/>
                    </a:ext>
                  </a:extLst>
                </a:gridCol>
                <a:gridCol w="208280">
                  <a:extLst>
                    <a:ext uri="{9D8B030D-6E8A-4147-A177-3AD203B41FA5}">
                      <a16:colId xmlns:a16="http://schemas.microsoft.com/office/drawing/2014/main" val="813446807"/>
                    </a:ext>
                  </a:extLst>
                </a:gridCol>
                <a:gridCol w="208280">
                  <a:extLst>
                    <a:ext uri="{9D8B030D-6E8A-4147-A177-3AD203B41FA5}">
                      <a16:colId xmlns:a16="http://schemas.microsoft.com/office/drawing/2014/main" val="2119901391"/>
                    </a:ext>
                  </a:extLst>
                </a:gridCol>
                <a:gridCol w="208280">
                  <a:extLst>
                    <a:ext uri="{9D8B030D-6E8A-4147-A177-3AD203B41FA5}">
                      <a16:colId xmlns:a16="http://schemas.microsoft.com/office/drawing/2014/main" val="1259998456"/>
                    </a:ext>
                  </a:extLst>
                </a:gridCol>
                <a:gridCol w="208280">
                  <a:extLst>
                    <a:ext uri="{9D8B030D-6E8A-4147-A177-3AD203B41FA5}">
                      <a16:colId xmlns:a16="http://schemas.microsoft.com/office/drawing/2014/main" val="3383748586"/>
                    </a:ext>
                  </a:extLst>
                </a:gridCol>
                <a:gridCol w="208280">
                  <a:extLst>
                    <a:ext uri="{9D8B030D-6E8A-4147-A177-3AD203B41FA5}">
                      <a16:colId xmlns:a16="http://schemas.microsoft.com/office/drawing/2014/main" val="1232909262"/>
                    </a:ext>
                  </a:extLst>
                </a:gridCol>
                <a:gridCol w="208280">
                  <a:extLst>
                    <a:ext uri="{9D8B030D-6E8A-4147-A177-3AD203B41FA5}">
                      <a16:colId xmlns:a16="http://schemas.microsoft.com/office/drawing/2014/main" val="4185320452"/>
                    </a:ext>
                  </a:extLst>
                </a:gridCol>
                <a:gridCol w="208280">
                  <a:extLst>
                    <a:ext uri="{9D8B030D-6E8A-4147-A177-3AD203B41FA5}">
                      <a16:colId xmlns:a16="http://schemas.microsoft.com/office/drawing/2014/main" val="927006490"/>
                    </a:ext>
                  </a:extLst>
                </a:gridCol>
                <a:gridCol w="208280">
                  <a:extLst>
                    <a:ext uri="{9D8B030D-6E8A-4147-A177-3AD203B41FA5}">
                      <a16:colId xmlns:a16="http://schemas.microsoft.com/office/drawing/2014/main" val="4050013752"/>
                    </a:ext>
                  </a:extLst>
                </a:gridCol>
                <a:gridCol w="208280">
                  <a:extLst>
                    <a:ext uri="{9D8B030D-6E8A-4147-A177-3AD203B41FA5}">
                      <a16:colId xmlns:a16="http://schemas.microsoft.com/office/drawing/2014/main" val="820074983"/>
                    </a:ext>
                  </a:extLst>
                </a:gridCol>
                <a:gridCol w="208280">
                  <a:extLst>
                    <a:ext uri="{9D8B030D-6E8A-4147-A177-3AD203B41FA5}">
                      <a16:colId xmlns:a16="http://schemas.microsoft.com/office/drawing/2014/main" val="2062689190"/>
                    </a:ext>
                  </a:extLst>
                </a:gridCol>
                <a:gridCol w="208280">
                  <a:extLst>
                    <a:ext uri="{9D8B030D-6E8A-4147-A177-3AD203B41FA5}">
                      <a16:colId xmlns:a16="http://schemas.microsoft.com/office/drawing/2014/main" val="3290735292"/>
                    </a:ext>
                  </a:extLst>
                </a:gridCol>
                <a:gridCol w="208280">
                  <a:extLst>
                    <a:ext uri="{9D8B030D-6E8A-4147-A177-3AD203B41FA5}">
                      <a16:colId xmlns:a16="http://schemas.microsoft.com/office/drawing/2014/main" val="2377394253"/>
                    </a:ext>
                  </a:extLst>
                </a:gridCol>
                <a:gridCol w="208280">
                  <a:extLst>
                    <a:ext uri="{9D8B030D-6E8A-4147-A177-3AD203B41FA5}">
                      <a16:colId xmlns:a16="http://schemas.microsoft.com/office/drawing/2014/main" val="2303271519"/>
                    </a:ext>
                  </a:extLst>
                </a:gridCol>
                <a:gridCol w="208280">
                  <a:extLst>
                    <a:ext uri="{9D8B030D-6E8A-4147-A177-3AD203B41FA5}">
                      <a16:colId xmlns:a16="http://schemas.microsoft.com/office/drawing/2014/main" val="1294808357"/>
                    </a:ext>
                  </a:extLst>
                </a:gridCol>
                <a:gridCol w="208280">
                  <a:extLst>
                    <a:ext uri="{9D8B030D-6E8A-4147-A177-3AD203B41FA5}">
                      <a16:colId xmlns:a16="http://schemas.microsoft.com/office/drawing/2014/main" val="3754153219"/>
                    </a:ext>
                  </a:extLst>
                </a:gridCol>
                <a:gridCol w="208280">
                  <a:extLst>
                    <a:ext uri="{9D8B030D-6E8A-4147-A177-3AD203B41FA5}">
                      <a16:colId xmlns:a16="http://schemas.microsoft.com/office/drawing/2014/main" val="3844095112"/>
                    </a:ext>
                  </a:extLst>
                </a:gridCol>
                <a:gridCol w="208280">
                  <a:extLst>
                    <a:ext uri="{9D8B030D-6E8A-4147-A177-3AD203B41FA5}">
                      <a16:colId xmlns:a16="http://schemas.microsoft.com/office/drawing/2014/main" val="4147711745"/>
                    </a:ext>
                  </a:extLst>
                </a:gridCol>
                <a:gridCol w="208280">
                  <a:extLst>
                    <a:ext uri="{9D8B030D-6E8A-4147-A177-3AD203B41FA5}">
                      <a16:colId xmlns:a16="http://schemas.microsoft.com/office/drawing/2014/main" val="4136780775"/>
                    </a:ext>
                  </a:extLst>
                </a:gridCol>
                <a:gridCol w="208280">
                  <a:extLst>
                    <a:ext uri="{9D8B030D-6E8A-4147-A177-3AD203B41FA5}">
                      <a16:colId xmlns:a16="http://schemas.microsoft.com/office/drawing/2014/main" val="2849012020"/>
                    </a:ext>
                  </a:extLst>
                </a:gridCol>
                <a:gridCol w="208280">
                  <a:extLst>
                    <a:ext uri="{9D8B030D-6E8A-4147-A177-3AD203B41FA5}">
                      <a16:colId xmlns:a16="http://schemas.microsoft.com/office/drawing/2014/main" val="1101761644"/>
                    </a:ext>
                  </a:extLst>
                </a:gridCol>
                <a:gridCol w="208280">
                  <a:extLst>
                    <a:ext uri="{9D8B030D-6E8A-4147-A177-3AD203B41FA5}">
                      <a16:colId xmlns:a16="http://schemas.microsoft.com/office/drawing/2014/main" val="3108786163"/>
                    </a:ext>
                  </a:extLst>
                </a:gridCol>
                <a:gridCol w="208280">
                  <a:extLst>
                    <a:ext uri="{9D8B030D-6E8A-4147-A177-3AD203B41FA5}">
                      <a16:colId xmlns:a16="http://schemas.microsoft.com/office/drawing/2014/main" val="3391081711"/>
                    </a:ext>
                  </a:extLst>
                </a:gridCol>
                <a:gridCol w="208280">
                  <a:extLst>
                    <a:ext uri="{9D8B030D-6E8A-4147-A177-3AD203B41FA5}">
                      <a16:colId xmlns:a16="http://schemas.microsoft.com/office/drawing/2014/main" val="2898707861"/>
                    </a:ext>
                  </a:extLst>
                </a:gridCol>
                <a:gridCol w="208280">
                  <a:extLst>
                    <a:ext uri="{9D8B030D-6E8A-4147-A177-3AD203B41FA5}">
                      <a16:colId xmlns:a16="http://schemas.microsoft.com/office/drawing/2014/main" val="1020495279"/>
                    </a:ext>
                  </a:extLst>
                </a:gridCol>
                <a:gridCol w="208280">
                  <a:extLst>
                    <a:ext uri="{9D8B030D-6E8A-4147-A177-3AD203B41FA5}">
                      <a16:colId xmlns:a16="http://schemas.microsoft.com/office/drawing/2014/main" val="1285994765"/>
                    </a:ext>
                  </a:extLst>
                </a:gridCol>
                <a:gridCol w="208280">
                  <a:extLst>
                    <a:ext uri="{9D8B030D-6E8A-4147-A177-3AD203B41FA5}">
                      <a16:colId xmlns:a16="http://schemas.microsoft.com/office/drawing/2014/main" val="2413054184"/>
                    </a:ext>
                  </a:extLst>
                </a:gridCol>
                <a:gridCol w="208280">
                  <a:extLst>
                    <a:ext uri="{9D8B030D-6E8A-4147-A177-3AD203B41FA5}">
                      <a16:colId xmlns:a16="http://schemas.microsoft.com/office/drawing/2014/main" val="20014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4663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- 2020-06-11 23:30:52</a:t>
                      </a:r>
                      <a:r>
                        <a:rPr kumimoji="0" lang="en-US" sz="1000" b="0" i="0" u="none" strike="noStrike" kern="1200" cap="none" spc="0" normalizeH="0" baseline="0" noProof="0">
                          <a:ln>
                            <a:noFill/>
                          </a:ln>
                          <a:solidFill>
                            <a:prstClr val="black"/>
                          </a:solidFill>
                          <a:effectLst/>
                          <a:uLnTx/>
                          <a:uFillTx/>
                          <a:latin typeface="+mn-lt"/>
                          <a:ea typeface="+mn-ea"/>
                          <a:cs typeface="+mn-cs"/>
                        </a:rPr>
                        <a:t>
 Championship decider: Get ready for the final round of the IMSA iRacing Pro Series on virtual Watkins Glen International. Who will take the crown: Bruno Spengler, Nick Catsburg?
#BMWSIM #KeepYourPassion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https://scontent-iad3-1.xx.fbcdn.net/v/t15.5256-10/103367687_694113857828700_4690446047631480358_n.jpg?_nc_cat=103&amp;_nc_sid=ad6a45&amp;_nc_ohc=k2YKJYxcra4AX8VNZEp&amp;_nc_ht=scontent-iad3-1.xx&amp;oh=328ae3cb08fb8d9c863f4cd2050267c4&amp;oe=5F0DAE0C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6910661"/>
                  </a:ext>
                </a:extLst>
              </a:tr>
            </a:tbl>
          </a:graphicData>
        </a:graphic>
      </p:graphicFrame>
      <p:sp>
        <p:nvSpPr>
          <p:cNvPr id="4" name="Text Placeholder 3">
            <a:extLst>
              <a:ext uri="{FF2B5EF4-FFF2-40B4-BE49-F238E27FC236}">
                <a16:creationId xmlns:a16="http://schemas.microsoft.com/office/drawing/2014/main" id="{0AFE3797-D0EC-41E1-B792-6A1C3F6A870C}"/>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72392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6E1F1-BF06-4FA0-B431-04AA9EC37F14}"/>
              </a:ext>
            </a:extLst>
          </p:cNvPr>
          <p:cNvSpPr>
            <a:spLocks noGrp="1"/>
          </p:cNvSpPr>
          <p:nvPr>
            <p:ph type="title"/>
          </p:nvPr>
        </p:nvSpPr>
        <p:spPr/>
        <p:txBody>
          <a:bodyPr/>
          <a:lstStyle/>
          <a:p>
            <a:r>
              <a:rPr lang="en-US"/>
              <a:t>Facebook Own Posts Table | BMW Motorsport - 7 of 22</a:t>
            </a:r>
          </a:p>
        </p:txBody>
      </p:sp>
      <p:graphicFrame>
        <p:nvGraphicFramePr>
          <p:cNvPr id="5" name="Table Placeholder 4">
            <a:extLst>
              <a:ext uri="{FF2B5EF4-FFF2-40B4-BE49-F238E27FC236}">
                <a16:creationId xmlns:a16="http://schemas.microsoft.com/office/drawing/2014/main" id="{3F6EDD02-C99E-4686-8E1C-0C550921CCEE}"/>
              </a:ext>
            </a:extLst>
          </p:cNvPr>
          <p:cNvGraphicFramePr>
            <a:graphicFrameLocks noGrp="1"/>
          </p:cNvGraphicFramePr>
          <p:nvPr>
            <p:ph type="tbl" sz="quarter" idx="13"/>
            <p:extLst>
              <p:ext uri="{D42A27DB-BD31-4B8C-83A1-F6EECF244321}">
                <p14:modId xmlns:p14="http://schemas.microsoft.com/office/powerpoint/2010/main" val="2776963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17913226"/>
                    </a:ext>
                  </a:extLst>
                </a:gridCol>
                <a:gridCol w="822960">
                  <a:extLst>
                    <a:ext uri="{9D8B030D-6E8A-4147-A177-3AD203B41FA5}">
                      <a16:colId xmlns:a16="http://schemas.microsoft.com/office/drawing/2014/main" val="2725369525"/>
                    </a:ext>
                  </a:extLst>
                </a:gridCol>
                <a:gridCol w="329184">
                  <a:extLst>
                    <a:ext uri="{9D8B030D-6E8A-4147-A177-3AD203B41FA5}">
                      <a16:colId xmlns:a16="http://schemas.microsoft.com/office/drawing/2014/main" val="2274086874"/>
                    </a:ext>
                  </a:extLst>
                </a:gridCol>
                <a:gridCol w="208280">
                  <a:extLst>
                    <a:ext uri="{9D8B030D-6E8A-4147-A177-3AD203B41FA5}">
                      <a16:colId xmlns:a16="http://schemas.microsoft.com/office/drawing/2014/main" val="226639780"/>
                    </a:ext>
                  </a:extLst>
                </a:gridCol>
                <a:gridCol w="208280">
                  <a:extLst>
                    <a:ext uri="{9D8B030D-6E8A-4147-A177-3AD203B41FA5}">
                      <a16:colId xmlns:a16="http://schemas.microsoft.com/office/drawing/2014/main" val="2773643109"/>
                    </a:ext>
                  </a:extLst>
                </a:gridCol>
                <a:gridCol w="208280">
                  <a:extLst>
                    <a:ext uri="{9D8B030D-6E8A-4147-A177-3AD203B41FA5}">
                      <a16:colId xmlns:a16="http://schemas.microsoft.com/office/drawing/2014/main" val="1486644039"/>
                    </a:ext>
                  </a:extLst>
                </a:gridCol>
                <a:gridCol w="208280">
                  <a:extLst>
                    <a:ext uri="{9D8B030D-6E8A-4147-A177-3AD203B41FA5}">
                      <a16:colId xmlns:a16="http://schemas.microsoft.com/office/drawing/2014/main" val="3534725235"/>
                    </a:ext>
                  </a:extLst>
                </a:gridCol>
                <a:gridCol w="208280">
                  <a:extLst>
                    <a:ext uri="{9D8B030D-6E8A-4147-A177-3AD203B41FA5}">
                      <a16:colId xmlns:a16="http://schemas.microsoft.com/office/drawing/2014/main" val="2207259226"/>
                    </a:ext>
                  </a:extLst>
                </a:gridCol>
                <a:gridCol w="208280">
                  <a:extLst>
                    <a:ext uri="{9D8B030D-6E8A-4147-A177-3AD203B41FA5}">
                      <a16:colId xmlns:a16="http://schemas.microsoft.com/office/drawing/2014/main" val="2959565916"/>
                    </a:ext>
                  </a:extLst>
                </a:gridCol>
                <a:gridCol w="208280">
                  <a:extLst>
                    <a:ext uri="{9D8B030D-6E8A-4147-A177-3AD203B41FA5}">
                      <a16:colId xmlns:a16="http://schemas.microsoft.com/office/drawing/2014/main" val="484910671"/>
                    </a:ext>
                  </a:extLst>
                </a:gridCol>
                <a:gridCol w="208280">
                  <a:extLst>
                    <a:ext uri="{9D8B030D-6E8A-4147-A177-3AD203B41FA5}">
                      <a16:colId xmlns:a16="http://schemas.microsoft.com/office/drawing/2014/main" val="361629909"/>
                    </a:ext>
                  </a:extLst>
                </a:gridCol>
                <a:gridCol w="208280">
                  <a:extLst>
                    <a:ext uri="{9D8B030D-6E8A-4147-A177-3AD203B41FA5}">
                      <a16:colId xmlns:a16="http://schemas.microsoft.com/office/drawing/2014/main" val="2066940699"/>
                    </a:ext>
                  </a:extLst>
                </a:gridCol>
                <a:gridCol w="208280">
                  <a:extLst>
                    <a:ext uri="{9D8B030D-6E8A-4147-A177-3AD203B41FA5}">
                      <a16:colId xmlns:a16="http://schemas.microsoft.com/office/drawing/2014/main" val="2173049009"/>
                    </a:ext>
                  </a:extLst>
                </a:gridCol>
                <a:gridCol w="208280">
                  <a:extLst>
                    <a:ext uri="{9D8B030D-6E8A-4147-A177-3AD203B41FA5}">
                      <a16:colId xmlns:a16="http://schemas.microsoft.com/office/drawing/2014/main" val="675644877"/>
                    </a:ext>
                  </a:extLst>
                </a:gridCol>
                <a:gridCol w="208280">
                  <a:extLst>
                    <a:ext uri="{9D8B030D-6E8A-4147-A177-3AD203B41FA5}">
                      <a16:colId xmlns:a16="http://schemas.microsoft.com/office/drawing/2014/main" val="1865244746"/>
                    </a:ext>
                  </a:extLst>
                </a:gridCol>
                <a:gridCol w="208280">
                  <a:extLst>
                    <a:ext uri="{9D8B030D-6E8A-4147-A177-3AD203B41FA5}">
                      <a16:colId xmlns:a16="http://schemas.microsoft.com/office/drawing/2014/main" val="3260430277"/>
                    </a:ext>
                  </a:extLst>
                </a:gridCol>
                <a:gridCol w="208280">
                  <a:extLst>
                    <a:ext uri="{9D8B030D-6E8A-4147-A177-3AD203B41FA5}">
                      <a16:colId xmlns:a16="http://schemas.microsoft.com/office/drawing/2014/main" val="2165155557"/>
                    </a:ext>
                  </a:extLst>
                </a:gridCol>
                <a:gridCol w="208280">
                  <a:extLst>
                    <a:ext uri="{9D8B030D-6E8A-4147-A177-3AD203B41FA5}">
                      <a16:colId xmlns:a16="http://schemas.microsoft.com/office/drawing/2014/main" val="329530577"/>
                    </a:ext>
                  </a:extLst>
                </a:gridCol>
                <a:gridCol w="208280">
                  <a:extLst>
                    <a:ext uri="{9D8B030D-6E8A-4147-A177-3AD203B41FA5}">
                      <a16:colId xmlns:a16="http://schemas.microsoft.com/office/drawing/2014/main" val="3028597804"/>
                    </a:ext>
                  </a:extLst>
                </a:gridCol>
                <a:gridCol w="208280">
                  <a:extLst>
                    <a:ext uri="{9D8B030D-6E8A-4147-A177-3AD203B41FA5}">
                      <a16:colId xmlns:a16="http://schemas.microsoft.com/office/drawing/2014/main" val="3476239973"/>
                    </a:ext>
                  </a:extLst>
                </a:gridCol>
                <a:gridCol w="208280">
                  <a:extLst>
                    <a:ext uri="{9D8B030D-6E8A-4147-A177-3AD203B41FA5}">
                      <a16:colId xmlns:a16="http://schemas.microsoft.com/office/drawing/2014/main" val="1820576162"/>
                    </a:ext>
                  </a:extLst>
                </a:gridCol>
                <a:gridCol w="208280">
                  <a:extLst>
                    <a:ext uri="{9D8B030D-6E8A-4147-A177-3AD203B41FA5}">
                      <a16:colId xmlns:a16="http://schemas.microsoft.com/office/drawing/2014/main" val="1358972365"/>
                    </a:ext>
                  </a:extLst>
                </a:gridCol>
                <a:gridCol w="208280">
                  <a:extLst>
                    <a:ext uri="{9D8B030D-6E8A-4147-A177-3AD203B41FA5}">
                      <a16:colId xmlns:a16="http://schemas.microsoft.com/office/drawing/2014/main" val="4245242120"/>
                    </a:ext>
                  </a:extLst>
                </a:gridCol>
                <a:gridCol w="208280">
                  <a:extLst>
                    <a:ext uri="{9D8B030D-6E8A-4147-A177-3AD203B41FA5}">
                      <a16:colId xmlns:a16="http://schemas.microsoft.com/office/drawing/2014/main" val="2750300367"/>
                    </a:ext>
                  </a:extLst>
                </a:gridCol>
                <a:gridCol w="208280">
                  <a:extLst>
                    <a:ext uri="{9D8B030D-6E8A-4147-A177-3AD203B41FA5}">
                      <a16:colId xmlns:a16="http://schemas.microsoft.com/office/drawing/2014/main" val="3906950840"/>
                    </a:ext>
                  </a:extLst>
                </a:gridCol>
                <a:gridCol w="208280">
                  <a:extLst>
                    <a:ext uri="{9D8B030D-6E8A-4147-A177-3AD203B41FA5}">
                      <a16:colId xmlns:a16="http://schemas.microsoft.com/office/drawing/2014/main" val="932735587"/>
                    </a:ext>
                  </a:extLst>
                </a:gridCol>
                <a:gridCol w="208280">
                  <a:extLst>
                    <a:ext uri="{9D8B030D-6E8A-4147-A177-3AD203B41FA5}">
                      <a16:colId xmlns:a16="http://schemas.microsoft.com/office/drawing/2014/main" val="3194281067"/>
                    </a:ext>
                  </a:extLst>
                </a:gridCol>
                <a:gridCol w="208280">
                  <a:extLst>
                    <a:ext uri="{9D8B030D-6E8A-4147-A177-3AD203B41FA5}">
                      <a16:colId xmlns:a16="http://schemas.microsoft.com/office/drawing/2014/main" val="1925705761"/>
                    </a:ext>
                  </a:extLst>
                </a:gridCol>
                <a:gridCol w="208280">
                  <a:extLst>
                    <a:ext uri="{9D8B030D-6E8A-4147-A177-3AD203B41FA5}">
                      <a16:colId xmlns:a16="http://schemas.microsoft.com/office/drawing/2014/main" val="1600900074"/>
                    </a:ext>
                  </a:extLst>
                </a:gridCol>
                <a:gridCol w="208280">
                  <a:extLst>
                    <a:ext uri="{9D8B030D-6E8A-4147-A177-3AD203B41FA5}">
                      <a16:colId xmlns:a16="http://schemas.microsoft.com/office/drawing/2014/main" val="1230737946"/>
                    </a:ext>
                  </a:extLst>
                </a:gridCol>
                <a:gridCol w="208280">
                  <a:extLst>
                    <a:ext uri="{9D8B030D-6E8A-4147-A177-3AD203B41FA5}">
                      <a16:colId xmlns:a16="http://schemas.microsoft.com/office/drawing/2014/main" val="1390954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2969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- 2020-06-10 19:00:01</a:t>
                      </a:r>
                      <a:r>
                        <a:rPr kumimoji="0" lang="en-US" sz="1000" b="0" i="0" u="none" strike="noStrike" kern="1200" cap="none" spc="0" normalizeH="0" baseline="0" noProof="0">
                          <a:ln>
                            <a:noFill/>
                          </a:ln>
                          <a:solidFill>
                            <a:prstClr val="black"/>
                          </a:solidFill>
                          <a:effectLst/>
                          <a:uLnTx/>
                          <a:uFillTx/>
                          <a:latin typeface="+mn-lt"/>
                          <a:ea typeface="+mn-ea"/>
                          <a:cs typeface="+mn-cs"/>
                        </a:rPr>
                        <a:t>
 Green machine, Black Beast. We got them all. 😎 #RaceTheLimit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https://scontent-iad3-1.xx.fbcdn.net/v/t1.0-9/s720x720/103445727_3122529907786149_7363636378842567850_o.jpg?_nc_cat=107&amp;_nc_sid=8024bb&amp;_nc_ohc=daB3jxutuwUAX_li9f0&amp;_nc_ht=scontent-iad3-1.xx&amp;_nc_tp=7&amp;oh=6d33ca96e54845971c4a50e15abb1366&amp;oe=5F0DF44A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8571908"/>
                  </a:ext>
                </a:extLst>
              </a:tr>
            </a:tbl>
          </a:graphicData>
        </a:graphic>
      </p:graphicFrame>
      <p:sp>
        <p:nvSpPr>
          <p:cNvPr id="4" name="Text Placeholder 3">
            <a:extLst>
              <a:ext uri="{FF2B5EF4-FFF2-40B4-BE49-F238E27FC236}">
                <a16:creationId xmlns:a16="http://schemas.microsoft.com/office/drawing/2014/main" id="{482DCCDF-E6EE-45B7-8EC8-ADFDE1C6FF3D}"/>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3138918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6764C-D91D-49A6-B281-97890CCD56DB}"/>
              </a:ext>
            </a:extLst>
          </p:cNvPr>
          <p:cNvSpPr>
            <a:spLocks noGrp="1"/>
          </p:cNvSpPr>
          <p:nvPr>
            <p:ph type="title"/>
          </p:nvPr>
        </p:nvSpPr>
        <p:spPr/>
        <p:txBody>
          <a:bodyPr/>
          <a:lstStyle/>
          <a:p>
            <a:r>
              <a:rPr lang="en-US"/>
              <a:t>Facebook Own Posts Table | BMW Motorsport - 8 of 22</a:t>
            </a:r>
          </a:p>
        </p:txBody>
      </p:sp>
      <p:graphicFrame>
        <p:nvGraphicFramePr>
          <p:cNvPr id="5" name="Table Placeholder 4">
            <a:extLst>
              <a:ext uri="{FF2B5EF4-FFF2-40B4-BE49-F238E27FC236}">
                <a16:creationId xmlns:a16="http://schemas.microsoft.com/office/drawing/2014/main" id="{A2FB4AE3-B0F5-40AF-AAB8-899D2F877D32}"/>
              </a:ext>
            </a:extLst>
          </p:cNvPr>
          <p:cNvGraphicFramePr>
            <a:graphicFrameLocks noGrp="1"/>
          </p:cNvGraphicFramePr>
          <p:nvPr>
            <p:ph type="tbl" sz="quarter" idx="13"/>
            <p:extLst>
              <p:ext uri="{D42A27DB-BD31-4B8C-83A1-F6EECF244321}">
                <p14:modId xmlns:p14="http://schemas.microsoft.com/office/powerpoint/2010/main" val="3953274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15049911"/>
                    </a:ext>
                  </a:extLst>
                </a:gridCol>
                <a:gridCol w="822960">
                  <a:extLst>
                    <a:ext uri="{9D8B030D-6E8A-4147-A177-3AD203B41FA5}">
                      <a16:colId xmlns:a16="http://schemas.microsoft.com/office/drawing/2014/main" val="3264690475"/>
                    </a:ext>
                  </a:extLst>
                </a:gridCol>
                <a:gridCol w="329184">
                  <a:extLst>
                    <a:ext uri="{9D8B030D-6E8A-4147-A177-3AD203B41FA5}">
                      <a16:colId xmlns:a16="http://schemas.microsoft.com/office/drawing/2014/main" val="2750459162"/>
                    </a:ext>
                  </a:extLst>
                </a:gridCol>
                <a:gridCol w="208280">
                  <a:extLst>
                    <a:ext uri="{9D8B030D-6E8A-4147-A177-3AD203B41FA5}">
                      <a16:colId xmlns:a16="http://schemas.microsoft.com/office/drawing/2014/main" val="289410743"/>
                    </a:ext>
                  </a:extLst>
                </a:gridCol>
                <a:gridCol w="208280">
                  <a:extLst>
                    <a:ext uri="{9D8B030D-6E8A-4147-A177-3AD203B41FA5}">
                      <a16:colId xmlns:a16="http://schemas.microsoft.com/office/drawing/2014/main" val="3480250971"/>
                    </a:ext>
                  </a:extLst>
                </a:gridCol>
                <a:gridCol w="208280">
                  <a:extLst>
                    <a:ext uri="{9D8B030D-6E8A-4147-A177-3AD203B41FA5}">
                      <a16:colId xmlns:a16="http://schemas.microsoft.com/office/drawing/2014/main" val="1592256648"/>
                    </a:ext>
                  </a:extLst>
                </a:gridCol>
                <a:gridCol w="208280">
                  <a:extLst>
                    <a:ext uri="{9D8B030D-6E8A-4147-A177-3AD203B41FA5}">
                      <a16:colId xmlns:a16="http://schemas.microsoft.com/office/drawing/2014/main" val="290631763"/>
                    </a:ext>
                  </a:extLst>
                </a:gridCol>
                <a:gridCol w="208280">
                  <a:extLst>
                    <a:ext uri="{9D8B030D-6E8A-4147-A177-3AD203B41FA5}">
                      <a16:colId xmlns:a16="http://schemas.microsoft.com/office/drawing/2014/main" val="415151621"/>
                    </a:ext>
                  </a:extLst>
                </a:gridCol>
                <a:gridCol w="208280">
                  <a:extLst>
                    <a:ext uri="{9D8B030D-6E8A-4147-A177-3AD203B41FA5}">
                      <a16:colId xmlns:a16="http://schemas.microsoft.com/office/drawing/2014/main" val="4165849456"/>
                    </a:ext>
                  </a:extLst>
                </a:gridCol>
                <a:gridCol w="208280">
                  <a:extLst>
                    <a:ext uri="{9D8B030D-6E8A-4147-A177-3AD203B41FA5}">
                      <a16:colId xmlns:a16="http://schemas.microsoft.com/office/drawing/2014/main" val="452415394"/>
                    </a:ext>
                  </a:extLst>
                </a:gridCol>
                <a:gridCol w="208280">
                  <a:extLst>
                    <a:ext uri="{9D8B030D-6E8A-4147-A177-3AD203B41FA5}">
                      <a16:colId xmlns:a16="http://schemas.microsoft.com/office/drawing/2014/main" val="1671159592"/>
                    </a:ext>
                  </a:extLst>
                </a:gridCol>
                <a:gridCol w="208280">
                  <a:extLst>
                    <a:ext uri="{9D8B030D-6E8A-4147-A177-3AD203B41FA5}">
                      <a16:colId xmlns:a16="http://schemas.microsoft.com/office/drawing/2014/main" val="1243595343"/>
                    </a:ext>
                  </a:extLst>
                </a:gridCol>
                <a:gridCol w="208280">
                  <a:extLst>
                    <a:ext uri="{9D8B030D-6E8A-4147-A177-3AD203B41FA5}">
                      <a16:colId xmlns:a16="http://schemas.microsoft.com/office/drawing/2014/main" val="800667966"/>
                    </a:ext>
                  </a:extLst>
                </a:gridCol>
                <a:gridCol w="208280">
                  <a:extLst>
                    <a:ext uri="{9D8B030D-6E8A-4147-A177-3AD203B41FA5}">
                      <a16:colId xmlns:a16="http://schemas.microsoft.com/office/drawing/2014/main" val="4085368955"/>
                    </a:ext>
                  </a:extLst>
                </a:gridCol>
                <a:gridCol w="208280">
                  <a:extLst>
                    <a:ext uri="{9D8B030D-6E8A-4147-A177-3AD203B41FA5}">
                      <a16:colId xmlns:a16="http://schemas.microsoft.com/office/drawing/2014/main" val="125848858"/>
                    </a:ext>
                  </a:extLst>
                </a:gridCol>
                <a:gridCol w="208280">
                  <a:extLst>
                    <a:ext uri="{9D8B030D-6E8A-4147-A177-3AD203B41FA5}">
                      <a16:colId xmlns:a16="http://schemas.microsoft.com/office/drawing/2014/main" val="2823376034"/>
                    </a:ext>
                  </a:extLst>
                </a:gridCol>
                <a:gridCol w="208280">
                  <a:extLst>
                    <a:ext uri="{9D8B030D-6E8A-4147-A177-3AD203B41FA5}">
                      <a16:colId xmlns:a16="http://schemas.microsoft.com/office/drawing/2014/main" val="3882253650"/>
                    </a:ext>
                  </a:extLst>
                </a:gridCol>
                <a:gridCol w="208280">
                  <a:extLst>
                    <a:ext uri="{9D8B030D-6E8A-4147-A177-3AD203B41FA5}">
                      <a16:colId xmlns:a16="http://schemas.microsoft.com/office/drawing/2014/main" val="1106995151"/>
                    </a:ext>
                  </a:extLst>
                </a:gridCol>
                <a:gridCol w="208280">
                  <a:extLst>
                    <a:ext uri="{9D8B030D-6E8A-4147-A177-3AD203B41FA5}">
                      <a16:colId xmlns:a16="http://schemas.microsoft.com/office/drawing/2014/main" val="910557957"/>
                    </a:ext>
                  </a:extLst>
                </a:gridCol>
                <a:gridCol w="208280">
                  <a:extLst>
                    <a:ext uri="{9D8B030D-6E8A-4147-A177-3AD203B41FA5}">
                      <a16:colId xmlns:a16="http://schemas.microsoft.com/office/drawing/2014/main" val="1100952959"/>
                    </a:ext>
                  </a:extLst>
                </a:gridCol>
                <a:gridCol w="208280">
                  <a:extLst>
                    <a:ext uri="{9D8B030D-6E8A-4147-A177-3AD203B41FA5}">
                      <a16:colId xmlns:a16="http://schemas.microsoft.com/office/drawing/2014/main" val="2580982007"/>
                    </a:ext>
                  </a:extLst>
                </a:gridCol>
                <a:gridCol w="208280">
                  <a:extLst>
                    <a:ext uri="{9D8B030D-6E8A-4147-A177-3AD203B41FA5}">
                      <a16:colId xmlns:a16="http://schemas.microsoft.com/office/drawing/2014/main" val="10429518"/>
                    </a:ext>
                  </a:extLst>
                </a:gridCol>
                <a:gridCol w="208280">
                  <a:extLst>
                    <a:ext uri="{9D8B030D-6E8A-4147-A177-3AD203B41FA5}">
                      <a16:colId xmlns:a16="http://schemas.microsoft.com/office/drawing/2014/main" val="1035352244"/>
                    </a:ext>
                  </a:extLst>
                </a:gridCol>
                <a:gridCol w="208280">
                  <a:extLst>
                    <a:ext uri="{9D8B030D-6E8A-4147-A177-3AD203B41FA5}">
                      <a16:colId xmlns:a16="http://schemas.microsoft.com/office/drawing/2014/main" val="940794992"/>
                    </a:ext>
                  </a:extLst>
                </a:gridCol>
                <a:gridCol w="208280">
                  <a:extLst>
                    <a:ext uri="{9D8B030D-6E8A-4147-A177-3AD203B41FA5}">
                      <a16:colId xmlns:a16="http://schemas.microsoft.com/office/drawing/2014/main" val="751931712"/>
                    </a:ext>
                  </a:extLst>
                </a:gridCol>
                <a:gridCol w="208280">
                  <a:extLst>
                    <a:ext uri="{9D8B030D-6E8A-4147-A177-3AD203B41FA5}">
                      <a16:colId xmlns:a16="http://schemas.microsoft.com/office/drawing/2014/main" val="3473757980"/>
                    </a:ext>
                  </a:extLst>
                </a:gridCol>
                <a:gridCol w="208280">
                  <a:extLst>
                    <a:ext uri="{9D8B030D-6E8A-4147-A177-3AD203B41FA5}">
                      <a16:colId xmlns:a16="http://schemas.microsoft.com/office/drawing/2014/main" val="3208271048"/>
                    </a:ext>
                  </a:extLst>
                </a:gridCol>
                <a:gridCol w="208280">
                  <a:extLst>
                    <a:ext uri="{9D8B030D-6E8A-4147-A177-3AD203B41FA5}">
                      <a16:colId xmlns:a16="http://schemas.microsoft.com/office/drawing/2014/main" val="1132794241"/>
                    </a:ext>
                  </a:extLst>
                </a:gridCol>
                <a:gridCol w="208280">
                  <a:extLst>
                    <a:ext uri="{9D8B030D-6E8A-4147-A177-3AD203B41FA5}">
                      <a16:colId xmlns:a16="http://schemas.microsoft.com/office/drawing/2014/main" val="1098105156"/>
                    </a:ext>
                  </a:extLst>
                </a:gridCol>
                <a:gridCol w="208280">
                  <a:extLst>
                    <a:ext uri="{9D8B030D-6E8A-4147-A177-3AD203B41FA5}">
                      <a16:colId xmlns:a16="http://schemas.microsoft.com/office/drawing/2014/main" val="2887626276"/>
                    </a:ext>
                  </a:extLst>
                </a:gridCol>
                <a:gridCol w="208280">
                  <a:extLst>
                    <a:ext uri="{9D8B030D-6E8A-4147-A177-3AD203B41FA5}">
                      <a16:colId xmlns:a16="http://schemas.microsoft.com/office/drawing/2014/main" val="212053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1830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- 2020-06-11 10:01:00</a:t>
                      </a:r>
                      <a:r>
                        <a:rPr kumimoji="0" lang="en-US" sz="1000" b="0" i="0" u="none" strike="noStrike" kern="1200" cap="none" spc="0" normalizeH="0" baseline="0" noProof="0">
                          <a:ln>
                            <a:noFill/>
                          </a:ln>
                          <a:solidFill>
                            <a:prstClr val="black"/>
                          </a:solidFill>
                          <a:effectLst/>
                          <a:uLnTx/>
                          <a:uFillTx/>
                          <a:latin typeface="+mn-lt"/>
                          <a:ea typeface="+mn-ea"/>
                          <a:cs typeface="+mn-cs"/>
                        </a:rPr>
                        <a:t>
 The banner says it all. #RaceTheLimit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https://scontent-iad3-1.xx.fbcdn.net/v/t1.0-9/s720x720/103770801_3123219994383807_538520570999705540_o.jpg?_nc_cat=107&amp;_nc_sid=8024bb&amp;_nc_ohc=LkLS_YVIt1IAX8U6N4Y&amp;_nc_ht=scontent-iad3-1.xx&amp;_nc_tp=7&amp;oh=415534b93405182cb986ae6997643427&amp;oe=5F0DFDBA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3732200"/>
                  </a:ext>
                </a:extLst>
              </a:tr>
            </a:tbl>
          </a:graphicData>
        </a:graphic>
      </p:graphicFrame>
      <p:sp>
        <p:nvSpPr>
          <p:cNvPr id="4" name="Text Placeholder 3">
            <a:extLst>
              <a:ext uri="{FF2B5EF4-FFF2-40B4-BE49-F238E27FC236}">
                <a16:creationId xmlns:a16="http://schemas.microsoft.com/office/drawing/2014/main" id="{F94284AE-8179-4B74-B697-9323F4E79C63}"/>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2193839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97FFA-D27C-4C33-B407-96C49980EC45}"/>
              </a:ext>
            </a:extLst>
          </p:cNvPr>
          <p:cNvSpPr>
            <a:spLocks noGrp="1"/>
          </p:cNvSpPr>
          <p:nvPr>
            <p:ph type="title"/>
          </p:nvPr>
        </p:nvSpPr>
        <p:spPr/>
        <p:txBody>
          <a:bodyPr/>
          <a:lstStyle/>
          <a:p>
            <a:r>
              <a:rPr lang="en-US"/>
              <a:t>Facebook Own Posts Table | BMW Motorsport - 9 of 22</a:t>
            </a:r>
          </a:p>
        </p:txBody>
      </p:sp>
      <p:graphicFrame>
        <p:nvGraphicFramePr>
          <p:cNvPr id="5" name="Table Placeholder 4">
            <a:extLst>
              <a:ext uri="{FF2B5EF4-FFF2-40B4-BE49-F238E27FC236}">
                <a16:creationId xmlns:a16="http://schemas.microsoft.com/office/drawing/2014/main" id="{A90AC5E3-62BB-427E-BF13-B76C42F591D7}"/>
              </a:ext>
            </a:extLst>
          </p:cNvPr>
          <p:cNvGraphicFramePr>
            <a:graphicFrameLocks noGrp="1"/>
          </p:cNvGraphicFramePr>
          <p:nvPr>
            <p:ph type="tbl" sz="quarter" idx="13"/>
            <p:extLst>
              <p:ext uri="{D42A27DB-BD31-4B8C-83A1-F6EECF244321}">
                <p14:modId xmlns:p14="http://schemas.microsoft.com/office/powerpoint/2010/main" val="223198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67546912"/>
                    </a:ext>
                  </a:extLst>
                </a:gridCol>
                <a:gridCol w="822960">
                  <a:extLst>
                    <a:ext uri="{9D8B030D-6E8A-4147-A177-3AD203B41FA5}">
                      <a16:colId xmlns:a16="http://schemas.microsoft.com/office/drawing/2014/main" val="2805375549"/>
                    </a:ext>
                  </a:extLst>
                </a:gridCol>
                <a:gridCol w="329184">
                  <a:extLst>
                    <a:ext uri="{9D8B030D-6E8A-4147-A177-3AD203B41FA5}">
                      <a16:colId xmlns:a16="http://schemas.microsoft.com/office/drawing/2014/main" val="1342864644"/>
                    </a:ext>
                  </a:extLst>
                </a:gridCol>
                <a:gridCol w="208280">
                  <a:extLst>
                    <a:ext uri="{9D8B030D-6E8A-4147-A177-3AD203B41FA5}">
                      <a16:colId xmlns:a16="http://schemas.microsoft.com/office/drawing/2014/main" val="3645480875"/>
                    </a:ext>
                  </a:extLst>
                </a:gridCol>
                <a:gridCol w="208280">
                  <a:extLst>
                    <a:ext uri="{9D8B030D-6E8A-4147-A177-3AD203B41FA5}">
                      <a16:colId xmlns:a16="http://schemas.microsoft.com/office/drawing/2014/main" val="4075772074"/>
                    </a:ext>
                  </a:extLst>
                </a:gridCol>
                <a:gridCol w="208280">
                  <a:extLst>
                    <a:ext uri="{9D8B030D-6E8A-4147-A177-3AD203B41FA5}">
                      <a16:colId xmlns:a16="http://schemas.microsoft.com/office/drawing/2014/main" val="965833336"/>
                    </a:ext>
                  </a:extLst>
                </a:gridCol>
                <a:gridCol w="208280">
                  <a:extLst>
                    <a:ext uri="{9D8B030D-6E8A-4147-A177-3AD203B41FA5}">
                      <a16:colId xmlns:a16="http://schemas.microsoft.com/office/drawing/2014/main" val="185481612"/>
                    </a:ext>
                  </a:extLst>
                </a:gridCol>
                <a:gridCol w="208280">
                  <a:extLst>
                    <a:ext uri="{9D8B030D-6E8A-4147-A177-3AD203B41FA5}">
                      <a16:colId xmlns:a16="http://schemas.microsoft.com/office/drawing/2014/main" val="3961047377"/>
                    </a:ext>
                  </a:extLst>
                </a:gridCol>
                <a:gridCol w="208280">
                  <a:extLst>
                    <a:ext uri="{9D8B030D-6E8A-4147-A177-3AD203B41FA5}">
                      <a16:colId xmlns:a16="http://schemas.microsoft.com/office/drawing/2014/main" val="1622397300"/>
                    </a:ext>
                  </a:extLst>
                </a:gridCol>
                <a:gridCol w="208280">
                  <a:extLst>
                    <a:ext uri="{9D8B030D-6E8A-4147-A177-3AD203B41FA5}">
                      <a16:colId xmlns:a16="http://schemas.microsoft.com/office/drawing/2014/main" val="323870301"/>
                    </a:ext>
                  </a:extLst>
                </a:gridCol>
                <a:gridCol w="208280">
                  <a:extLst>
                    <a:ext uri="{9D8B030D-6E8A-4147-A177-3AD203B41FA5}">
                      <a16:colId xmlns:a16="http://schemas.microsoft.com/office/drawing/2014/main" val="2332631052"/>
                    </a:ext>
                  </a:extLst>
                </a:gridCol>
                <a:gridCol w="208280">
                  <a:extLst>
                    <a:ext uri="{9D8B030D-6E8A-4147-A177-3AD203B41FA5}">
                      <a16:colId xmlns:a16="http://schemas.microsoft.com/office/drawing/2014/main" val="4038990166"/>
                    </a:ext>
                  </a:extLst>
                </a:gridCol>
                <a:gridCol w="208280">
                  <a:extLst>
                    <a:ext uri="{9D8B030D-6E8A-4147-A177-3AD203B41FA5}">
                      <a16:colId xmlns:a16="http://schemas.microsoft.com/office/drawing/2014/main" val="763261598"/>
                    </a:ext>
                  </a:extLst>
                </a:gridCol>
                <a:gridCol w="208280">
                  <a:extLst>
                    <a:ext uri="{9D8B030D-6E8A-4147-A177-3AD203B41FA5}">
                      <a16:colId xmlns:a16="http://schemas.microsoft.com/office/drawing/2014/main" val="305623843"/>
                    </a:ext>
                  </a:extLst>
                </a:gridCol>
                <a:gridCol w="208280">
                  <a:extLst>
                    <a:ext uri="{9D8B030D-6E8A-4147-A177-3AD203B41FA5}">
                      <a16:colId xmlns:a16="http://schemas.microsoft.com/office/drawing/2014/main" val="3992423676"/>
                    </a:ext>
                  </a:extLst>
                </a:gridCol>
                <a:gridCol w="208280">
                  <a:extLst>
                    <a:ext uri="{9D8B030D-6E8A-4147-A177-3AD203B41FA5}">
                      <a16:colId xmlns:a16="http://schemas.microsoft.com/office/drawing/2014/main" val="3086967362"/>
                    </a:ext>
                  </a:extLst>
                </a:gridCol>
                <a:gridCol w="208280">
                  <a:extLst>
                    <a:ext uri="{9D8B030D-6E8A-4147-A177-3AD203B41FA5}">
                      <a16:colId xmlns:a16="http://schemas.microsoft.com/office/drawing/2014/main" val="2361797357"/>
                    </a:ext>
                  </a:extLst>
                </a:gridCol>
                <a:gridCol w="208280">
                  <a:extLst>
                    <a:ext uri="{9D8B030D-6E8A-4147-A177-3AD203B41FA5}">
                      <a16:colId xmlns:a16="http://schemas.microsoft.com/office/drawing/2014/main" val="179837876"/>
                    </a:ext>
                  </a:extLst>
                </a:gridCol>
                <a:gridCol w="208280">
                  <a:extLst>
                    <a:ext uri="{9D8B030D-6E8A-4147-A177-3AD203B41FA5}">
                      <a16:colId xmlns:a16="http://schemas.microsoft.com/office/drawing/2014/main" val="4065175107"/>
                    </a:ext>
                  </a:extLst>
                </a:gridCol>
                <a:gridCol w="208280">
                  <a:extLst>
                    <a:ext uri="{9D8B030D-6E8A-4147-A177-3AD203B41FA5}">
                      <a16:colId xmlns:a16="http://schemas.microsoft.com/office/drawing/2014/main" val="3370533030"/>
                    </a:ext>
                  </a:extLst>
                </a:gridCol>
                <a:gridCol w="208280">
                  <a:extLst>
                    <a:ext uri="{9D8B030D-6E8A-4147-A177-3AD203B41FA5}">
                      <a16:colId xmlns:a16="http://schemas.microsoft.com/office/drawing/2014/main" val="1339744649"/>
                    </a:ext>
                  </a:extLst>
                </a:gridCol>
                <a:gridCol w="208280">
                  <a:extLst>
                    <a:ext uri="{9D8B030D-6E8A-4147-A177-3AD203B41FA5}">
                      <a16:colId xmlns:a16="http://schemas.microsoft.com/office/drawing/2014/main" val="358013087"/>
                    </a:ext>
                  </a:extLst>
                </a:gridCol>
                <a:gridCol w="208280">
                  <a:extLst>
                    <a:ext uri="{9D8B030D-6E8A-4147-A177-3AD203B41FA5}">
                      <a16:colId xmlns:a16="http://schemas.microsoft.com/office/drawing/2014/main" val="4104823430"/>
                    </a:ext>
                  </a:extLst>
                </a:gridCol>
                <a:gridCol w="208280">
                  <a:extLst>
                    <a:ext uri="{9D8B030D-6E8A-4147-A177-3AD203B41FA5}">
                      <a16:colId xmlns:a16="http://schemas.microsoft.com/office/drawing/2014/main" val="3386626265"/>
                    </a:ext>
                  </a:extLst>
                </a:gridCol>
                <a:gridCol w="208280">
                  <a:extLst>
                    <a:ext uri="{9D8B030D-6E8A-4147-A177-3AD203B41FA5}">
                      <a16:colId xmlns:a16="http://schemas.microsoft.com/office/drawing/2014/main" val="1903560414"/>
                    </a:ext>
                  </a:extLst>
                </a:gridCol>
                <a:gridCol w="208280">
                  <a:extLst>
                    <a:ext uri="{9D8B030D-6E8A-4147-A177-3AD203B41FA5}">
                      <a16:colId xmlns:a16="http://schemas.microsoft.com/office/drawing/2014/main" val="3424934571"/>
                    </a:ext>
                  </a:extLst>
                </a:gridCol>
                <a:gridCol w="208280">
                  <a:extLst>
                    <a:ext uri="{9D8B030D-6E8A-4147-A177-3AD203B41FA5}">
                      <a16:colId xmlns:a16="http://schemas.microsoft.com/office/drawing/2014/main" val="54507123"/>
                    </a:ext>
                  </a:extLst>
                </a:gridCol>
                <a:gridCol w="208280">
                  <a:extLst>
                    <a:ext uri="{9D8B030D-6E8A-4147-A177-3AD203B41FA5}">
                      <a16:colId xmlns:a16="http://schemas.microsoft.com/office/drawing/2014/main" val="346492224"/>
                    </a:ext>
                  </a:extLst>
                </a:gridCol>
                <a:gridCol w="208280">
                  <a:extLst>
                    <a:ext uri="{9D8B030D-6E8A-4147-A177-3AD203B41FA5}">
                      <a16:colId xmlns:a16="http://schemas.microsoft.com/office/drawing/2014/main" val="1429641115"/>
                    </a:ext>
                  </a:extLst>
                </a:gridCol>
                <a:gridCol w="208280">
                  <a:extLst>
                    <a:ext uri="{9D8B030D-6E8A-4147-A177-3AD203B41FA5}">
                      <a16:colId xmlns:a16="http://schemas.microsoft.com/office/drawing/2014/main" val="1976374845"/>
                    </a:ext>
                  </a:extLst>
                </a:gridCol>
                <a:gridCol w="208280">
                  <a:extLst>
                    <a:ext uri="{9D8B030D-6E8A-4147-A177-3AD203B41FA5}">
                      <a16:colId xmlns:a16="http://schemas.microsoft.com/office/drawing/2014/main" val="3081542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6517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- 2020-06-10 12:00:00</a:t>
                      </a:r>
                      <a:r>
                        <a:rPr kumimoji="0" lang="en-US" sz="1000" b="0" i="0" u="none" strike="noStrike" kern="1200" cap="none" spc="0" normalizeH="0" baseline="0" noProof="0">
                          <a:ln>
                            <a:noFill/>
                          </a:ln>
                          <a:solidFill>
                            <a:prstClr val="black"/>
                          </a:solidFill>
                          <a:effectLst/>
                          <a:uLnTx/>
                          <a:uFillTx/>
                          <a:latin typeface="+mn-lt"/>
                          <a:ea typeface="+mn-ea"/>
                          <a:cs typeface="+mn-cs"/>
                        </a:rPr>
                        <a:t>
 A real eye-catcher!
At a glance: the new BMW M Motorsport Premium Partners and the stunning designs of our six BMW M4 DTM. Let the season begin.
#RaceTheLimit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https://scontent-iad3-1.xx.fbcdn.net/v/t15.5256-10/s720x720/100954545_1087843904934920_6058945127932493824_n.jpg?_nc_cat=106&amp;_nc_sid=ad6a45&amp;_nc_ohc=-Xf0xO5Znl0AX_0BpC4&amp;_nc_ht=scontent-iad3-1.xx&amp;oh=805ea258857b4d2a28ab2cd850f692ee&amp;oe=5F0B9F8B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5777072"/>
                  </a:ext>
                </a:extLst>
              </a:tr>
            </a:tbl>
          </a:graphicData>
        </a:graphic>
      </p:graphicFrame>
      <p:sp>
        <p:nvSpPr>
          <p:cNvPr id="4" name="Text Placeholder 3">
            <a:extLst>
              <a:ext uri="{FF2B5EF4-FFF2-40B4-BE49-F238E27FC236}">
                <a16:creationId xmlns:a16="http://schemas.microsoft.com/office/drawing/2014/main" id="{144D37FB-18B3-4DF4-8FF3-EB51809300F7}"/>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1571635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03A7B-E7DE-4846-99B4-57EB13E17D6C}"/>
              </a:ext>
            </a:extLst>
          </p:cNvPr>
          <p:cNvSpPr>
            <a:spLocks noGrp="1"/>
          </p:cNvSpPr>
          <p:nvPr>
            <p:ph type="title"/>
          </p:nvPr>
        </p:nvSpPr>
        <p:spPr/>
        <p:txBody>
          <a:bodyPr/>
          <a:lstStyle/>
          <a:p>
            <a:r>
              <a:rPr lang="en-US"/>
              <a:t>Facebook Own Posts Table | BMW Motorsport - 10 of 22</a:t>
            </a:r>
          </a:p>
        </p:txBody>
      </p:sp>
      <p:graphicFrame>
        <p:nvGraphicFramePr>
          <p:cNvPr id="5" name="Table Placeholder 4">
            <a:extLst>
              <a:ext uri="{FF2B5EF4-FFF2-40B4-BE49-F238E27FC236}">
                <a16:creationId xmlns:a16="http://schemas.microsoft.com/office/drawing/2014/main" id="{39C4FA90-4186-4B60-B223-0DA596C50788}"/>
              </a:ext>
            </a:extLst>
          </p:cNvPr>
          <p:cNvGraphicFramePr>
            <a:graphicFrameLocks noGrp="1"/>
          </p:cNvGraphicFramePr>
          <p:nvPr>
            <p:ph type="tbl" sz="quarter" idx="13"/>
            <p:extLst>
              <p:ext uri="{D42A27DB-BD31-4B8C-83A1-F6EECF244321}">
                <p14:modId xmlns:p14="http://schemas.microsoft.com/office/powerpoint/2010/main" val="223213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47949236"/>
                    </a:ext>
                  </a:extLst>
                </a:gridCol>
                <a:gridCol w="822960">
                  <a:extLst>
                    <a:ext uri="{9D8B030D-6E8A-4147-A177-3AD203B41FA5}">
                      <a16:colId xmlns:a16="http://schemas.microsoft.com/office/drawing/2014/main" val="4133690982"/>
                    </a:ext>
                  </a:extLst>
                </a:gridCol>
                <a:gridCol w="329184">
                  <a:extLst>
                    <a:ext uri="{9D8B030D-6E8A-4147-A177-3AD203B41FA5}">
                      <a16:colId xmlns:a16="http://schemas.microsoft.com/office/drawing/2014/main" val="1592321012"/>
                    </a:ext>
                  </a:extLst>
                </a:gridCol>
                <a:gridCol w="208280">
                  <a:extLst>
                    <a:ext uri="{9D8B030D-6E8A-4147-A177-3AD203B41FA5}">
                      <a16:colId xmlns:a16="http://schemas.microsoft.com/office/drawing/2014/main" val="1573197267"/>
                    </a:ext>
                  </a:extLst>
                </a:gridCol>
                <a:gridCol w="208280">
                  <a:extLst>
                    <a:ext uri="{9D8B030D-6E8A-4147-A177-3AD203B41FA5}">
                      <a16:colId xmlns:a16="http://schemas.microsoft.com/office/drawing/2014/main" val="2548260478"/>
                    </a:ext>
                  </a:extLst>
                </a:gridCol>
                <a:gridCol w="208280">
                  <a:extLst>
                    <a:ext uri="{9D8B030D-6E8A-4147-A177-3AD203B41FA5}">
                      <a16:colId xmlns:a16="http://schemas.microsoft.com/office/drawing/2014/main" val="625581099"/>
                    </a:ext>
                  </a:extLst>
                </a:gridCol>
                <a:gridCol w="208280">
                  <a:extLst>
                    <a:ext uri="{9D8B030D-6E8A-4147-A177-3AD203B41FA5}">
                      <a16:colId xmlns:a16="http://schemas.microsoft.com/office/drawing/2014/main" val="1857595690"/>
                    </a:ext>
                  </a:extLst>
                </a:gridCol>
                <a:gridCol w="208280">
                  <a:extLst>
                    <a:ext uri="{9D8B030D-6E8A-4147-A177-3AD203B41FA5}">
                      <a16:colId xmlns:a16="http://schemas.microsoft.com/office/drawing/2014/main" val="3408295560"/>
                    </a:ext>
                  </a:extLst>
                </a:gridCol>
                <a:gridCol w="208280">
                  <a:extLst>
                    <a:ext uri="{9D8B030D-6E8A-4147-A177-3AD203B41FA5}">
                      <a16:colId xmlns:a16="http://schemas.microsoft.com/office/drawing/2014/main" val="1209744281"/>
                    </a:ext>
                  </a:extLst>
                </a:gridCol>
                <a:gridCol w="208280">
                  <a:extLst>
                    <a:ext uri="{9D8B030D-6E8A-4147-A177-3AD203B41FA5}">
                      <a16:colId xmlns:a16="http://schemas.microsoft.com/office/drawing/2014/main" val="4080322251"/>
                    </a:ext>
                  </a:extLst>
                </a:gridCol>
                <a:gridCol w="208280">
                  <a:extLst>
                    <a:ext uri="{9D8B030D-6E8A-4147-A177-3AD203B41FA5}">
                      <a16:colId xmlns:a16="http://schemas.microsoft.com/office/drawing/2014/main" val="831476050"/>
                    </a:ext>
                  </a:extLst>
                </a:gridCol>
                <a:gridCol w="208280">
                  <a:extLst>
                    <a:ext uri="{9D8B030D-6E8A-4147-A177-3AD203B41FA5}">
                      <a16:colId xmlns:a16="http://schemas.microsoft.com/office/drawing/2014/main" val="3156727968"/>
                    </a:ext>
                  </a:extLst>
                </a:gridCol>
                <a:gridCol w="208280">
                  <a:extLst>
                    <a:ext uri="{9D8B030D-6E8A-4147-A177-3AD203B41FA5}">
                      <a16:colId xmlns:a16="http://schemas.microsoft.com/office/drawing/2014/main" val="626443413"/>
                    </a:ext>
                  </a:extLst>
                </a:gridCol>
                <a:gridCol w="208280">
                  <a:extLst>
                    <a:ext uri="{9D8B030D-6E8A-4147-A177-3AD203B41FA5}">
                      <a16:colId xmlns:a16="http://schemas.microsoft.com/office/drawing/2014/main" val="3868698158"/>
                    </a:ext>
                  </a:extLst>
                </a:gridCol>
                <a:gridCol w="208280">
                  <a:extLst>
                    <a:ext uri="{9D8B030D-6E8A-4147-A177-3AD203B41FA5}">
                      <a16:colId xmlns:a16="http://schemas.microsoft.com/office/drawing/2014/main" val="1057842888"/>
                    </a:ext>
                  </a:extLst>
                </a:gridCol>
                <a:gridCol w="208280">
                  <a:extLst>
                    <a:ext uri="{9D8B030D-6E8A-4147-A177-3AD203B41FA5}">
                      <a16:colId xmlns:a16="http://schemas.microsoft.com/office/drawing/2014/main" val="2462620564"/>
                    </a:ext>
                  </a:extLst>
                </a:gridCol>
                <a:gridCol w="208280">
                  <a:extLst>
                    <a:ext uri="{9D8B030D-6E8A-4147-A177-3AD203B41FA5}">
                      <a16:colId xmlns:a16="http://schemas.microsoft.com/office/drawing/2014/main" val="2490598546"/>
                    </a:ext>
                  </a:extLst>
                </a:gridCol>
                <a:gridCol w="208280">
                  <a:extLst>
                    <a:ext uri="{9D8B030D-6E8A-4147-A177-3AD203B41FA5}">
                      <a16:colId xmlns:a16="http://schemas.microsoft.com/office/drawing/2014/main" val="944780210"/>
                    </a:ext>
                  </a:extLst>
                </a:gridCol>
                <a:gridCol w="208280">
                  <a:extLst>
                    <a:ext uri="{9D8B030D-6E8A-4147-A177-3AD203B41FA5}">
                      <a16:colId xmlns:a16="http://schemas.microsoft.com/office/drawing/2014/main" val="154561771"/>
                    </a:ext>
                  </a:extLst>
                </a:gridCol>
                <a:gridCol w="208280">
                  <a:extLst>
                    <a:ext uri="{9D8B030D-6E8A-4147-A177-3AD203B41FA5}">
                      <a16:colId xmlns:a16="http://schemas.microsoft.com/office/drawing/2014/main" val="419009141"/>
                    </a:ext>
                  </a:extLst>
                </a:gridCol>
                <a:gridCol w="208280">
                  <a:extLst>
                    <a:ext uri="{9D8B030D-6E8A-4147-A177-3AD203B41FA5}">
                      <a16:colId xmlns:a16="http://schemas.microsoft.com/office/drawing/2014/main" val="2618700305"/>
                    </a:ext>
                  </a:extLst>
                </a:gridCol>
                <a:gridCol w="208280">
                  <a:extLst>
                    <a:ext uri="{9D8B030D-6E8A-4147-A177-3AD203B41FA5}">
                      <a16:colId xmlns:a16="http://schemas.microsoft.com/office/drawing/2014/main" val="3836274684"/>
                    </a:ext>
                  </a:extLst>
                </a:gridCol>
                <a:gridCol w="208280">
                  <a:extLst>
                    <a:ext uri="{9D8B030D-6E8A-4147-A177-3AD203B41FA5}">
                      <a16:colId xmlns:a16="http://schemas.microsoft.com/office/drawing/2014/main" val="3532260872"/>
                    </a:ext>
                  </a:extLst>
                </a:gridCol>
                <a:gridCol w="208280">
                  <a:extLst>
                    <a:ext uri="{9D8B030D-6E8A-4147-A177-3AD203B41FA5}">
                      <a16:colId xmlns:a16="http://schemas.microsoft.com/office/drawing/2014/main" val="3764177172"/>
                    </a:ext>
                  </a:extLst>
                </a:gridCol>
                <a:gridCol w="208280">
                  <a:extLst>
                    <a:ext uri="{9D8B030D-6E8A-4147-A177-3AD203B41FA5}">
                      <a16:colId xmlns:a16="http://schemas.microsoft.com/office/drawing/2014/main" val="2261913872"/>
                    </a:ext>
                  </a:extLst>
                </a:gridCol>
                <a:gridCol w="208280">
                  <a:extLst>
                    <a:ext uri="{9D8B030D-6E8A-4147-A177-3AD203B41FA5}">
                      <a16:colId xmlns:a16="http://schemas.microsoft.com/office/drawing/2014/main" val="569512044"/>
                    </a:ext>
                  </a:extLst>
                </a:gridCol>
                <a:gridCol w="208280">
                  <a:extLst>
                    <a:ext uri="{9D8B030D-6E8A-4147-A177-3AD203B41FA5}">
                      <a16:colId xmlns:a16="http://schemas.microsoft.com/office/drawing/2014/main" val="1984521149"/>
                    </a:ext>
                  </a:extLst>
                </a:gridCol>
                <a:gridCol w="208280">
                  <a:extLst>
                    <a:ext uri="{9D8B030D-6E8A-4147-A177-3AD203B41FA5}">
                      <a16:colId xmlns:a16="http://schemas.microsoft.com/office/drawing/2014/main" val="1909121052"/>
                    </a:ext>
                  </a:extLst>
                </a:gridCol>
                <a:gridCol w="208280">
                  <a:extLst>
                    <a:ext uri="{9D8B030D-6E8A-4147-A177-3AD203B41FA5}">
                      <a16:colId xmlns:a16="http://schemas.microsoft.com/office/drawing/2014/main" val="2713297674"/>
                    </a:ext>
                  </a:extLst>
                </a:gridCol>
                <a:gridCol w="208280">
                  <a:extLst>
                    <a:ext uri="{9D8B030D-6E8A-4147-A177-3AD203B41FA5}">
                      <a16:colId xmlns:a16="http://schemas.microsoft.com/office/drawing/2014/main" val="2821952338"/>
                    </a:ext>
                  </a:extLst>
                </a:gridCol>
                <a:gridCol w="208280">
                  <a:extLst>
                    <a:ext uri="{9D8B030D-6E8A-4147-A177-3AD203B41FA5}">
                      <a16:colId xmlns:a16="http://schemas.microsoft.com/office/drawing/2014/main" val="132776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6480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- 2020-06-09 17:03:31</a:t>
                      </a:r>
                      <a:r>
                        <a:rPr kumimoji="0" lang="en-US" sz="1000" b="0" i="0" u="none" strike="noStrike" kern="1200" cap="none" spc="0" normalizeH="0" baseline="0" noProof="0">
                          <a:ln>
                            <a:noFill/>
                          </a:ln>
                          <a:solidFill>
                            <a:prstClr val="black"/>
                          </a:solidFill>
                          <a:effectLst/>
                          <a:uLnTx/>
                          <a:uFillTx/>
                          <a:latin typeface="+mn-lt"/>
                          <a:ea typeface="+mn-ea"/>
                          <a:cs typeface="+mn-cs"/>
                        </a:rPr>
                        <a:t>
 Red and white, all black: what is your favourite design? #RaceTheLimit #PassionForRacing DTM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https://scontent-iad3-1.xx.fbcdn.net/v/t1.0-9/p720x720/102786139_3120031788035961_2448324062359509088_n.png?_nc_cat=109&amp;_nc_sid=8024bb&amp;_nc_ohc=0OSbDM_2zkAAX_4u9D5&amp;_nc_ht=scontent-iad3-1.xx&amp;oh=7c4227f25c2177ad80171ce24e4a524c&amp;oe=5F0EE229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23717728"/>
                  </a:ext>
                </a:extLst>
              </a:tr>
            </a:tbl>
          </a:graphicData>
        </a:graphic>
      </p:graphicFrame>
      <p:sp>
        <p:nvSpPr>
          <p:cNvPr id="4" name="Text Placeholder 3">
            <a:extLst>
              <a:ext uri="{FF2B5EF4-FFF2-40B4-BE49-F238E27FC236}">
                <a16:creationId xmlns:a16="http://schemas.microsoft.com/office/drawing/2014/main" id="{23491383-44F9-4511-90EF-DB9D3F689827}"/>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2374769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D25AD-DFCF-4F3F-99E0-062EDAD78BEB}"/>
              </a:ext>
            </a:extLst>
          </p:cNvPr>
          <p:cNvSpPr>
            <a:spLocks noGrp="1"/>
          </p:cNvSpPr>
          <p:nvPr>
            <p:ph type="title"/>
          </p:nvPr>
        </p:nvSpPr>
        <p:spPr/>
        <p:txBody>
          <a:bodyPr/>
          <a:lstStyle/>
          <a:p>
            <a:r>
              <a:rPr lang="en-US"/>
              <a:t>Facebook Own Posts Table | BMW Motorsport - 11 of 22</a:t>
            </a:r>
          </a:p>
        </p:txBody>
      </p:sp>
      <p:graphicFrame>
        <p:nvGraphicFramePr>
          <p:cNvPr id="5" name="Table Placeholder 4">
            <a:extLst>
              <a:ext uri="{FF2B5EF4-FFF2-40B4-BE49-F238E27FC236}">
                <a16:creationId xmlns:a16="http://schemas.microsoft.com/office/drawing/2014/main" id="{BCF2D705-64CC-474B-B49E-6BF75CBCAB4E}"/>
              </a:ext>
            </a:extLst>
          </p:cNvPr>
          <p:cNvGraphicFramePr>
            <a:graphicFrameLocks noGrp="1"/>
          </p:cNvGraphicFramePr>
          <p:nvPr>
            <p:ph type="tbl" sz="quarter" idx="13"/>
            <p:extLst>
              <p:ext uri="{D42A27DB-BD31-4B8C-83A1-F6EECF244321}">
                <p14:modId xmlns:p14="http://schemas.microsoft.com/office/powerpoint/2010/main" val="3562261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92900999"/>
                    </a:ext>
                  </a:extLst>
                </a:gridCol>
                <a:gridCol w="822960">
                  <a:extLst>
                    <a:ext uri="{9D8B030D-6E8A-4147-A177-3AD203B41FA5}">
                      <a16:colId xmlns:a16="http://schemas.microsoft.com/office/drawing/2014/main" val="1673668926"/>
                    </a:ext>
                  </a:extLst>
                </a:gridCol>
                <a:gridCol w="329184">
                  <a:extLst>
                    <a:ext uri="{9D8B030D-6E8A-4147-A177-3AD203B41FA5}">
                      <a16:colId xmlns:a16="http://schemas.microsoft.com/office/drawing/2014/main" val="2348177717"/>
                    </a:ext>
                  </a:extLst>
                </a:gridCol>
                <a:gridCol w="208280">
                  <a:extLst>
                    <a:ext uri="{9D8B030D-6E8A-4147-A177-3AD203B41FA5}">
                      <a16:colId xmlns:a16="http://schemas.microsoft.com/office/drawing/2014/main" val="1532703579"/>
                    </a:ext>
                  </a:extLst>
                </a:gridCol>
                <a:gridCol w="208280">
                  <a:extLst>
                    <a:ext uri="{9D8B030D-6E8A-4147-A177-3AD203B41FA5}">
                      <a16:colId xmlns:a16="http://schemas.microsoft.com/office/drawing/2014/main" val="2250895936"/>
                    </a:ext>
                  </a:extLst>
                </a:gridCol>
                <a:gridCol w="208280">
                  <a:extLst>
                    <a:ext uri="{9D8B030D-6E8A-4147-A177-3AD203B41FA5}">
                      <a16:colId xmlns:a16="http://schemas.microsoft.com/office/drawing/2014/main" val="967529851"/>
                    </a:ext>
                  </a:extLst>
                </a:gridCol>
                <a:gridCol w="208280">
                  <a:extLst>
                    <a:ext uri="{9D8B030D-6E8A-4147-A177-3AD203B41FA5}">
                      <a16:colId xmlns:a16="http://schemas.microsoft.com/office/drawing/2014/main" val="736769804"/>
                    </a:ext>
                  </a:extLst>
                </a:gridCol>
                <a:gridCol w="208280">
                  <a:extLst>
                    <a:ext uri="{9D8B030D-6E8A-4147-A177-3AD203B41FA5}">
                      <a16:colId xmlns:a16="http://schemas.microsoft.com/office/drawing/2014/main" val="1358078653"/>
                    </a:ext>
                  </a:extLst>
                </a:gridCol>
                <a:gridCol w="208280">
                  <a:extLst>
                    <a:ext uri="{9D8B030D-6E8A-4147-A177-3AD203B41FA5}">
                      <a16:colId xmlns:a16="http://schemas.microsoft.com/office/drawing/2014/main" val="1019633126"/>
                    </a:ext>
                  </a:extLst>
                </a:gridCol>
                <a:gridCol w="208280">
                  <a:extLst>
                    <a:ext uri="{9D8B030D-6E8A-4147-A177-3AD203B41FA5}">
                      <a16:colId xmlns:a16="http://schemas.microsoft.com/office/drawing/2014/main" val="638665533"/>
                    </a:ext>
                  </a:extLst>
                </a:gridCol>
                <a:gridCol w="208280">
                  <a:extLst>
                    <a:ext uri="{9D8B030D-6E8A-4147-A177-3AD203B41FA5}">
                      <a16:colId xmlns:a16="http://schemas.microsoft.com/office/drawing/2014/main" val="921405587"/>
                    </a:ext>
                  </a:extLst>
                </a:gridCol>
                <a:gridCol w="208280">
                  <a:extLst>
                    <a:ext uri="{9D8B030D-6E8A-4147-A177-3AD203B41FA5}">
                      <a16:colId xmlns:a16="http://schemas.microsoft.com/office/drawing/2014/main" val="3396607949"/>
                    </a:ext>
                  </a:extLst>
                </a:gridCol>
                <a:gridCol w="208280">
                  <a:extLst>
                    <a:ext uri="{9D8B030D-6E8A-4147-A177-3AD203B41FA5}">
                      <a16:colId xmlns:a16="http://schemas.microsoft.com/office/drawing/2014/main" val="3690050623"/>
                    </a:ext>
                  </a:extLst>
                </a:gridCol>
                <a:gridCol w="208280">
                  <a:extLst>
                    <a:ext uri="{9D8B030D-6E8A-4147-A177-3AD203B41FA5}">
                      <a16:colId xmlns:a16="http://schemas.microsoft.com/office/drawing/2014/main" val="4013158682"/>
                    </a:ext>
                  </a:extLst>
                </a:gridCol>
                <a:gridCol w="208280">
                  <a:extLst>
                    <a:ext uri="{9D8B030D-6E8A-4147-A177-3AD203B41FA5}">
                      <a16:colId xmlns:a16="http://schemas.microsoft.com/office/drawing/2014/main" val="1770110723"/>
                    </a:ext>
                  </a:extLst>
                </a:gridCol>
                <a:gridCol w="208280">
                  <a:extLst>
                    <a:ext uri="{9D8B030D-6E8A-4147-A177-3AD203B41FA5}">
                      <a16:colId xmlns:a16="http://schemas.microsoft.com/office/drawing/2014/main" val="145588198"/>
                    </a:ext>
                  </a:extLst>
                </a:gridCol>
                <a:gridCol w="208280">
                  <a:extLst>
                    <a:ext uri="{9D8B030D-6E8A-4147-A177-3AD203B41FA5}">
                      <a16:colId xmlns:a16="http://schemas.microsoft.com/office/drawing/2014/main" val="4231215161"/>
                    </a:ext>
                  </a:extLst>
                </a:gridCol>
                <a:gridCol w="208280">
                  <a:extLst>
                    <a:ext uri="{9D8B030D-6E8A-4147-A177-3AD203B41FA5}">
                      <a16:colId xmlns:a16="http://schemas.microsoft.com/office/drawing/2014/main" val="2306389772"/>
                    </a:ext>
                  </a:extLst>
                </a:gridCol>
                <a:gridCol w="208280">
                  <a:extLst>
                    <a:ext uri="{9D8B030D-6E8A-4147-A177-3AD203B41FA5}">
                      <a16:colId xmlns:a16="http://schemas.microsoft.com/office/drawing/2014/main" val="486702519"/>
                    </a:ext>
                  </a:extLst>
                </a:gridCol>
                <a:gridCol w="208280">
                  <a:extLst>
                    <a:ext uri="{9D8B030D-6E8A-4147-A177-3AD203B41FA5}">
                      <a16:colId xmlns:a16="http://schemas.microsoft.com/office/drawing/2014/main" val="2842371044"/>
                    </a:ext>
                  </a:extLst>
                </a:gridCol>
                <a:gridCol w="208280">
                  <a:extLst>
                    <a:ext uri="{9D8B030D-6E8A-4147-A177-3AD203B41FA5}">
                      <a16:colId xmlns:a16="http://schemas.microsoft.com/office/drawing/2014/main" val="2424765060"/>
                    </a:ext>
                  </a:extLst>
                </a:gridCol>
                <a:gridCol w="208280">
                  <a:extLst>
                    <a:ext uri="{9D8B030D-6E8A-4147-A177-3AD203B41FA5}">
                      <a16:colId xmlns:a16="http://schemas.microsoft.com/office/drawing/2014/main" val="3407345391"/>
                    </a:ext>
                  </a:extLst>
                </a:gridCol>
                <a:gridCol w="208280">
                  <a:extLst>
                    <a:ext uri="{9D8B030D-6E8A-4147-A177-3AD203B41FA5}">
                      <a16:colId xmlns:a16="http://schemas.microsoft.com/office/drawing/2014/main" val="4045795777"/>
                    </a:ext>
                  </a:extLst>
                </a:gridCol>
                <a:gridCol w="208280">
                  <a:extLst>
                    <a:ext uri="{9D8B030D-6E8A-4147-A177-3AD203B41FA5}">
                      <a16:colId xmlns:a16="http://schemas.microsoft.com/office/drawing/2014/main" val="457880942"/>
                    </a:ext>
                  </a:extLst>
                </a:gridCol>
                <a:gridCol w="208280">
                  <a:extLst>
                    <a:ext uri="{9D8B030D-6E8A-4147-A177-3AD203B41FA5}">
                      <a16:colId xmlns:a16="http://schemas.microsoft.com/office/drawing/2014/main" val="3377153252"/>
                    </a:ext>
                  </a:extLst>
                </a:gridCol>
                <a:gridCol w="208280">
                  <a:extLst>
                    <a:ext uri="{9D8B030D-6E8A-4147-A177-3AD203B41FA5}">
                      <a16:colId xmlns:a16="http://schemas.microsoft.com/office/drawing/2014/main" val="1025600925"/>
                    </a:ext>
                  </a:extLst>
                </a:gridCol>
                <a:gridCol w="208280">
                  <a:extLst>
                    <a:ext uri="{9D8B030D-6E8A-4147-A177-3AD203B41FA5}">
                      <a16:colId xmlns:a16="http://schemas.microsoft.com/office/drawing/2014/main" val="42190974"/>
                    </a:ext>
                  </a:extLst>
                </a:gridCol>
                <a:gridCol w="208280">
                  <a:extLst>
                    <a:ext uri="{9D8B030D-6E8A-4147-A177-3AD203B41FA5}">
                      <a16:colId xmlns:a16="http://schemas.microsoft.com/office/drawing/2014/main" val="1634569904"/>
                    </a:ext>
                  </a:extLst>
                </a:gridCol>
                <a:gridCol w="208280">
                  <a:extLst>
                    <a:ext uri="{9D8B030D-6E8A-4147-A177-3AD203B41FA5}">
                      <a16:colId xmlns:a16="http://schemas.microsoft.com/office/drawing/2014/main" val="27729878"/>
                    </a:ext>
                  </a:extLst>
                </a:gridCol>
                <a:gridCol w="208280">
                  <a:extLst>
                    <a:ext uri="{9D8B030D-6E8A-4147-A177-3AD203B41FA5}">
                      <a16:colId xmlns:a16="http://schemas.microsoft.com/office/drawing/2014/main" val="3240450406"/>
                    </a:ext>
                  </a:extLst>
                </a:gridCol>
                <a:gridCol w="208280">
                  <a:extLst>
                    <a:ext uri="{9D8B030D-6E8A-4147-A177-3AD203B41FA5}">
                      <a16:colId xmlns:a16="http://schemas.microsoft.com/office/drawing/2014/main" val="174574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1718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- 2020-06-11 17:04:00</a:t>
                      </a:r>
                      <a:r>
                        <a:rPr kumimoji="0" lang="en-US" sz="1000" b="0" i="0" u="none" strike="noStrike" kern="1200" cap="none" spc="0" normalizeH="0" baseline="0" noProof="0">
                          <a:ln>
                            <a:noFill/>
                          </a:ln>
                          <a:solidFill>
                            <a:prstClr val="black"/>
                          </a:solidFill>
                          <a:effectLst/>
                          <a:uLnTx/>
                          <a:uFillTx/>
                          <a:latin typeface="+mn-lt"/>
                          <a:ea typeface="+mn-ea"/>
                          <a:cs typeface="+mn-cs"/>
                        </a:rPr>
                        <a:t>
 Six challengers. #RaceTheLimit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https://scontent-iad3-1.xx.fbcdn.net/v/t1.0-0/p480x480/103462909_3123263844379422_5972405006111170400_o.jpg?_nc_cat=103&amp;_nc_sid=8024bb&amp;_nc_ohc=84hTZtMT-GoAX9TdOly&amp;_nc_ht=scontent-iad3-1.xx&amp;_nc_tp=6&amp;oh=205070fa8764ccd8bd720e483decd037&amp;oe=5F0BDB5B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6260234"/>
                  </a:ext>
                </a:extLst>
              </a:tr>
            </a:tbl>
          </a:graphicData>
        </a:graphic>
      </p:graphicFrame>
      <p:sp>
        <p:nvSpPr>
          <p:cNvPr id="4" name="Text Placeholder 3">
            <a:extLst>
              <a:ext uri="{FF2B5EF4-FFF2-40B4-BE49-F238E27FC236}">
                <a16:creationId xmlns:a16="http://schemas.microsoft.com/office/drawing/2014/main" id="{343D678E-FB94-452E-94A7-A5644C79574D}"/>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2298626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017FF-3F8A-4BFC-8C84-5224D1F3806F}"/>
              </a:ext>
            </a:extLst>
          </p:cNvPr>
          <p:cNvSpPr>
            <a:spLocks noGrp="1"/>
          </p:cNvSpPr>
          <p:nvPr>
            <p:ph type="title"/>
          </p:nvPr>
        </p:nvSpPr>
        <p:spPr/>
        <p:txBody>
          <a:bodyPr/>
          <a:lstStyle/>
          <a:p>
            <a:r>
              <a:rPr lang="en-US"/>
              <a:t>Facebook Own Posts Table | BMW Motorsport - 12 of 22</a:t>
            </a:r>
          </a:p>
        </p:txBody>
      </p:sp>
      <p:graphicFrame>
        <p:nvGraphicFramePr>
          <p:cNvPr id="5" name="Table Placeholder 4">
            <a:extLst>
              <a:ext uri="{FF2B5EF4-FFF2-40B4-BE49-F238E27FC236}">
                <a16:creationId xmlns:a16="http://schemas.microsoft.com/office/drawing/2014/main" id="{1AC49075-D636-42FF-96A4-1647C89CA1FC}"/>
              </a:ext>
            </a:extLst>
          </p:cNvPr>
          <p:cNvGraphicFramePr>
            <a:graphicFrameLocks noGrp="1"/>
          </p:cNvGraphicFramePr>
          <p:nvPr>
            <p:ph type="tbl" sz="quarter" idx="13"/>
            <p:extLst>
              <p:ext uri="{D42A27DB-BD31-4B8C-83A1-F6EECF244321}">
                <p14:modId xmlns:p14="http://schemas.microsoft.com/office/powerpoint/2010/main" val="1336362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25548574"/>
                    </a:ext>
                  </a:extLst>
                </a:gridCol>
                <a:gridCol w="822960">
                  <a:extLst>
                    <a:ext uri="{9D8B030D-6E8A-4147-A177-3AD203B41FA5}">
                      <a16:colId xmlns:a16="http://schemas.microsoft.com/office/drawing/2014/main" val="2404265460"/>
                    </a:ext>
                  </a:extLst>
                </a:gridCol>
                <a:gridCol w="329184">
                  <a:extLst>
                    <a:ext uri="{9D8B030D-6E8A-4147-A177-3AD203B41FA5}">
                      <a16:colId xmlns:a16="http://schemas.microsoft.com/office/drawing/2014/main" val="3565830580"/>
                    </a:ext>
                  </a:extLst>
                </a:gridCol>
                <a:gridCol w="208280">
                  <a:extLst>
                    <a:ext uri="{9D8B030D-6E8A-4147-A177-3AD203B41FA5}">
                      <a16:colId xmlns:a16="http://schemas.microsoft.com/office/drawing/2014/main" val="2816867357"/>
                    </a:ext>
                  </a:extLst>
                </a:gridCol>
                <a:gridCol w="208280">
                  <a:extLst>
                    <a:ext uri="{9D8B030D-6E8A-4147-A177-3AD203B41FA5}">
                      <a16:colId xmlns:a16="http://schemas.microsoft.com/office/drawing/2014/main" val="311454223"/>
                    </a:ext>
                  </a:extLst>
                </a:gridCol>
                <a:gridCol w="208280">
                  <a:extLst>
                    <a:ext uri="{9D8B030D-6E8A-4147-A177-3AD203B41FA5}">
                      <a16:colId xmlns:a16="http://schemas.microsoft.com/office/drawing/2014/main" val="2221690676"/>
                    </a:ext>
                  </a:extLst>
                </a:gridCol>
                <a:gridCol w="208280">
                  <a:extLst>
                    <a:ext uri="{9D8B030D-6E8A-4147-A177-3AD203B41FA5}">
                      <a16:colId xmlns:a16="http://schemas.microsoft.com/office/drawing/2014/main" val="1829990748"/>
                    </a:ext>
                  </a:extLst>
                </a:gridCol>
                <a:gridCol w="208280">
                  <a:extLst>
                    <a:ext uri="{9D8B030D-6E8A-4147-A177-3AD203B41FA5}">
                      <a16:colId xmlns:a16="http://schemas.microsoft.com/office/drawing/2014/main" val="3885530444"/>
                    </a:ext>
                  </a:extLst>
                </a:gridCol>
                <a:gridCol w="208280">
                  <a:extLst>
                    <a:ext uri="{9D8B030D-6E8A-4147-A177-3AD203B41FA5}">
                      <a16:colId xmlns:a16="http://schemas.microsoft.com/office/drawing/2014/main" val="268960418"/>
                    </a:ext>
                  </a:extLst>
                </a:gridCol>
                <a:gridCol w="208280">
                  <a:extLst>
                    <a:ext uri="{9D8B030D-6E8A-4147-A177-3AD203B41FA5}">
                      <a16:colId xmlns:a16="http://schemas.microsoft.com/office/drawing/2014/main" val="775557448"/>
                    </a:ext>
                  </a:extLst>
                </a:gridCol>
                <a:gridCol w="208280">
                  <a:extLst>
                    <a:ext uri="{9D8B030D-6E8A-4147-A177-3AD203B41FA5}">
                      <a16:colId xmlns:a16="http://schemas.microsoft.com/office/drawing/2014/main" val="1377725908"/>
                    </a:ext>
                  </a:extLst>
                </a:gridCol>
                <a:gridCol w="208280">
                  <a:extLst>
                    <a:ext uri="{9D8B030D-6E8A-4147-A177-3AD203B41FA5}">
                      <a16:colId xmlns:a16="http://schemas.microsoft.com/office/drawing/2014/main" val="2946859878"/>
                    </a:ext>
                  </a:extLst>
                </a:gridCol>
                <a:gridCol w="208280">
                  <a:extLst>
                    <a:ext uri="{9D8B030D-6E8A-4147-A177-3AD203B41FA5}">
                      <a16:colId xmlns:a16="http://schemas.microsoft.com/office/drawing/2014/main" val="2705383862"/>
                    </a:ext>
                  </a:extLst>
                </a:gridCol>
                <a:gridCol w="208280">
                  <a:extLst>
                    <a:ext uri="{9D8B030D-6E8A-4147-A177-3AD203B41FA5}">
                      <a16:colId xmlns:a16="http://schemas.microsoft.com/office/drawing/2014/main" val="945734906"/>
                    </a:ext>
                  </a:extLst>
                </a:gridCol>
                <a:gridCol w="208280">
                  <a:extLst>
                    <a:ext uri="{9D8B030D-6E8A-4147-A177-3AD203B41FA5}">
                      <a16:colId xmlns:a16="http://schemas.microsoft.com/office/drawing/2014/main" val="1324316946"/>
                    </a:ext>
                  </a:extLst>
                </a:gridCol>
                <a:gridCol w="208280">
                  <a:extLst>
                    <a:ext uri="{9D8B030D-6E8A-4147-A177-3AD203B41FA5}">
                      <a16:colId xmlns:a16="http://schemas.microsoft.com/office/drawing/2014/main" val="572403706"/>
                    </a:ext>
                  </a:extLst>
                </a:gridCol>
                <a:gridCol w="208280">
                  <a:extLst>
                    <a:ext uri="{9D8B030D-6E8A-4147-A177-3AD203B41FA5}">
                      <a16:colId xmlns:a16="http://schemas.microsoft.com/office/drawing/2014/main" val="3863112029"/>
                    </a:ext>
                  </a:extLst>
                </a:gridCol>
                <a:gridCol w="208280">
                  <a:extLst>
                    <a:ext uri="{9D8B030D-6E8A-4147-A177-3AD203B41FA5}">
                      <a16:colId xmlns:a16="http://schemas.microsoft.com/office/drawing/2014/main" val="4043974449"/>
                    </a:ext>
                  </a:extLst>
                </a:gridCol>
                <a:gridCol w="208280">
                  <a:extLst>
                    <a:ext uri="{9D8B030D-6E8A-4147-A177-3AD203B41FA5}">
                      <a16:colId xmlns:a16="http://schemas.microsoft.com/office/drawing/2014/main" val="1255005099"/>
                    </a:ext>
                  </a:extLst>
                </a:gridCol>
                <a:gridCol w="208280">
                  <a:extLst>
                    <a:ext uri="{9D8B030D-6E8A-4147-A177-3AD203B41FA5}">
                      <a16:colId xmlns:a16="http://schemas.microsoft.com/office/drawing/2014/main" val="2007543327"/>
                    </a:ext>
                  </a:extLst>
                </a:gridCol>
                <a:gridCol w="208280">
                  <a:extLst>
                    <a:ext uri="{9D8B030D-6E8A-4147-A177-3AD203B41FA5}">
                      <a16:colId xmlns:a16="http://schemas.microsoft.com/office/drawing/2014/main" val="3813944758"/>
                    </a:ext>
                  </a:extLst>
                </a:gridCol>
                <a:gridCol w="208280">
                  <a:extLst>
                    <a:ext uri="{9D8B030D-6E8A-4147-A177-3AD203B41FA5}">
                      <a16:colId xmlns:a16="http://schemas.microsoft.com/office/drawing/2014/main" val="603295337"/>
                    </a:ext>
                  </a:extLst>
                </a:gridCol>
                <a:gridCol w="208280">
                  <a:extLst>
                    <a:ext uri="{9D8B030D-6E8A-4147-A177-3AD203B41FA5}">
                      <a16:colId xmlns:a16="http://schemas.microsoft.com/office/drawing/2014/main" val="252012820"/>
                    </a:ext>
                  </a:extLst>
                </a:gridCol>
                <a:gridCol w="208280">
                  <a:extLst>
                    <a:ext uri="{9D8B030D-6E8A-4147-A177-3AD203B41FA5}">
                      <a16:colId xmlns:a16="http://schemas.microsoft.com/office/drawing/2014/main" val="1539564755"/>
                    </a:ext>
                  </a:extLst>
                </a:gridCol>
                <a:gridCol w="208280">
                  <a:extLst>
                    <a:ext uri="{9D8B030D-6E8A-4147-A177-3AD203B41FA5}">
                      <a16:colId xmlns:a16="http://schemas.microsoft.com/office/drawing/2014/main" val="552035348"/>
                    </a:ext>
                  </a:extLst>
                </a:gridCol>
                <a:gridCol w="208280">
                  <a:extLst>
                    <a:ext uri="{9D8B030D-6E8A-4147-A177-3AD203B41FA5}">
                      <a16:colId xmlns:a16="http://schemas.microsoft.com/office/drawing/2014/main" val="2169658001"/>
                    </a:ext>
                  </a:extLst>
                </a:gridCol>
                <a:gridCol w="208280">
                  <a:extLst>
                    <a:ext uri="{9D8B030D-6E8A-4147-A177-3AD203B41FA5}">
                      <a16:colId xmlns:a16="http://schemas.microsoft.com/office/drawing/2014/main" val="1107013871"/>
                    </a:ext>
                  </a:extLst>
                </a:gridCol>
                <a:gridCol w="208280">
                  <a:extLst>
                    <a:ext uri="{9D8B030D-6E8A-4147-A177-3AD203B41FA5}">
                      <a16:colId xmlns:a16="http://schemas.microsoft.com/office/drawing/2014/main" val="706062684"/>
                    </a:ext>
                  </a:extLst>
                </a:gridCol>
                <a:gridCol w="208280">
                  <a:extLst>
                    <a:ext uri="{9D8B030D-6E8A-4147-A177-3AD203B41FA5}">
                      <a16:colId xmlns:a16="http://schemas.microsoft.com/office/drawing/2014/main" val="3663924572"/>
                    </a:ext>
                  </a:extLst>
                </a:gridCol>
                <a:gridCol w="208280">
                  <a:extLst>
                    <a:ext uri="{9D8B030D-6E8A-4147-A177-3AD203B41FA5}">
                      <a16:colId xmlns:a16="http://schemas.microsoft.com/office/drawing/2014/main" val="2740263955"/>
                    </a:ext>
                  </a:extLst>
                </a:gridCol>
                <a:gridCol w="208280">
                  <a:extLst>
                    <a:ext uri="{9D8B030D-6E8A-4147-A177-3AD203B41FA5}">
                      <a16:colId xmlns:a16="http://schemas.microsoft.com/office/drawing/2014/main" val="3291803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8582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- 2020-06-11 23:40:47</a:t>
                      </a:r>
                      <a:r>
                        <a:rPr kumimoji="0" lang="en-US" sz="1000" b="0" i="0" u="none" strike="noStrike" kern="1200" cap="none" spc="0" normalizeH="0" baseline="0" noProof="0">
                          <a:ln>
                            <a:noFill/>
                          </a:ln>
                          <a:solidFill>
                            <a:prstClr val="black"/>
                          </a:solidFill>
                          <a:effectLst/>
                          <a:uLnTx/>
                          <a:uFillTx/>
                          <a:latin typeface="+mn-lt"/>
                          <a:ea typeface="+mn-ea"/>
                          <a:cs typeface="+mn-cs"/>
                        </a:rPr>
                        <a:t>
 A large contingent of virtual BMW M4 GT4 race cars.
Many well-known drivers from the BMW Motorsport universe.
The IMSA iRacing Challenge Series was a real blast.
In the end, the BMW teams and drivers celebrated a double podium finish.
P2: Nils Koch (BS+Competition)
P3: Robby Foley (Turner Motorsport)
---
...A total of 1️⃣1️⃣ virtual BMW M4 GT4 were at the start at virtual Watkins Glen.
Among others, the following BMW drivers also took part: 
Nick Yelloly, Beitske Visser, Marius Zug, Jimmy Broadbent, and Toby Grahovec Racing.
#BMWSIM #KeepYourPassion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https://scontent-iad3-1.xx.fbcdn.net/v/t1.0-9/p720x720/103854345_3125944740777999_9071779261971720172_o.jpg?_nc_cat=104&amp;_nc_sid=8024bb&amp;_nc_ohc=EE00hVCboz4AX8Btr4x&amp;_nc_ht=scontent-iad3-1.xx&amp;_nc_tp=6&amp;oh=776fcd975b8b656aa7aee7101dbb5c4e&amp;oe=5F0E0402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95949915"/>
                  </a:ext>
                </a:extLst>
              </a:tr>
            </a:tbl>
          </a:graphicData>
        </a:graphic>
      </p:graphicFrame>
      <p:sp>
        <p:nvSpPr>
          <p:cNvPr id="4" name="Text Placeholder 3">
            <a:extLst>
              <a:ext uri="{FF2B5EF4-FFF2-40B4-BE49-F238E27FC236}">
                <a16:creationId xmlns:a16="http://schemas.microsoft.com/office/drawing/2014/main" id="{8635C651-C4B3-42EF-AAB4-9EF02125C6C2}"/>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1097763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7BB51-E188-4949-887E-25A3DAA71230}"/>
              </a:ext>
            </a:extLst>
          </p:cNvPr>
          <p:cNvSpPr>
            <a:spLocks noGrp="1"/>
          </p:cNvSpPr>
          <p:nvPr>
            <p:ph type="title"/>
          </p:nvPr>
        </p:nvSpPr>
        <p:spPr/>
        <p:txBody>
          <a:bodyPr/>
          <a:lstStyle/>
          <a:p>
            <a:r>
              <a:rPr lang="en-US"/>
              <a:t>Facebook Own Posts Table | BMW Motorsport - 13 of 22</a:t>
            </a:r>
          </a:p>
        </p:txBody>
      </p:sp>
      <p:graphicFrame>
        <p:nvGraphicFramePr>
          <p:cNvPr id="5" name="Table Placeholder 4">
            <a:extLst>
              <a:ext uri="{FF2B5EF4-FFF2-40B4-BE49-F238E27FC236}">
                <a16:creationId xmlns:a16="http://schemas.microsoft.com/office/drawing/2014/main" id="{0B3818AC-FC84-406B-9C08-DDF5A9F054AB}"/>
              </a:ext>
            </a:extLst>
          </p:cNvPr>
          <p:cNvGraphicFramePr>
            <a:graphicFrameLocks noGrp="1"/>
          </p:cNvGraphicFramePr>
          <p:nvPr>
            <p:ph type="tbl" sz="quarter" idx="13"/>
            <p:extLst>
              <p:ext uri="{D42A27DB-BD31-4B8C-83A1-F6EECF244321}">
                <p14:modId xmlns:p14="http://schemas.microsoft.com/office/powerpoint/2010/main" val="171375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60057442"/>
                    </a:ext>
                  </a:extLst>
                </a:gridCol>
                <a:gridCol w="822960">
                  <a:extLst>
                    <a:ext uri="{9D8B030D-6E8A-4147-A177-3AD203B41FA5}">
                      <a16:colId xmlns:a16="http://schemas.microsoft.com/office/drawing/2014/main" val="2816481467"/>
                    </a:ext>
                  </a:extLst>
                </a:gridCol>
                <a:gridCol w="329184">
                  <a:extLst>
                    <a:ext uri="{9D8B030D-6E8A-4147-A177-3AD203B41FA5}">
                      <a16:colId xmlns:a16="http://schemas.microsoft.com/office/drawing/2014/main" val="505259645"/>
                    </a:ext>
                  </a:extLst>
                </a:gridCol>
                <a:gridCol w="208280">
                  <a:extLst>
                    <a:ext uri="{9D8B030D-6E8A-4147-A177-3AD203B41FA5}">
                      <a16:colId xmlns:a16="http://schemas.microsoft.com/office/drawing/2014/main" val="682369240"/>
                    </a:ext>
                  </a:extLst>
                </a:gridCol>
                <a:gridCol w="208280">
                  <a:extLst>
                    <a:ext uri="{9D8B030D-6E8A-4147-A177-3AD203B41FA5}">
                      <a16:colId xmlns:a16="http://schemas.microsoft.com/office/drawing/2014/main" val="3150914908"/>
                    </a:ext>
                  </a:extLst>
                </a:gridCol>
                <a:gridCol w="208280">
                  <a:extLst>
                    <a:ext uri="{9D8B030D-6E8A-4147-A177-3AD203B41FA5}">
                      <a16:colId xmlns:a16="http://schemas.microsoft.com/office/drawing/2014/main" val="2079684402"/>
                    </a:ext>
                  </a:extLst>
                </a:gridCol>
                <a:gridCol w="208280">
                  <a:extLst>
                    <a:ext uri="{9D8B030D-6E8A-4147-A177-3AD203B41FA5}">
                      <a16:colId xmlns:a16="http://schemas.microsoft.com/office/drawing/2014/main" val="2407693193"/>
                    </a:ext>
                  </a:extLst>
                </a:gridCol>
                <a:gridCol w="208280">
                  <a:extLst>
                    <a:ext uri="{9D8B030D-6E8A-4147-A177-3AD203B41FA5}">
                      <a16:colId xmlns:a16="http://schemas.microsoft.com/office/drawing/2014/main" val="2821650893"/>
                    </a:ext>
                  </a:extLst>
                </a:gridCol>
                <a:gridCol w="208280">
                  <a:extLst>
                    <a:ext uri="{9D8B030D-6E8A-4147-A177-3AD203B41FA5}">
                      <a16:colId xmlns:a16="http://schemas.microsoft.com/office/drawing/2014/main" val="1468249231"/>
                    </a:ext>
                  </a:extLst>
                </a:gridCol>
                <a:gridCol w="208280">
                  <a:extLst>
                    <a:ext uri="{9D8B030D-6E8A-4147-A177-3AD203B41FA5}">
                      <a16:colId xmlns:a16="http://schemas.microsoft.com/office/drawing/2014/main" val="1698029556"/>
                    </a:ext>
                  </a:extLst>
                </a:gridCol>
                <a:gridCol w="208280">
                  <a:extLst>
                    <a:ext uri="{9D8B030D-6E8A-4147-A177-3AD203B41FA5}">
                      <a16:colId xmlns:a16="http://schemas.microsoft.com/office/drawing/2014/main" val="4038005030"/>
                    </a:ext>
                  </a:extLst>
                </a:gridCol>
                <a:gridCol w="208280">
                  <a:extLst>
                    <a:ext uri="{9D8B030D-6E8A-4147-A177-3AD203B41FA5}">
                      <a16:colId xmlns:a16="http://schemas.microsoft.com/office/drawing/2014/main" val="2973275855"/>
                    </a:ext>
                  </a:extLst>
                </a:gridCol>
                <a:gridCol w="208280">
                  <a:extLst>
                    <a:ext uri="{9D8B030D-6E8A-4147-A177-3AD203B41FA5}">
                      <a16:colId xmlns:a16="http://schemas.microsoft.com/office/drawing/2014/main" val="3364826208"/>
                    </a:ext>
                  </a:extLst>
                </a:gridCol>
                <a:gridCol w="208280">
                  <a:extLst>
                    <a:ext uri="{9D8B030D-6E8A-4147-A177-3AD203B41FA5}">
                      <a16:colId xmlns:a16="http://schemas.microsoft.com/office/drawing/2014/main" val="1054342752"/>
                    </a:ext>
                  </a:extLst>
                </a:gridCol>
                <a:gridCol w="208280">
                  <a:extLst>
                    <a:ext uri="{9D8B030D-6E8A-4147-A177-3AD203B41FA5}">
                      <a16:colId xmlns:a16="http://schemas.microsoft.com/office/drawing/2014/main" val="1742040712"/>
                    </a:ext>
                  </a:extLst>
                </a:gridCol>
                <a:gridCol w="208280">
                  <a:extLst>
                    <a:ext uri="{9D8B030D-6E8A-4147-A177-3AD203B41FA5}">
                      <a16:colId xmlns:a16="http://schemas.microsoft.com/office/drawing/2014/main" val="944718800"/>
                    </a:ext>
                  </a:extLst>
                </a:gridCol>
                <a:gridCol w="208280">
                  <a:extLst>
                    <a:ext uri="{9D8B030D-6E8A-4147-A177-3AD203B41FA5}">
                      <a16:colId xmlns:a16="http://schemas.microsoft.com/office/drawing/2014/main" val="4101692379"/>
                    </a:ext>
                  </a:extLst>
                </a:gridCol>
                <a:gridCol w="208280">
                  <a:extLst>
                    <a:ext uri="{9D8B030D-6E8A-4147-A177-3AD203B41FA5}">
                      <a16:colId xmlns:a16="http://schemas.microsoft.com/office/drawing/2014/main" val="69350454"/>
                    </a:ext>
                  </a:extLst>
                </a:gridCol>
                <a:gridCol w="208280">
                  <a:extLst>
                    <a:ext uri="{9D8B030D-6E8A-4147-A177-3AD203B41FA5}">
                      <a16:colId xmlns:a16="http://schemas.microsoft.com/office/drawing/2014/main" val="2017323780"/>
                    </a:ext>
                  </a:extLst>
                </a:gridCol>
                <a:gridCol w="208280">
                  <a:extLst>
                    <a:ext uri="{9D8B030D-6E8A-4147-A177-3AD203B41FA5}">
                      <a16:colId xmlns:a16="http://schemas.microsoft.com/office/drawing/2014/main" val="3232733473"/>
                    </a:ext>
                  </a:extLst>
                </a:gridCol>
                <a:gridCol w="208280">
                  <a:extLst>
                    <a:ext uri="{9D8B030D-6E8A-4147-A177-3AD203B41FA5}">
                      <a16:colId xmlns:a16="http://schemas.microsoft.com/office/drawing/2014/main" val="4253662475"/>
                    </a:ext>
                  </a:extLst>
                </a:gridCol>
                <a:gridCol w="208280">
                  <a:extLst>
                    <a:ext uri="{9D8B030D-6E8A-4147-A177-3AD203B41FA5}">
                      <a16:colId xmlns:a16="http://schemas.microsoft.com/office/drawing/2014/main" val="2267542191"/>
                    </a:ext>
                  </a:extLst>
                </a:gridCol>
                <a:gridCol w="208280">
                  <a:extLst>
                    <a:ext uri="{9D8B030D-6E8A-4147-A177-3AD203B41FA5}">
                      <a16:colId xmlns:a16="http://schemas.microsoft.com/office/drawing/2014/main" val="3303843060"/>
                    </a:ext>
                  </a:extLst>
                </a:gridCol>
                <a:gridCol w="208280">
                  <a:extLst>
                    <a:ext uri="{9D8B030D-6E8A-4147-A177-3AD203B41FA5}">
                      <a16:colId xmlns:a16="http://schemas.microsoft.com/office/drawing/2014/main" val="626936173"/>
                    </a:ext>
                  </a:extLst>
                </a:gridCol>
                <a:gridCol w="208280">
                  <a:extLst>
                    <a:ext uri="{9D8B030D-6E8A-4147-A177-3AD203B41FA5}">
                      <a16:colId xmlns:a16="http://schemas.microsoft.com/office/drawing/2014/main" val="3268191043"/>
                    </a:ext>
                  </a:extLst>
                </a:gridCol>
                <a:gridCol w="208280">
                  <a:extLst>
                    <a:ext uri="{9D8B030D-6E8A-4147-A177-3AD203B41FA5}">
                      <a16:colId xmlns:a16="http://schemas.microsoft.com/office/drawing/2014/main" val="3740803457"/>
                    </a:ext>
                  </a:extLst>
                </a:gridCol>
                <a:gridCol w="208280">
                  <a:extLst>
                    <a:ext uri="{9D8B030D-6E8A-4147-A177-3AD203B41FA5}">
                      <a16:colId xmlns:a16="http://schemas.microsoft.com/office/drawing/2014/main" val="2025934801"/>
                    </a:ext>
                  </a:extLst>
                </a:gridCol>
                <a:gridCol w="208280">
                  <a:extLst>
                    <a:ext uri="{9D8B030D-6E8A-4147-A177-3AD203B41FA5}">
                      <a16:colId xmlns:a16="http://schemas.microsoft.com/office/drawing/2014/main" val="3349491529"/>
                    </a:ext>
                  </a:extLst>
                </a:gridCol>
                <a:gridCol w="208280">
                  <a:extLst>
                    <a:ext uri="{9D8B030D-6E8A-4147-A177-3AD203B41FA5}">
                      <a16:colId xmlns:a16="http://schemas.microsoft.com/office/drawing/2014/main" val="2378247087"/>
                    </a:ext>
                  </a:extLst>
                </a:gridCol>
                <a:gridCol w="208280">
                  <a:extLst>
                    <a:ext uri="{9D8B030D-6E8A-4147-A177-3AD203B41FA5}">
                      <a16:colId xmlns:a16="http://schemas.microsoft.com/office/drawing/2014/main" val="3583773937"/>
                    </a:ext>
                  </a:extLst>
                </a:gridCol>
                <a:gridCol w="208280">
                  <a:extLst>
                    <a:ext uri="{9D8B030D-6E8A-4147-A177-3AD203B41FA5}">
                      <a16:colId xmlns:a16="http://schemas.microsoft.com/office/drawing/2014/main" val="186492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6775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- 2020-06-08 12:00:00</a:t>
                      </a:r>
                      <a:r>
                        <a:rPr kumimoji="0" lang="en-US" sz="1000" b="0" i="0" u="none" strike="noStrike" kern="1200" cap="none" spc="0" normalizeH="0" baseline="0" noProof="0">
                          <a:ln>
                            <a:noFill/>
                          </a:ln>
                          <a:solidFill>
                            <a:prstClr val="black"/>
                          </a:solidFill>
                          <a:effectLst/>
                          <a:uLnTx/>
                          <a:uFillTx/>
                          <a:latin typeface="+mn-lt"/>
                          <a:ea typeface="+mn-ea"/>
                          <a:cs typeface="+mn-cs"/>
                        </a:rPr>
                        <a:t>
 Finally, the engines are roaring again at the Nürburgring DTM test. A good opportunity to have a look at our partners for the 2020 season.
Introducing our Premium Technology Partner Shell! We are looking forward to a gripping season together. #RaceTheLimit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https://scontent-iad3-1.xx.fbcdn.net/v/t1.0-9/p720x720/101658637_3104212462951227_7477164851152814080_o.jpg?_nc_cat=104&amp;_nc_sid=8024bb&amp;_nc_ohc=VV3mNEakiHMAX_res4X&amp;_nc_ht=scontent-iad3-1.xx&amp;_nc_tp=6&amp;oh=e3b9455d933067630475b38cdc9bc3d9&amp;oe=5F0BE2A9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08:17:47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12010757"/>
                  </a:ext>
                </a:extLst>
              </a:tr>
            </a:tbl>
          </a:graphicData>
        </a:graphic>
      </p:graphicFrame>
      <p:sp>
        <p:nvSpPr>
          <p:cNvPr id="4" name="Text Placeholder 3">
            <a:extLst>
              <a:ext uri="{FF2B5EF4-FFF2-40B4-BE49-F238E27FC236}">
                <a16:creationId xmlns:a16="http://schemas.microsoft.com/office/drawing/2014/main" id="{847B8416-523C-4402-B69E-50B63895764D}"/>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1886708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31B8-41A7-4CAA-9BC4-FEC969C1861F}"/>
              </a:ext>
            </a:extLst>
          </p:cNvPr>
          <p:cNvSpPr>
            <a:spLocks noGrp="1"/>
          </p:cNvSpPr>
          <p:nvPr>
            <p:ph type="title"/>
          </p:nvPr>
        </p:nvSpPr>
        <p:spPr/>
        <p:txBody>
          <a:bodyPr/>
          <a:lstStyle/>
          <a:p>
            <a:r>
              <a:rPr lang="en-US"/>
              <a:t>Facebook Own Posts Table | BMW Motorsport - 14 of 22</a:t>
            </a:r>
          </a:p>
        </p:txBody>
      </p:sp>
      <p:graphicFrame>
        <p:nvGraphicFramePr>
          <p:cNvPr id="5" name="Table Placeholder 4">
            <a:extLst>
              <a:ext uri="{FF2B5EF4-FFF2-40B4-BE49-F238E27FC236}">
                <a16:creationId xmlns:a16="http://schemas.microsoft.com/office/drawing/2014/main" id="{7CF031C3-E15C-48A7-9C26-6780D917C83A}"/>
              </a:ext>
            </a:extLst>
          </p:cNvPr>
          <p:cNvGraphicFramePr>
            <a:graphicFrameLocks noGrp="1"/>
          </p:cNvGraphicFramePr>
          <p:nvPr>
            <p:ph type="tbl" sz="quarter" idx="13"/>
            <p:extLst>
              <p:ext uri="{D42A27DB-BD31-4B8C-83A1-F6EECF244321}">
                <p14:modId xmlns:p14="http://schemas.microsoft.com/office/powerpoint/2010/main" val="1299671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85415591"/>
                    </a:ext>
                  </a:extLst>
                </a:gridCol>
                <a:gridCol w="822960">
                  <a:extLst>
                    <a:ext uri="{9D8B030D-6E8A-4147-A177-3AD203B41FA5}">
                      <a16:colId xmlns:a16="http://schemas.microsoft.com/office/drawing/2014/main" val="483162816"/>
                    </a:ext>
                  </a:extLst>
                </a:gridCol>
                <a:gridCol w="329184">
                  <a:extLst>
                    <a:ext uri="{9D8B030D-6E8A-4147-A177-3AD203B41FA5}">
                      <a16:colId xmlns:a16="http://schemas.microsoft.com/office/drawing/2014/main" val="2217970957"/>
                    </a:ext>
                  </a:extLst>
                </a:gridCol>
                <a:gridCol w="208280">
                  <a:extLst>
                    <a:ext uri="{9D8B030D-6E8A-4147-A177-3AD203B41FA5}">
                      <a16:colId xmlns:a16="http://schemas.microsoft.com/office/drawing/2014/main" val="3962891026"/>
                    </a:ext>
                  </a:extLst>
                </a:gridCol>
                <a:gridCol w="208280">
                  <a:extLst>
                    <a:ext uri="{9D8B030D-6E8A-4147-A177-3AD203B41FA5}">
                      <a16:colId xmlns:a16="http://schemas.microsoft.com/office/drawing/2014/main" val="100620899"/>
                    </a:ext>
                  </a:extLst>
                </a:gridCol>
                <a:gridCol w="208280">
                  <a:extLst>
                    <a:ext uri="{9D8B030D-6E8A-4147-A177-3AD203B41FA5}">
                      <a16:colId xmlns:a16="http://schemas.microsoft.com/office/drawing/2014/main" val="3132473232"/>
                    </a:ext>
                  </a:extLst>
                </a:gridCol>
                <a:gridCol w="208280">
                  <a:extLst>
                    <a:ext uri="{9D8B030D-6E8A-4147-A177-3AD203B41FA5}">
                      <a16:colId xmlns:a16="http://schemas.microsoft.com/office/drawing/2014/main" val="107376412"/>
                    </a:ext>
                  </a:extLst>
                </a:gridCol>
                <a:gridCol w="208280">
                  <a:extLst>
                    <a:ext uri="{9D8B030D-6E8A-4147-A177-3AD203B41FA5}">
                      <a16:colId xmlns:a16="http://schemas.microsoft.com/office/drawing/2014/main" val="1562109054"/>
                    </a:ext>
                  </a:extLst>
                </a:gridCol>
                <a:gridCol w="208280">
                  <a:extLst>
                    <a:ext uri="{9D8B030D-6E8A-4147-A177-3AD203B41FA5}">
                      <a16:colId xmlns:a16="http://schemas.microsoft.com/office/drawing/2014/main" val="656052553"/>
                    </a:ext>
                  </a:extLst>
                </a:gridCol>
                <a:gridCol w="208280">
                  <a:extLst>
                    <a:ext uri="{9D8B030D-6E8A-4147-A177-3AD203B41FA5}">
                      <a16:colId xmlns:a16="http://schemas.microsoft.com/office/drawing/2014/main" val="2520471636"/>
                    </a:ext>
                  </a:extLst>
                </a:gridCol>
                <a:gridCol w="208280">
                  <a:extLst>
                    <a:ext uri="{9D8B030D-6E8A-4147-A177-3AD203B41FA5}">
                      <a16:colId xmlns:a16="http://schemas.microsoft.com/office/drawing/2014/main" val="252072906"/>
                    </a:ext>
                  </a:extLst>
                </a:gridCol>
                <a:gridCol w="208280">
                  <a:extLst>
                    <a:ext uri="{9D8B030D-6E8A-4147-A177-3AD203B41FA5}">
                      <a16:colId xmlns:a16="http://schemas.microsoft.com/office/drawing/2014/main" val="2483987234"/>
                    </a:ext>
                  </a:extLst>
                </a:gridCol>
                <a:gridCol w="208280">
                  <a:extLst>
                    <a:ext uri="{9D8B030D-6E8A-4147-A177-3AD203B41FA5}">
                      <a16:colId xmlns:a16="http://schemas.microsoft.com/office/drawing/2014/main" val="1328465466"/>
                    </a:ext>
                  </a:extLst>
                </a:gridCol>
                <a:gridCol w="208280">
                  <a:extLst>
                    <a:ext uri="{9D8B030D-6E8A-4147-A177-3AD203B41FA5}">
                      <a16:colId xmlns:a16="http://schemas.microsoft.com/office/drawing/2014/main" val="2366128839"/>
                    </a:ext>
                  </a:extLst>
                </a:gridCol>
                <a:gridCol w="208280">
                  <a:extLst>
                    <a:ext uri="{9D8B030D-6E8A-4147-A177-3AD203B41FA5}">
                      <a16:colId xmlns:a16="http://schemas.microsoft.com/office/drawing/2014/main" val="3110638709"/>
                    </a:ext>
                  </a:extLst>
                </a:gridCol>
                <a:gridCol w="208280">
                  <a:extLst>
                    <a:ext uri="{9D8B030D-6E8A-4147-A177-3AD203B41FA5}">
                      <a16:colId xmlns:a16="http://schemas.microsoft.com/office/drawing/2014/main" val="2381983170"/>
                    </a:ext>
                  </a:extLst>
                </a:gridCol>
                <a:gridCol w="208280">
                  <a:extLst>
                    <a:ext uri="{9D8B030D-6E8A-4147-A177-3AD203B41FA5}">
                      <a16:colId xmlns:a16="http://schemas.microsoft.com/office/drawing/2014/main" val="3102725033"/>
                    </a:ext>
                  </a:extLst>
                </a:gridCol>
                <a:gridCol w="208280">
                  <a:extLst>
                    <a:ext uri="{9D8B030D-6E8A-4147-A177-3AD203B41FA5}">
                      <a16:colId xmlns:a16="http://schemas.microsoft.com/office/drawing/2014/main" val="3699846862"/>
                    </a:ext>
                  </a:extLst>
                </a:gridCol>
                <a:gridCol w="208280">
                  <a:extLst>
                    <a:ext uri="{9D8B030D-6E8A-4147-A177-3AD203B41FA5}">
                      <a16:colId xmlns:a16="http://schemas.microsoft.com/office/drawing/2014/main" val="2047228110"/>
                    </a:ext>
                  </a:extLst>
                </a:gridCol>
                <a:gridCol w="208280">
                  <a:extLst>
                    <a:ext uri="{9D8B030D-6E8A-4147-A177-3AD203B41FA5}">
                      <a16:colId xmlns:a16="http://schemas.microsoft.com/office/drawing/2014/main" val="2364503689"/>
                    </a:ext>
                  </a:extLst>
                </a:gridCol>
                <a:gridCol w="208280">
                  <a:extLst>
                    <a:ext uri="{9D8B030D-6E8A-4147-A177-3AD203B41FA5}">
                      <a16:colId xmlns:a16="http://schemas.microsoft.com/office/drawing/2014/main" val="3047880854"/>
                    </a:ext>
                  </a:extLst>
                </a:gridCol>
                <a:gridCol w="208280">
                  <a:extLst>
                    <a:ext uri="{9D8B030D-6E8A-4147-A177-3AD203B41FA5}">
                      <a16:colId xmlns:a16="http://schemas.microsoft.com/office/drawing/2014/main" val="854236188"/>
                    </a:ext>
                  </a:extLst>
                </a:gridCol>
                <a:gridCol w="208280">
                  <a:extLst>
                    <a:ext uri="{9D8B030D-6E8A-4147-A177-3AD203B41FA5}">
                      <a16:colId xmlns:a16="http://schemas.microsoft.com/office/drawing/2014/main" val="2920765040"/>
                    </a:ext>
                  </a:extLst>
                </a:gridCol>
                <a:gridCol w="208280">
                  <a:extLst>
                    <a:ext uri="{9D8B030D-6E8A-4147-A177-3AD203B41FA5}">
                      <a16:colId xmlns:a16="http://schemas.microsoft.com/office/drawing/2014/main" val="1245006077"/>
                    </a:ext>
                  </a:extLst>
                </a:gridCol>
                <a:gridCol w="208280">
                  <a:extLst>
                    <a:ext uri="{9D8B030D-6E8A-4147-A177-3AD203B41FA5}">
                      <a16:colId xmlns:a16="http://schemas.microsoft.com/office/drawing/2014/main" val="3068218345"/>
                    </a:ext>
                  </a:extLst>
                </a:gridCol>
                <a:gridCol w="208280">
                  <a:extLst>
                    <a:ext uri="{9D8B030D-6E8A-4147-A177-3AD203B41FA5}">
                      <a16:colId xmlns:a16="http://schemas.microsoft.com/office/drawing/2014/main" val="3164021542"/>
                    </a:ext>
                  </a:extLst>
                </a:gridCol>
                <a:gridCol w="208280">
                  <a:extLst>
                    <a:ext uri="{9D8B030D-6E8A-4147-A177-3AD203B41FA5}">
                      <a16:colId xmlns:a16="http://schemas.microsoft.com/office/drawing/2014/main" val="1761583523"/>
                    </a:ext>
                  </a:extLst>
                </a:gridCol>
                <a:gridCol w="208280">
                  <a:extLst>
                    <a:ext uri="{9D8B030D-6E8A-4147-A177-3AD203B41FA5}">
                      <a16:colId xmlns:a16="http://schemas.microsoft.com/office/drawing/2014/main" val="702234577"/>
                    </a:ext>
                  </a:extLst>
                </a:gridCol>
                <a:gridCol w="208280">
                  <a:extLst>
                    <a:ext uri="{9D8B030D-6E8A-4147-A177-3AD203B41FA5}">
                      <a16:colId xmlns:a16="http://schemas.microsoft.com/office/drawing/2014/main" val="1101727813"/>
                    </a:ext>
                  </a:extLst>
                </a:gridCol>
                <a:gridCol w="208280">
                  <a:extLst>
                    <a:ext uri="{9D8B030D-6E8A-4147-A177-3AD203B41FA5}">
                      <a16:colId xmlns:a16="http://schemas.microsoft.com/office/drawing/2014/main" val="1150718631"/>
                    </a:ext>
                  </a:extLst>
                </a:gridCol>
                <a:gridCol w="208280">
                  <a:extLst>
                    <a:ext uri="{9D8B030D-6E8A-4147-A177-3AD203B41FA5}">
                      <a16:colId xmlns:a16="http://schemas.microsoft.com/office/drawing/2014/main" val="1228490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5511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- 2020-06-10 17:00:01</a:t>
                      </a:r>
                      <a:r>
                        <a:rPr kumimoji="0" lang="en-US" sz="1000" b="0" i="0" u="none" strike="noStrike" kern="1200" cap="none" spc="0" normalizeH="0" baseline="0" noProof="0">
                          <a:ln>
                            <a:noFill/>
                          </a:ln>
                          <a:solidFill>
                            <a:prstClr val="black"/>
                          </a:solidFill>
                          <a:effectLst/>
                          <a:uLnTx/>
                          <a:uFillTx/>
                          <a:latin typeface="+mn-lt"/>
                          <a:ea typeface="+mn-ea"/>
                          <a:cs typeface="+mn-cs"/>
                        </a:rPr>
                        <a:t>
 The BMW M1 is an icon. It was designed as a road-legal racing car. The sound of it and its external appearance still get the hearts of many BMW fans racing. Dive into the fascinating history of the BMW M1 with Jochen Neerpasch, mentor of the BMW Junior Team, and find out more about the production of the super sports car.*
You can find more information on the BMW Junior Team at b.mw/juniorteam.
*The video material was filmed early in 2020.
#BMWJuniorTeam #BMWMotorsport #BMWMMotorsport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https://scontent-iad3-1.xx.fbcdn.net/v/t15.5256-10/71214685_2281298215512871_7497027867917508575_n.jpg?_nc_cat=107&amp;_nc_sid=ad6a45&amp;_nc_ohc=PM9qEEIOzjQAX82sN9Q&amp;_nc_ht=scontent-iad3-1.xx&amp;oh=a35b2eecd0ee92ed821ffe010ddbc887&amp;oe=5F0CC60D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99544084"/>
                  </a:ext>
                </a:extLst>
              </a:tr>
            </a:tbl>
          </a:graphicData>
        </a:graphic>
      </p:graphicFrame>
      <p:sp>
        <p:nvSpPr>
          <p:cNvPr id="4" name="Text Placeholder 3">
            <a:extLst>
              <a:ext uri="{FF2B5EF4-FFF2-40B4-BE49-F238E27FC236}">
                <a16:creationId xmlns:a16="http://schemas.microsoft.com/office/drawing/2014/main" id="{C4372020-69C7-43D5-95EB-6ABDCFCA682E}"/>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3726419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B8408-DA7B-436A-AEF0-2F44616EB622}"/>
              </a:ext>
            </a:extLst>
          </p:cNvPr>
          <p:cNvSpPr>
            <a:spLocks noGrp="1"/>
          </p:cNvSpPr>
          <p:nvPr>
            <p:ph type="title"/>
          </p:nvPr>
        </p:nvSpPr>
        <p:spPr/>
        <p:txBody>
          <a:bodyPr/>
          <a:lstStyle/>
          <a:p>
            <a:r>
              <a:rPr lang="en-US"/>
              <a:t>Facebook Own Posts Table | BMW Motorsport - 15 of 22</a:t>
            </a:r>
          </a:p>
        </p:txBody>
      </p:sp>
      <p:graphicFrame>
        <p:nvGraphicFramePr>
          <p:cNvPr id="5" name="Table Placeholder 4">
            <a:extLst>
              <a:ext uri="{FF2B5EF4-FFF2-40B4-BE49-F238E27FC236}">
                <a16:creationId xmlns:a16="http://schemas.microsoft.com/office/drawing/2014/main" id="{73FD0752-7690-4108-9EBD-4DD431EDCD3F}"/>
              </a:ext>
            </a:extLst>
          </p:cNvPr>
          <p:cNvGraphicFramePr>
            <a:graphicFrameLocks noGrp="1"/>
          </p:cNvGraphicFramePr>
          <p:nvPr>
            <p:ph type="tbl" sz="quarter" idx="13"/>
            <p:extLst>
              <p:ext uri="{D42A27DB-BD31-4B8C-83A1-F6EECF244321}">
                <p14:modId xmlns:p14="http://schemas.microsoft.com/office/powerpoint/2010/main" val="240793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24299262"/>
                    </a:ext>
                  </a:extLst>
                </a:gridCol>
                <a:gridCol w="822960">
                  <a:extLst>
                    <a:ext uri="{9D8B030D-6E8A-4147-A177-3AD203B41FA5}">
                      <a16:colId xmlns:a16="http://schemas.microsoft.com/office/drawing/2014/main" val="3185732211"/>
                    </a:ext>
                  </a:extLst>
                </a:gridCol>
                <a:gridCol w="329184">
                  <a:extLst>
                    <a:ext uri="{9D8B030D-6E8A-4147-A177-3AD203B41FA5}">
                      <a16:colId xmlns:a16="http://schemas.microsoft.com/office/drawing/2014/main" val="3172958787"/>
                    </a:ext>
                  </a:extLst>
                </a:gridCol>
                <a:gridCol w="208280">
                  <a:extLst>
                    <a:ext uri="{9D8B030D-6E8A-4147-A177-3AD203B41FA5}">
                      <a16:colId xmlns:a16="http://schemas.microsoft.com/office/drawing/2014/main" val="1187317911"/>
                    </a:ext>
                  </a:extLst>
                </a:gridCol>
                <a:gridCol w="208280">
                  <a:extLst>
                    <a:ext uri="{9D8B030D-6E8A-4147-A177-3AD203B41FA5}">
                      <a16:colId xmlns:a16="http://schemas.microsoft.com/office/drawing/2014/main" val="3565670741"/>
                    </a:ext>
                  </a:extLst>
                </a:gridCol>
                <a:gridCol w="208280">
                  <a:extLst>
                    <a:ext uri="{9D8B030D-6E8A-4147-A177-3AD203B41FA5}">
                      <a16:colId xmlns:a16="http://schemas.microsoft.com/office/drawing/2014/main" val="465937942"/>
                    </a:ext>
                  </a:extLst>
                </a:gridCol>
                <a:gridCol w="208280">
                  <a:extLst>
                    <a:ext uri="{9D8B030D-6E8A-4147-A177-3AD203B41FA5}">
                      <a16:colId xmlns:a16="http://schemas.microsoft.com/office/drawing/2014/main" val="2915844107"/>
                    </a:ext>
                  </a:extLst>
                </a:gridCol>
                <a:gridCol w="208280">
                  <a:extLst>
                    <a:ext uri="{9D8B030D-6E8A-4147-A177-3AD203B41FA5}">
                      <a16:colId xmlns:a16="http://schemas.microsoft.com/office/drawing/2014/main" val="1127530948"/>
                    </a:ext>
                  </a:extLst>
                </a:gridCol>
                <a:gridCol w="208280">
                  <a:extLst>
                    <a:ext uri="{9D8B030D-6E8A-4147-A177-3AD203B41FA5}">
                      <a16:colId xmlns:a16="http://schemas.microsoft.com/office/drawing/2014/main" val="1479038882"/>
                    </a:ext>
                  </a:extLst>
                </a:gridCol>
                <a:gridCol w="208280">
                  <a:extLst>
                    <a:ext uri="{9D8B030D-6E8A-4147-A177-3AD203B41FA5}">
                      <a16:colId xmlns:a16="http://schemas.microsoft.com/office/drawing/2014/main" val="3632892216"/>
                    </a:ext>
                  </a:extLst>
                </a:gridCol>
                <a:gridCol w="208280">
                  <a:extLst>
                    <a:ext uri="{9D8B030D-6E8A-4147-A177-3AD203B41FA5}">
                      <a16:colId xmlns:a16="http://schemas.microsoft.com/office/drawing/2014/main" val="4289441043"/>
                    </a:ext>
                  </a:extLst>
                </a:gridCol>
                <a:gridCol w="208280">
                  <a:extLst>
                    <a:ext uri="{9D8B030D-6E8A-4147-A177-3AD203B41FA5}">
                      <a16:colId xmlns:a16="http://schemas.microsoft.com/office/drawing/2014/main" val="2143748766"/>
                    </a:ext>
                  </a:extLst>
                </a:gridCol>
                <a:gridCol w="208280">
                  <a:extLst>
                    <a:ext uri="{9D8B030D-6E8A-4147-A177-3AD203B41FA5}">
                      <a16:colId xmlns:a16="http://schemas.microsoft.com/office/drawing/2014/main" val="3883320087"/>
                    </a:ext>
                  </a:extLst>
                </a:gridCol>
                <a:gridCol w="208280">
                  <a:extLst>
                    <a:ext uri="{9D8B030D-6E8A-4147-A177-3AD203B41FA5}">
                      <a16:colId xmlns:a16="http://schemas.microsoft.com/office/drawing/2014/main" val="638256181"/>
                    </a:ext>
                  </a:extLst>
                </a:gridCol>
                <a:gridCol w="208280">
                  <a:extLst>
                    <a:ext uri="{9D8B030D-6E8A-4147-A177-3AD203B41FA5}">
                      <a16:colId xmlns:a16="http://schemas.microsoft.com/office/drawing/2014/main" val="1734795739"/>
                    </a:ext>
                  </a:extLst>
                </a:gridCol>
                <a:gridCol w="208280">
                  <a:extLst>
                    <a:ext uri="{9D8B030D-6E8A-4147-A177-3AD203B41FA5}">
                      <a16:colId xmlns:a16="http://schemas.microsoft.com/office/drawing/2014/main" val="3463113053"/>
                    </a:ext>
                  </a:extLst>
                </a:gridCol>
                <a:gridCol w="208280">
                  <a:extLst>
                    <a:ext uri="{9D8B030D-6E8A-4147-A177-3AD203B41FA5}">
                      <a16:colId xmlns:a16="http://schemas.microsoft.com/office/drawing/2014/main" val="1010737698"/>
                    </a:ext>
                  </a:extLst>
                </a:gridCol>
                <a:gridCol w="208280">
                  <a:extLst>
                    <a:ext uri="{9D8B030D-6E8A-4147-A177-3AD203B41FA5}">
                      <a16:colId xmlns:a16="http://schemas.microsoft.com/office/drawing/2014/main" val="80956207"/>
                    </a:ext>
                  </a:extLst>
                </a:gridCol>
                <a:gridCol w="208280">
                  <a:extLst>
                    <a:ext uri="{9D8B030D-6E8A-4147-A177-3AD203B41FA5}">
                      <a16:colId xmlns:a16="http://schemas.microsoft.com/office/drawing/2014/main" val="724852075"/>
                    </a:ext>
                  </a:extLst>
                </a:gridCol>
                <a:gridCol w="208280">
                  <a:extLst>
                    <a:ext uri="{9D8B030D-6E8A-4147-A177-3AD203B41FA5}">
                      <a16:colId xmlns:a16="http://schemas.microsoft.com/office/drawing/2014/main" val="2161428475"/>
                    </a:ext>
                  </a:extLst>
                </a:gridCol>
                <a:gridCol w="208280">
                  <a:extLst>
                    <a:ext uri="{9D8B030D-6E8A-4147-A177-3AD203B41FA5}">
                      <a16:colId xmlns:a16="http://schemas.microsoft.com/office/drawing/2014/main" val="4271211789"/>
                    </a:ext>
                  </a:extLst>
                </a:gridCol>
                <a:gridCol w="208280">
                  <a:extLst>
                    <a:ext uri="{9D8B030D-6E8A-4147-A177-3AD203B41FA5}">
                      <a16:colId xmlns:a16="http://schemas.microsoft.com/office/drawing/2014/main" val="3103286396"/>
                    </a:ext>
                  </a:extLst>
                </a:gridCol>
                <a:gridCol w="208280">
                  <a:extLst>
                    <a:ext uri="{9D8B030D-6E8A-4147-A177-3AD203B41FA5}">
                      <a16:colId xmlns:a16="http://schemas.microsoft.com/office/drawing/2014/main" val="2948799956"/>
                    </a:ext>
                  </a:extLst>
                </a:gridCol>
                <a:gridCol w="208280">
                  <a:extLst>
                    <a:ext uri="{9D8B030D-6E8A-4147-A177-3AD203B41FA5}">
                      <a16:colId xmlns:a16="http://schemas.microsoft.com/office/drawing/2014/main" val="2944301821"/>
                    </a:ext>
                  </a:extLst>
                </a:gridCol>
                <a:gridCol w="208280">
                  <a:extLst>
                    <a:ext uri="{9D8B030D-6E8A-4147-A177-3AD203B41FA5}">
                      <a16:colId xmlns:a16="http://schemas.microsoft.com/office/drawing/2014/main" val="3834320299"/>
                    </a:ext>
                  </a:extLst>
                </a:gridCol>
                <a:gridCol w="208280">
                  <a:extLst>
                    <a:ext uri="{9D8B030D-6E8A-4147-A177-3AD203B41FA5}">
                      <a16:colId xmlns:a16="http://schemas.microsoft.com/office/drawing/2014/main" val="2295114039"/>
                    </a:ext>
                  </a:extLst>
                </a:gridCol>
                <a:gridCol w="208280">
                  <a:extLst>
                    <a:ext uri="{9D8B030D-6E8A-4147-A177-3AD203B41FA5}">
                      <a16:colId xmlns:a16="http://schemas.microsoft.com/office/drawing/2014/main" val="1884490935"/>
                    </a:ext>
                  </a:extLst>
                </a:gridCol>
                <a:gridCol w="208280">
                  <a:extLst>
                    <a:ext uri="{9D8B030D-6E8A-4147-A177-3AD203B41FA5}">
                      <a16:colId xmlns:a16="http://schemas.microsoft.com/office/drawing/2014/main" val="1434152846"/>
                    </a:ext>
                  </a:extLst>
                </a:gridCol>
                <a:gridCol w="208280">
                  <a:extLst>
                    <a:ext uri="{9D8B030D-6E8A-4147-A177-3AD203B41FA5}">
                      <a16:colId xmlns:a16="http://schemas.microsoft.com/office/drawing/2014/main" val="3096656054"/>
                    </a:ext>
                  </a:extLst>
                </a:gridCol>
                <a:gridCol w="208280">
                  <a:extLst>
                    <a:ext uri="{9D8B030D-6E8A-4147-A177-3AD203B41FA5}">
                      <a16:colId xmlns:a16="http://schemas.microsoft.com/office/drawing/2014/main" val="1851376174"/>
                    </a:ext>
                  </a:extLst>
                </a:gridCol>
                <a:gridCol w="208280">
                  <a:extLst>
                    <a:ext uri="{9D8B030D-6E8A-4147-A177-3AD203B41FA5}">
                      <a16:colId xmlns:a16="http://schemas.microsoft.com/office/drawing/2014/main" val="410557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6242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- 2020-06-09 12:00:01</a:t>
                      </a:r>
                      <a:r>
                        <a:rPr kumimoji="0" lang="en-US" sz="1000" b="0" i="0" u="none" strike="noStrike" kern="1200" cap="none" spc="0" normalizeH="0" baseline="0" noProof="0">
                          <a:ln>
                            <a:noFill/>
                          </a:ln>
                          <a:solidFill>
                            <a:prstClr val="black"/>
                          </a:solidFill>
                          <a:effectLst/>
                          <a:uLnTx/>
                          <a:uFillTx/>
                          <a:latin typeface="+mn-lt"/>
                          <a:ea typeface="+mn-ea"/>
                          <a:cs typeface="+mn-cs"/>
                        </a:rPr>
                        <a:t>
 Finally, the engines are roaring again at the Nürburgring DTM test. A good opportunity to have a look at our partners for the 2020 season.
Introducing our Premium Partner CATL! We are looking forward to a gripping season together. #RaceTheLimit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https://scontent-iad3-1.xx.fbcdn.net/v/t1.0-9/p720x720/101607846_3104244702948003_4320411777478164480_o.jpg?_nc_cat=108&amp;_nc_sid=8024bb&amp;_nc_ohc=owzkzXgY534AX-jxxcp&amp;_nc_ht=scontent-iad3-1.xx&amp;_nc_tp=6&amp;oh=7f5adbf00699166238e2632a392b57c0&amp;oe=5F0DF106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6389186"/>
                  </a:ext>
                </a:extLst>
              </a:tr>
            </a:tbl>
          </a:graphicData>
        </a:graphic>
      </p:graphicFrame>
      <p:sp>
        <p:nvSpPr>
          <p:cNvPr id="4" name="Text Placeholder 3">
            <a:extLst>
              <a:ext uri="{FF2B5EF4-FFF2-40B4-BE49-F238E27FC236}">
                <a16:creationId xmlns:a16="http://schemas.microsoft.com/office/drawing/2014/main" id="{7EEFAB45-4790-47A5-826B-3E4C1512FE32}"/>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786973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EDEB1-2D75-4CC6-8B17-3D3D68218159}"/>
              </a:ext>
            </a:extLst>
          </p:cNvPr>
          <p:cNvSpPr>
            <a:spLocks noGrp="1"/>
          </p:cNvSpPr>
          <p:nvPr>
            <p:ph type="title"/>
          </p:nvPr>
        </p:nvSpPr>
        <p:spPr/>
        <p:txBody>
          <a:bodyPr/>
          <a:lstStyle/>
          <a:p>
            <a:r>
              <a:rPr lang="en-US"/>
              <a:t>Facebook Own Posts Table | BMW Motorsport - 16 of 22</a:t>
            </a:r>
          </a:p>
        </p:txBody>
      </p:sp>
      <p:graphicFrame>
        <p:nvGraphicFramePr>
          <p:cNvPr id="5" name="Table Placeholder 4">
            <a:extLst>
              <a:ext uri="{FF2B5EF4-FFF2-40B4-BE49-F238E27FC236}">
                <a16:creationId xmlns:a16="http://schemas.microsoft.com/office/drawing/2014/main" id="{6D995941-83EA-48C9-A08A-E86E5E6DFC11}"/>
              </a:ext>
            </a:extLst>
          </p:cNvPr>
          <p:cNvGraphicFramePr>
            <a:graphicFrameLocks noGrp="1"/>
          </p:cNvGraphicFramePr>
          <p:nvPr>
            <p:ph type="tbl" sz="quarter" idx="13"/>
            <p:extLst>
              <p:ext uri="{D42A27DB-BD31-4B8C-83A1-F6EECF244321}">
                <p14:modId xmlns:p14="http://schemas.microsoft.com/office/powerpoint/2010/main" val="1944356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9523789"/>
                    </a:ext>
                  </a:extLst>
                </a:gridCol>
                <a:gridCol w="822960">
                  <a:extLst>
                    <a:ext uri="{9D8B030D-6E8A-4147-A177-3AD203B41FA5}">
                      <a16:colId xmlns:a16="http://schemas.microsoft.com/office/drawing/2014/main" val="1656380119"/>
                    </a:ext>
                  </a:extLst>
                </a:gridCol>
                <a:gridCol w="329184">
                  <a:extLst>
                    <a:ext uri="{9D8B030D-6E8A-4147-A177-3AD203B41FA5}">
                      <a16:colId xmlns:a16="http://schemas.microsoft.com/office/drawing/2014/main" val="2280606952"/>
                    </a:ext>
                  </a:extLst>
                </a:gridCol>
                <a:gridCol w="208280">
                  <a:extLst>
                    <a:ext uri="{9D8B030D-6E8A-4147-A177-3AD203B41FA5}">
                      <a16:colId xmlns:a16="http://schemas.microsoft.com/office/drawing/2014/main" val="3385072153"/>
                    </a:ext>
                  </a:extLst>
                </a:gridCol>
                <a:gridCol w="208280">
                  <a:extLst>
                    <a:ext uri="{9D8B030D-6E8A-4147-A177-3AD203B41FA5}">
                      <a16:colId xmlns:a16="http://schemas.microsoft.com/office/drawing/2014/main" val="2098230625"/>
                    </a:ext>
                  </a:extLst>
                </a:gridCol>
                <a:gridCol w="208280">
                  <a:extLst>
                    <a:ext uri="{9D8B030D-6E8A-4147-A177-3AD203B41FA5}">
                      <a16:colId xmlns:a16="http://schemas.microsoft.com/office/drawing/2014/main" val="3617966951"/>
                    </a:ext>
                  </a:extLst>
                </a:gridCol>
                <a:gridCol w="208280">
                  <a:extLst>
                    <a:ext uri="{9D8B030D-6E8A-4147-A177-3AD203B41FA5}">
                      <a16:colId xmlns:a16="http://schemas.microsoft.com/office/drawing/2014/main" val="3678560527"/>
                    </a:ext>
                  </a:extLst>
                </a:gridCol>
                <a:gridCol w="208280">
                  <a:extLst>
                    <a:ext uri="{9D8B030D-6E8A-4147-A177-3AD203B41FA5}">
                      <a16:colId xmlns:a16="http://schemas.microsoft.com/office/drawing/2014/main" val="1740495745"/>
                    </a:ext>
                  </a:extLst>
                </a:gridCol>
                <a:gridCol w="208280">
                  <a:extLst>
                    <a:ext uri="{9D8B030D-6E8A-4147-A177-3AD203B41FA5}">
                      <a16:colId xmlns:a16="http://schemas.microsoft.com/office/drawing/2014/main" val="854735451"/>
                    </a:ext>
                  </a:extLst>
                </a:gridCol>
                <a:gridCol w="208280">
                  <a:extLst>
                    <a:ext uri="{9D8B030D-6E8A-4147-A177-3AD203B41FA5}">
                      <a16:colId xmlns:a16="http://schemas.microsoft.com/office/drawing/2014/main" val="3126963444"/>
                    </a:ext>
                  </a:extLst>
                </a:gridCol>
                <a:gridCol w="208280">
                  <a:extLst>
                    <a:ext uri="{9D8B030D-6E8A-4147-A177-3AD203B41FA5}">
                      <a16:colId xmlns:a16="http://schemas.microsoft.com/office/drawing/2014/main" val="1346435716"/>
                    </a:ext>
                  </a:extLst>
                </a:gridCol>
                <a:gridCol w="208280">
                  <a:extLst>
                    <a:ext uri="{9D8B030D-6E8A-4147-A177-3AD203B41FA5}">
                      <a16:colId xmlns:a16="http://schemas.microsoft.com/office/drawing/2014/main" val="61120085"/>
                    </a:ext>
                  </a:extLst>
                </a:gridCol>
                <a:gridCol w="208280">
                  <a:extLst>
                    <a:ext uri="{9D8B030D-6E8A-4147-A177-3AD203B41FA5}">
                      <a16:colId xmlns:a16="http://schemas.microsoft.com/office/drawing/2014/main" val="1250389265"/>
                    </a:ext>
                  </a:extLst>
                </a:gridCol>
                <a:gridCol w="208280">
                  <a:extLst>
                    <a:ext uri="{9D8B030D-6E8A-4147-A177-3AD203B41FA5}">
                      <a16:colId xmlns:a16="http://schemas.microsoft.com/office/drawing/2014/main" val="1464673022"/>
                    </a:ext>
                  </a:extLst>
                </a:gridCol>
                <a:gridCol w="208280">
                  <a:extLst>
                    <a:ext uri="{9D8B030D-6E8A-4147-A177-3AD203B41FA5}">
                      <a16:colId xmlns:a16="http://schemas.microsoft.com/office/drawing/2014/main" val="506673736"/>
                    </a:ext>
                  </a:extLst>
                </a:gridCol>
                <a:gridCol w="208280">
                  <a:extLst>
                    <a:ext uri="{9D8B030D-6E8A-4147-A177-3AD203B41FA5}">
                      <a16:colId xmlns:a16="http://schemas.microsoft.com/office/drawing/2014/main" val="2867254693"/>
                    </a:ext>
                  </a:extLst>
                </a:gridCol>
                <a:gridCol w="208280">
                  <a:extLst>
                    <a:ext uri="{9D8B030D-6E8A-4147-A177-3AD203B41FA5}">
                      <a16:colId xmlns:a16="http://schemas.microsoft.com/office/drawing/2014/main" val="1563294201"/>
                    </a:ext>
                  </a:extLst>
                </a:gridCol>
                <a:gridCol w="208280">
                  <a:extLst>
                    <a:ext uri="{9D8B030D-6E8A-4147-A177-3AD203B41FA5}">
                      <a16:colId xmlns:a16="http://schemas.microsoft.com/office/drawing/2014/main" val="678860472"/>
                    </a:ext>
                  </a:extLst>
                </a:gridCol>
                <a:gridCol w="208280">
                  <a:extLst>
                    <a:ext uri="{9D8B030D-6E8A-4147-A177-3AD203B41FA5}">
                      <a16:colId xmlns:a16="http://schemas.microsoft.com/office/drawing/2014/main" val="214333251"/>
                    </a:ext>
                  </a:extLst>
                </a:gridCol>
                <a:gridCol w="208280">
                  <a:extLst>
                    <a:ext uri="{9D8B030D-6E8A-4147-A177-3AD203B41FA5}">
                      <a16:colId xmlns:a16="http://schemas.microsoft.com/office/drawing/2014/main" val="3038412728"/>
                    </a:ext>
                  </a:extLst>
                </a:gridCol>
                <a:gridCol w="208280">
                  <a:extLst>
                    <a:ext uri="{9D8B030D-6E8A-4147-A177-3AD203B41FA5}">
                      <a16:colId xmlns:a16="http://schemas.microsoft.com/office/drawing/2014/main" val="3523073360"/>
                    </a:ext>
                  </a:extLst>
                </a:gridCol>
                <a:gridCol w="208280">
                  <a:extLst>
                    <a:ext uri="{9D8B030D-6E8A-4147-A177-3AD203B41FA5}">
                      <a16:colId xmlns:a16="http://schemas.microsoft.com/office/drawing/2014/main" val="1560580283"/>
                    </a:ext>
                  </a:extLst>
                </a:gridCol>
                <a:gridCol w="208280">
                  <a:extLst>
                    <a:ext uri="{9D8B030D-6E8A-4147-A177-3AD203B41FA5}">
                      <a16:colId xmlns:a16="http://schemas.microsoft.com/office/drawing/2014/main" val="640574027"/>
                    </a:ext>
                  </a:extLst>
                </a:gridCol>
                <a:gridCol w="208280">
                  <a:extLst>
                    <a:ext uri="{9D8B030D-6E8A-4147-A177-3AD203B41FA5}">
                      <a16:colId xmlns:a16="http://schemas.microsoft.com/office/drawing/2014/main" val="2132929156"/>
                    </a:ext>
                  </a:extLst>
                </a:gridCol>
                <a:gridCol w="208280">
                  <a:extLst>
                    <a:ext uri="{9D8B030D-6E8A-4147-A177-3AD203B41FA5}">
                      <a16:colId xmlns:a16="http://schemas.microsoft.com/office/drawing/2014/main" val="3902504365"/>
                    </a:ext>
                  </a:extLst>
                </a:gridCol>
                <a:gridCol w="208280">
                  <a:extLst>
                    <a:ext uri="{9D8B030D-6E8A-4147-A177-3AD203B41FA5}">
                      <a16:colId xmlns:a16="http://schemas.microsoft.com/office/drawing/2014/main" val="1587164182"/>
                    </a:ext>
                  </a:extLst>
                </a:gridCol>
                <a:gridCol w="208280">
                  <a:extLst>
                    <a:ext uri="{9D8B030D-6E8A-4147-A177-3AD203B41FA5}">
                      <a16:colId xmlns:a16="http://schemas.microsoft.com/office/drawing/2014/main" val="1109491207"/>
                    </a:ext>
                  </a:extLst>
                </a:gridCol>
                <a:gridCol w="208280">
                  <a:extLst>
                    <a:ext uri="{9D8B030D-6E8A-4147-A177-3AD203B41FA5}">
                      <a16:colId xmlns:a16="http://schemas.microsoft.com/office/drawing/2014/main" val="1008021193"/>
                    </a:ext>
                  </a:extLst>
                </a:gridCol>
                <a:gridCol w="208280">
                  <a:extLst>
                    <a:ext uri="{9D8B030D-6E8A-4147-A177-3AD203B41FA5}">
                      <a16:colId xmlns:a16="http://schemas.microsoft.com/office/drawing/2014/main" val="3784699039"/>
                    </a:ext>
                  </a:extLst>
                </a:gridCol>
                <a:gridCol w="208280">
                  <a:extLst>
                    <a:ext uri="{9D8B030D-6E8A-4147-A177-3AD203B41FA5}">
                      <a16:colId xmlns:a16="http://schemas.microsoft.com/office/drawing/2014/main" val="797564431"/>
                    </a:ext>
                  </a:extLst>
                </a:gridCol>
                <a:gridCol w="208280">
                  <a:extLst>
                    <a:ext uri="{9D8B030D-6E8A-4147-A177-3AD203B41FA5}">
                      <a16:colId xmlns:a16="http://schemas.microsoft.com/office/drawing/2014/main" val="4185342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6163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- 2020-06-11 12:00:02</a:t>
                      </a:r>
                      <a:r>
                        <a:rPr kumimoji="0" lang="en-US" sz="1000" b="0" i="0" u="none" strike="noStrike" kern="1200" cap="none" spc="0" normalizeH="0" baseline="0" noProof="0">
                          <a:ln>
                            <a:noFill/>
                          </a:ln>
                          <a:solidFill>
                            <a:prstClr val="black"/>
                          </a:solidFill>
                          <a:effectLst/>
                          <a:uLnTx/>
                          <a:uFillTx/>
                          <a:latin typeface="+mn-lt"/>
                          <a:ea typeface="+mn-ea"/>
                          <a:cs typeface="+mn-cs"/>
                        </a:rPr>
                        <a:t>
 Final DTM test day, but the start of the season is within reach. We are not alone on our way through the year 2020. Today we present our BMW M Motorsport Official Partners for the upcoming DTM season. #RaceTheLimit #PassionForRacing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https://scontent-iad3-1.xx.fbcdn.net/v/t15.5256-10/s720x720/101858741_887209358357347_4144800417399701504_n.jpg?_nc_cat=105&amp;_nc_sid=ad6a45&amp;_nc_ohc=HwSBfPL6UTQAX8k63GY&amp;_nc_ht=scontent-iad3-1.xx&amp;oh=487f8e2ce1b65aac26f6e37fabb422fd&amp;oe=5F0B512C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09421834"/>
                  </a:ext>
                </a:extLst>
              </a:tr>
            </a:tbl>
          </a:graphicData>
        </a:graphic>
      </p:graphicFrame>
      <p:sp>
        <p:nvSpPr>
          <p:cNvPr id="4" name="Text Placeholder 3">
            <a:extLst>
              <a:ext uri="{FF2B5EF4-FFF2-40B4-BE49-F238E27FC236}">
                <a16:creationId xmlns:a16="http://schemas.microsoft.com/office/drawing/2014/main" id="{CE295628-05C9-4779-9DA5-F93180D453F0}"/>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2775208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609B9-25CC-434B-BEAA-26B9CE74F2EB}"/>
              </a:ext>
            </a:extLst>
          </p:cNvPr>
          <p:cNvSpPr>
            <a:spLocks noGrp="1"/>
          </p:cNvSpPr>
          <p:nvPr>
            <p:ph type="title"/>
          </p:nvPr>
        </p:nvSpPr>
        <p:spPr/>
        <p:txBody>
          <a:bodyPr/>
          <a:lstStyle/>
          <a:p>
            <a:r>
              <a:rPr lang="en-US"/>
              <a:t>Facebook Own Posts Table | BMW Motorsport - 17 of 22</a:t>
            </a:r>
          </a:p>
        </p:txBody>
      </p:sp>
      <p:graphicFrame>
        <p:nvGraphicFramePr>
          <p:cNvPr id="5" name="Table Placeholder 4">
            <a:extLst>
              <a:ext uri="{FF2B5EF4-FFF2-40B4-BE49-F238E27FC236}">
                <a16:creationId xmlns:a16="http://schemas.microsoft.com/office/drawing/2014/main" id="{F05219DF-AC02-4AC5-B009-86F3D6D01D5E}"/>
              </a:ext>
            </a:extLst>
          </p:cNvPr>
          <p:cNvGraphicFramePr>
            <a:graphicFrameLocks noGrp="1"/>
          </p:cNvGraphicFramePr>
          <p:nvPr>
            <p:ph type="tbl" sz="quarter" idx="13"/>
            <p:extLst>
              <p:ext uri="{D42A27DB-BD31-4B8C-83A1-F6EECF244321}">
                <p14:modId xmlns:p14="http://schemas.microsoft.com/office/powerpoint/2010/main" val="2394115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3077506"/>
                    </a:ext>
                  </a:extLst>
                </a:gridCol>
                <a:gridCol w="822960">
                  <a:extLst>
                    <a:ext uri="{9D8B030D-6E8A-4147-A177-3AD203B41FA5}">
                      <a16:colId xmlns:a16="http://schemas.microsoft.com/office/drawing/2014/main" val="2665268254"/>
                    </a:ext>
                  </a:extLst>
                </a:gridCol>
                <a:gridCol w="329184">
                  <a:extLst>
                    <a:ext uri="{9D8B030D-6E8A-4147-A177-3AD203B41FA5}">
                      <a16:colId xmlns:a16="http://schemas.microsoft.com/office/drawing/2014/main" val="4121705717"/>
                    </a:ext>
                  </a:extLst>
                </a:gridCol>
                <a:gridCol w="208280">
                  <a:extLst>
                    <a:ext uri="{9D8B030D-6E8A-4147-A177-3AD203B41FA5}">
                      <a16:colId xmlns:a16="http://schemas.microsoft.com/office/drawing/2014/main" val="3322358685"/>
                    </a:ext>
                  </a:extLst>
                </a:gridCol>
                <a:gridCol w="208280">
                  <a:extLst>
                    <a:ext uri="{9D8B030D-6E8A-4147-A177-3AD203B41FA5}">
                      <a16:colId xmlns:a16="http://schemas.microsoft.com/office/drawing/2014/main" val="657458406"/>
                    </a:ext>
                  </a:extLst>
                </a:gridCol>
                <a:gridCol w="208280">
                  <a:extLst>
                    <a:ext uri="{9D8B030D-6E8A-4147-A177-3AD203B41FA5}">
                      <a16:colId xmlns:a16="http://schemas.microsoft.com/office/drawing/2014/main" val="4236523197"/>
                    </a:ext>
                  </a:extLst>
                </a:gridCol>
                <a:gridCol w="208280">
                  <a:extLst>
                    <a:ext uri="{9D8B030D-6E8A-4147-A177-3AD203B41FA5}">
                      <a16:colId xmlns:a16="http://schemas.microsoft.com/office/drawing/2014/main" val="994853396"/>
                    </a:ext>
                  </a:extLst>
                </a:gridCol>
                <a:gridCol w="208280">
                  <a:extLst>
                    <a:ext uri="{9D8B030D-6E8A-4147-A177-3AD203B41FA5}">
                      <a16:colId xmlns:a16="http://schemas.microsoft.com/office/drawing/2014/main" val="893094850"/>
                    </a:ext>
                  </a:extLst>
                </a:gridCol>
                <a:gridCol w="208280">
                  <a:extLst>
                    <a:ext uri="{9D8B030D-6E8A-4147-A177-3AD203B41FA5}">
                      <a16:colId xmlns:a16="http://schemas.microsoft.com/office/drawing/2014/main" val="4048972665"/>
                    </a:ext>
                  </a:extLst>
                </a:gridCol>
                <a:gridCol w="208280">
                  <a:extLst>
                    <a:ext uri="{9D8B030D-6E8A-4147-A177-3AD203B41FA5}">
                      <a16:colId xmlns:a16="http://schemas.microsoft.com/office/drawing/2014/main" val="2683420918"/>
                    </a:ext>
                  </a:extLst>
                </a:gridCol>
                <a:gridCol w="208280">
                  <a:extLst>
                    <a:ext uri="{9D8B030D-6E8A-4147-A177-3AD203B41FA5}">
                      <a16:colId xmlns:a16="http://schemas.microsoft.com/office/drawing/2014/main" val="3675942209"/>
                    </a:ext>
                  </a:extLst>
                </a:gridCol>
                <a:gridCol w="208280">
                  <a:extLst>
                    <a:ext uri="{9D8B030D-6E8A-4147-A177-3AD203B41FA5}">
                      <a16:colId xmlns:a16="http://schemas.microsoft.com/office/drawing/2014/main" val="955595414"/>
                    </a:ext>
                  </a:extLst>
                </a:gridCol>
                <a:gridCol w="208280">
                  <a:extLst>
                    <a:ext uri="{9D8B030D-6E8A-4147-A177-3AD203B41FA5}">
                      <a16:colId xmlns:a16="http://schemas.microsoft.com/office/drawing/2014/main" val="3349748974"/>
                    </a:ext>
                  </a:extLst>
                </a:gridCol>
                <a:gridCol w="208280">
                  <a:extLst>
                    <a:ext uri="{9D8B030D-6E8A-4147-A177-3AD203B41FA5}">
                      <a16:colId xmlns:a16="http://schemas.microsoft.com/office/drawing/2014/main" val="2174120142"/>
                    </a:ext>
                  </a:extLst>
                </a:gridCol>
                <a:gridCol w="208280">
                  <a:extLst>
                    <a:ext uri="{9D8B030D-6E8A-4147-A177-3AD203B41FA5}">
                      <a16:colId xmlns:a16="http://schemas.microsoft.com/office/drawing/2014/main" val="2139728945"/>
                    </a:ext>
                  </a:extLst>
                </a:gridCol>
                <a:gridCol w="208280">
                  <a:extLst>
                    <a:ext uri="{9D8B030D-6E8A-4147-A177-3AD203B41FA5}">
                      <a16:colId xmlns:a16="http://schemas.microsoft.com/office/drawing/2014/main" val="863696914"/>
                    </a:ext>
                  </a:extLst>
                </a:gridCol>
                <a:gridCol w="208280">
                  <a:extLst>
                    <a:ext uri="{9D8B030D-6E8A-4147-A177-3AD203B41FA5}">
                      <a16:colId xmlns:a16="http://schemas.microsoft.com/office/drawing/2014/main" val="3623000432"/>
                    </a:ext>
                  </a:extLst>
                </a:gridCol>
                <a:gridCol w="208280">
                  <a:extLst>
                    <a:ext uri="{9D8B030D-6E8A-4147-A177-3AD203B41FA5}">
                      <a16:colId xmlns:a16="http://schemas.microsoft.com/office/drawing/2014/main" val="942357941"/>
                    </a:ext>
                  </a:extLst>
                </a:gridCol>
                <a:gridCol w="208280">
                  <a:extLst>
                    <a:ext uri="{9D8B030D-6E8A-4147-A177-3AD203B41FA5}">
                      <a16:colId xmlns:a16="http://schemas.microsoft.com/office/drawing/2014/main" val="2112137925"/>
                    </a:ext>
                  </a:extLst>
                </a:gridCol>
                <a:gridCol w="208280">
                  <a:extLst>
                    <a:ext uri="{9D8B030D-6E8A-4147-A177-3AD203B41FA5}">
                      <a16:colId xmlns:a16="http://schemas.microsoft.com/office/drawing/2014/main" val="2340867882"/>
                    </a:ext>
                  </a:extLst>
                </a:gridCol>
                <a:gridCol w="208280">
                  <a:extLst>
                    <a:ext uri="{9D8B030D-6E8A-4147-A177-3AD203B41FA5}">
                      <a16:colId xmlns:a16="http://schemas.microsoft.com/office/drawing/2014/main" val="362653405"/>
                    </a:ext>
                  </a:extLst>
                </a:gridCol>
                <a:gridCol w="208280">
                  <a:extLst>
                    <a:ext uri="{9D8B030D-6E8A-4147-A177-3AD203B41FA5}">
                      <a16:colId xmlns:a16="http://schemas.microsoft.com/office/drawing/2014/main" val="1249766386"/>
                    </a:ext>
                  </a:extLst>
                </a:gridCol>
                <a:gridCol w="208280">
                  <a:extLst>
                    <a:ext uri="{9D8B030D-6E8A-4147-A177-3AD203B41FA5}">
                      <a16:colId xmlns:a16="http://schemas.microsoft.com/office/drawing/2014/main" val="555322060"/>
                    </a:ext>
                  </a:extLst>
                </a:gridCol>
                <a:gridCol w="208280">
                  <a:extLst>
                    <a:ext uri="{9D8B030D-6E8A-4147-A177-3AD203B41FA5}">
                      <a16:colId xmlns:a16="http://schemas.microsoft.com/office/drawing/2014/main" val="3972425871"/>
                    </a:ext>
                  </a:extLst>
                </a:gridCol>
                <a:gridCol w="208280">
                  <a:extLst>
                    <a:ext uri="{9D8B030D-6E8A-4147-A177-3AD203B41FA5}">
                      <a16:colId xmlns:a16="http://schemas.microsoft.com/office/drawing/2014/main" val="3396791522"/>
                    </a:ext>
                  </a:extLst>
                </a:gridCol>
                <a:gridCol w="208280">
                  <a:extLst>
                    <a:ext uri="{9D8B030D-6E8A-4147-A177-3AD203B41FA5}">
                      <a16:colId xmlns:a16="http://schemas.microsoft.com/office/drawing/2014/main" val="4083151009"/>
                    </a:ext>
                  </a:extLst>
                </a:gridCol>
                <a:gridCol w="208280">
                  <a:extLst>
                    <a:ext uri="{9D8B030D-6E8A-4147-A177-3AD203B41FA5}">
                      <a16:colId xmlns:a16="http://schemas.microsoft.com/office/drawing/2014/main" val="1916149577"/>
                    </a:ext>
                  </a:extLst>
                </a:gridCol>
                <a:gridCol w="208280">
                  <a:extLst>
                    <a:ext uri="{9D8B030D-6E8A-4147-A177-3AD203B41FA5}">
                      <a16:colId xmlns:a16="http://schemas.microsoft.com/office/drawing/2014/main" val="1150947689"/>
                    </a:ext>
                  </a:extLst>
                </a:gridCol>
                <a:gridCol w="208280">
                  <a:extLst>
                    <a:ext uri="{9D8B030D-6E8A-4147-A177-3AD203B41FA5}">
                      <a16:colId xmlns:a16="http://schemas.microsoft.com/office/drawing/2014/main" val="4209204894"/>
                    </a:ext>
                  </a:extLst>
                </a:gridCol>
                <a:gridCol w="208280">
                  <a:extLst>
                    <a:ext uri="{9D8B030D-6E8A-4147-A177-3AD203B41FA5}">
                      <a16:colId xmlns:a16="http://schemas.microsoft.com/office/drawing/2014/main" val="3579021529"/>
                    </a:ext>
                  </a:extLst>
                </a:gridCol>
                <a:gridCol w="208280">
                  <a:extLst>
                    <a:ext uri="{9D8B030D-6E8A-4147-A177-3AD203B41FA5}">
                      <a16:colId xmlns:a16="http://schemas.microsoft.com/office/drawing/2014/main" val="2475970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1954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- 2020-06-11 23:00:00</a:t>
                      </a:r>
                      <a:r>
                        <a:rPr kumimoji="0" lang="en-US" sz="1000" b="0" i="0" u="none" strike="noStrike" kern="1200" cap="none" spc="0" normalizeH="0" baseline="0" noProof="0">
                          <a:ln>
                            <a:noFill/>
                          </a:ln>
                          <a:solidFill>
                            <a:prstClr val="black"/>
                          </a:solidFill>
                          <a:effectLst/>
                          <a:uLnTx/>
                          <a:uFillTx/>
                          <a:latin typeface="+mn-lt"/>
                          <a:ea typeface="+mn-ea"/>
                          <a:cs typeface="+mn-cs"/>
                        </a:rPr>
                        <a:t>
 Soon the final race of the 2020 IMSA iRacing Pro Series will be green. And a couple of laps later we know who is the champion. Are you excited?
Join us live for the finale of the virtual IMSA series on our streams (23:55 CEST).
👉🏻 b.mw/IMSAProSeriesYT_finale 
👉🏻 b.mw/IMSAProSeriesFB_finale
👉🏻 www.twitch.tv/bmwmotorsport
#BMWSIM #KeepYourPassion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https://scontent-iad3-1.xx.fbcdn.net/v/t1.0-9/p720x720/103960052_3122718284433978_2187752951969053145_o.jpg?_nc_cat=100&amp;_nc_sid=8024bb&amp;_nc_ohc=jaCaCd9x9GcAX_GlVSA&amp;_nc_ht=scontent-iad3-1.xx&amp;_nc_tp=6&amp;oh=710162d380a5d0fbc08eb1ef286b60a5&amp;oe=5F0B4761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3417637"/>
                  </a:ext>
                </a:extLst>
              </a:tr>
            </a:tbl>
          </a:graphicData>
        </a:graphic>
      </p:graphicFrame>
      <p:sp>
        <p:nvSpPr>
          <p:cNvPr id="4" name="Text Placeholder 3">
            <a:extLst>
              <a:ext uri="{FF2B5EF4-FFF2-40B4-BE49-F238E27FC236}">
                <a16:creationId xmlns:a16="http://schemas.microsoft.com/office/drawing/2014/main" id="{F08F50B3-29A2-49A5-8B57-8EBB657D46BB}"/>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2798072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6C82F-8573-4231-9320-6354BE87B0DB}"/>
              </a:ext>
            </a:extLst>
          </p:cNvPr>
          <p:cNvSpPr>
            <a:spLocks noGrp="1"/>
          </p:cNvSpPr>
          <p:nvPr>
            <p:ph type="title"/>
          </p:nvPr>
        </p:nvSpPr>
        <p:spPr/>
        <p:txBody>
          <a:bodyPr/>
          <a:lstStyle/>
          <a:p>
            <a:r>
              <a:rPr lang="en-US"/>
              <a:t>Facebook Own Posts Table | BMW Motorsport - 18 of 22</a:t>
            </a:r>
          </a:p>
        </p:txBody>
      </p:sp>
      <p:graphicFrame>
        <p:nvGraphicFramePr>
          <p:cNvPr id="5" name="Table Placeholder 4">
            <a:extLst>
              <a:ext uri="{FF2B5EF4-FFF2-40B4-BE49-F238E27FC236}">
                <a16:creationId xmlns:a16="http://schemas.microsoft.com/office/drawing/2014/main" id="{1829444D-3150-4B82-B47C-6E4AB546E068}"/>
              </a:ext>
            </a:extLst>
          </p:cNvPr>
          <p:cNvGraphicFramePr>
            <a:graphicFrameLocks noGrp="1"/>
          </p:cNvGraphicFramePr>
          <p:nvPr>
            <p:ph type="tbl" sz="quarter" idx="13"/>
            <p:extLst>
              <p:ext uri="{D42A27DB-BD31-4B8C-83A1-F6EECF244321}">
                <p14:modId xmlns:p14="http://schemas.microsoft.com/office/powerpoint/2010/main" val="1003845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8802647"/>
                    </a:ext>
                  </a:extLst>
                </a:gridCol>
                <a:gridCol w="822960">
                  <a:extLst>
                    <a:ext uri="{9D8B030D-6E8A-4147-A177-3AD203B41FA5}">
                      <a16:colId xmlns:a16="http://schemas.microsoft.com/office/drawing/2014/main" val="2350790104"/>
                    </a:ext>
                  </a:extLst>
                </a:gridCol>
                <a:gridCol w="329184">
                  <a:extLst>
                    <a:ext uri="{9D8B030D-6E8A-4147-A177-3AD203B41FA5}">
                      <a16:colId xmlns:a16="http://schemas.microsoft.com/office/drawing/2014/main" val="2417330276"/>
                    </a:ext>
                  </a:extLst>
                </a:gridCol>
                <a:gridCol w="208280">
                  <a:extLst>
                    <a:ext uri="{9D8B030D-6E8A-4147-A177-3AD203B41FA5}">
                      <a16:colId xmlns:a16="http://schemas.microsoft.com/office/drawing/2014/main" val="817183178"/>
                    </a:ext>
                  </a:extLst>
                </a:gridCol>
                <a:gridCol w="208280">
                  <a:extLst>
                    <a:ext uri="{9D8B030D-6E8A-4147-A177-3AD203B41FA5}">
                      <a16:colId xmlns:a16="http://schemas.microsoft.com/office/drawing/2014/main" val="2544638653"/>
                    </a:ext>
                  </a:extLst>
                </a:gridCol>
                <a:gridCol w="208280">
                  <a:extLst>
                    <a:ext uri="{9D8B030D-6E8A-4147-A177-3AD203B41FA5}">
                      <a16:colId xmlns:a16="http://schemas.microsoft.com/office/drawing/2014/main" val="3503070581"/>
                    </a:ext>
                  </a:extLst>
                </a:gridCol>
                <a:gridCol w="208280">
                  <a:extLst>
                    <a:ext uri="{9D8B030D-6E8A-4147-A177-3AD203B41FA5}">
                      <a16:colId xmlns:a16="http://schemas.microsoft.com/office/drawing/2014/main" val="4016444116"/>
                    </a:ext>
                  </a:extLst>
                </a:gridCol>
                <a:gridCol w="208280">
                  <a:extLst>
                    <a:ext uri="{9D8B030D-6E8A-4147-A177-3AD203B41FA5}">
                      <a16:colId xmlns:a16="http://schemas.microsoft.com/office/drawing/2014/main" val="2311142624"/>
                    </a:ext>
                  </a:extLst>
                </a:gridCol>
                <a:gridCol w="208280">
                  <a:extLst>
                    <a:ext uri="{9D8B030D-6E8A-4147-A177-3AD203B41FA5}">
                      <a16:colId xmlns:a16="http://schemas.microsoft.com/office/drawing/2014/main" val="330556287"/>
                    </a:ext>
                  </a:extLst>
                </a:gridCol>
                <a:gridCol w="208280">
                  <a:extLst>
                    <a:ext uri="{9D8B030D-6E8A-4147-A177-3AD203B41FA5}">
                      <a16:colId xmlns:a16="http://schemas.microsoft.com/office/drawing/2014/main" val="3240800466"/>
                    </a:ext>
                  </a:extLst>
                </a:gridCol>
                <a:gridCol w="208280">
                  <a:extLst>
                    <a:ext uri="{9D8B030D-6E8A-4147-A177-3AD203B41FA5}">
                      <a16:colId xmlns:a16="http://schemas.microsoft.com/office/drawing/2014/main" val="3726475145"/>
                    </a:ext>
                  </a:extLst>
                </a:gridCol>
                <a:gridCol w="208280">
                  <a:extLst>
                    <a:ext uri="{9D8B030D-6E8A-4147-A177-3AD203B41FA5}">
                      <a16:colId xmlns:a16="http://schemas.microsoft.com/office/drawing/2014/main" val="1039560380"/>
                    </a:ext>
                  </a:extLst>
                </a:gridCol>
                <a:gridCol w="208280">
                  <a:extLst>
                    <a:ext uri="{9D8B030D-6E8A-4147-A177-3AD203B41FA5}">
                      <a16:colId xmlns:a16="http://schemas.microsoft.com/office/drawing/2014/main" val="788693882"/>
                    </a:ext>
                  </a:extLst>
                </a:gridCol>
                <a:gridCol w="208280">
                  <a:extLst>
                    <a:ext uri="{9D8B030D-6E8A-4147-A177-3AD203B41FA5}">
                      <a16:colId xmlns:a16="http://schemas.microsoft.com/office/drawing/2014/main" val="1722179811"/>
                    </a:ext>
                  </a:extLst>
                </a:gridCol>
                <a:gridCol w="208280">
                  <a:extLst>
                    <a:ext uri="{9D8B030D-6E8A-4147-A177-3AD203B41FA5}">
                      <a16:colId xmlns:a16="http://schemas.microsoft.com/office/drawing/2014/main" val="4285171360"/>
                    </a:ext>
                  </a:extLst>
                </a:gridCol>
                <a:gridCol w="208280">
                  <a:extLst>
                    <a:ext uri="{9D8B030D-6E8A-4147-A177-3AD203B41FA5}">
                      <a16:colId xmlns:a16="http://schemas.microsoft.com/office/drawing/2014/main" val="1026349156"/>
                    </a:ext>
                  </a:extLst>
                </a:gridCol>
                <a:gridCol w="208280">
                  <a:extLst>
                    <a:ext uri="{9D8B030D-6E8A-4147-A177-3AD203B41FA5}">
                      <a16:colId xmlns:a16="http://schemas.microsoft.com/office/drawing/2014/main" val="3858858345"/>
                    </a:ext>
                  </a:extLst>
                </a:gridCol>
                <a:gridCol w="208280">
                  <a:extLst>
                    <a:ext uri="{9D8B030D-6E8A-4147-A177-3AD203B41FA5}">
                      <a16:colId xmlns:a16="http://schemas.microsoft.com/office/drawing/2014/main" val="2639599806"/>
                    </a:ext>
                  </a:extLst>
                </a:gridCol>
                <a:gridCol w="208280">
                  <a:extLst>
                    <a:ext uri="{9D8B030D-6E8A-4147-A177-3AD203B41FA5}">
                      <a16:colId xmlns:a16="http://schemas.microsoft.com/office/drawing/2014/main" val="2053255233"/>
                    </a:ext>
                  </a:extLst>
                </a:gridCol>
                <a:gridCol w="208280">
                  <a:extLst>
                    <a:ext uri="{9D8B030D-6E8A-4147-A177-3AD203B41FA5}">
                      <a16:colId xmlns:a16="http://schemas.microsoft.com/office/drawing/2014/main" val="3649210751"/>
                    </a:ext>
                  </a:extLst>
                </a:gridCol>
                <a:gridCol w="208280">
                  <a:extLst>
                    <a:ext uri="{9D8B030D-6E8A-4147-A177-3AD203B41FA5}">
                      <a16:colId xmlns:a16="http://schemas.microsoft.com/office/drawing/2014/main" val="1417426609"/>
                    </a:ext>
                  </a:extLst>
                </a:gridCol>
                <a:gridCol w="208280">
                  <a:extLst>
                    <a:ext uri="{9D8B030D-6E8A-4147-A177-3AD203B41FA5}">
                      <a16:colId xmlns:a16="http://schemas.microsoft.com/office/drawing/2014/main" val="3094729635"/>
                    </a:ext>
                  </a:extLst>
                </a:gridCol>
                <a:gridCol w="208280">
                  <a:extLst>
                    <a:ext uri="{9D8B030D-6E8A-4147-A177-3AD203B41FA5}">
                      <a16:colId xmlns:a16="http://schemas.microsoft.com/office/drawing/2014/main" val="4048573880"/>
                    </a:ext>
                  </a:extLst>
                </a:gridCol>
                <a:gridCol w="208280">
                  <a:extLst>
                    <a:ext uri="{9D8B030D-6E8A-4147-A177-3AD203B41FA5}">
                      <a16:colId xmlns:a16="http://schemas.microsoft.com/office/drawing/2014/main" val="2754432002"/>
                    </a:ext>
                  </a:extLst>
                </a:gridCol>
                <a:gridCol w="208280">
                  <a:extLst>
                    <a:ext uri="{9D8B030D-6E8A-4147-A177-3AD203B41FA5}">
                      <a16:colId xmlns:a16="http://schemas.microsoft.com/office/drawing/2014/main" val="113161992"/>
                    </a:ext>
                  </a:extLst>
                </a:gridCol>
                <a:gridCol w="208280">
                  <a:extLst>
                    <a:ext uri="{9D8B030D-6E8A-4147-A177-3AD203B41FA5}">
                      <a16:colId xmlns:a16="http://schemas.microsoft.com/office/drawing/2014/main" val="1257777105"/>
                    </a:ext>
                  </a:extLst>
                </a:gridCol>
                <a:gridCol w="208280">
                  <a:extLst>
                    <a:ext uri="{9D8B030D-6E8A-4147-A177-3AD203B41FA5}">
                      <a16:colId xmlns:a16="http://schemas.microsoft.com/office/drawing/2014/main" val="740942325"/>
                    </a:ext>
                  </a:extLst>
                </a:gridCol>
                <a:gridCol w="208280">
                  <a:extLst>
                    <a:ext uri="{9D8B030D-6E8A-4147-A177-3AD203B41FA5}">
                      <a16:colId xmlns:a16="http://schemas.microsoft.com/office/drawing/2014/main" val="4220461279"/>
                    </a:ext>
                  </a:extLst>
                </a:gridCol>
                <a:gridCol w="208280">
                  <a:extLst>
                    <a:ext uri="{9D8B030D-6E8A-4147-A177-3AD203B41FA5}">
                      <a16:colId xmlns:a16="http://schemas.microsoft.com/office/drawing/2014/main" val="2587627323"/>
                    </a:ext>
                  </a:extLst>
                </a:gridCol>
                <a:gridCol w="208280">
                  <a:extLst>
                    <a:ext uri="{9D8B030D-6E8A-4147-A177-3AD203B41FA5}">
                      <a16:colId xmlns:a16="http://schemas.microsoft.com/office/drawing/2014/main" val="159330249"/>
                    </a:ext>
                  </a:extLst>
                </a:gridCol>
                <a:gridCol w="208280">
                  <a:extLst>
                    <a:ext uri="{9D8B030D-6E8A-4147-A177-3AD203B41FA5}">
                      <a16:colId xmlns:a16="http://schemas.microsoft.com/office/drawing/2014/main" val="100036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57429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- 2020-06-11 20:00:00</a:t>
                      </a:r>
                      <a:r>
                        <a:rPr kumimoji="0" lang="en-US" sz="1000" b="0" i="0" u="none" strike="noStrike" kern="1200" cap="none" spc="0" normalizeH="0" baseline="0" noProof="0">
                          <a:ln>
                            <a:noFill/>
                          </a:ln>
                          <a:solidFill>
                            <a:prstClr val="black"/>
                          </a:solidFill>
                          <a:effectLst/>
                          <a:uLnTx/>
                          <a:uFillTx/>
                          <a:latin typeface="+mn-lt"/>
                          <a:ea typeface="+mn-ea"/>
                          <a:cs typeface="+mn-cs"/>
                        </a:rPr>
                        <a:t>
 Decision night: No matter which driver takes the IMSA iRacing Pro Series crown, there's already a winner: the virtual BMW M8 GTE. It was the dominant car in all of the races.
Join us live for the finale of the virtual IMSA series on our streams (23:55 CEST).
👉🏻 b.mw/IMSAProSeriesYT_finale 
👉🏻 b.mw/IMSAProSeriesFB_finale
👉🏻 www.twitch.tv/bmwmotorsport
#BMWSIM #KeepYourPassion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https://scontent-iad3-1.xx.fbcdn.net/v/t1.0-9/p720x720/103500056_3122642187774921_1604641524878698152_o.jpg?_nc_cat=111&amp;_nc_sid=8024bb&amp;_nc_ohc=kkn2r-yEiNAAX-3eMPk&amp;_nc_ht=scontent-iad3-1.xx&amp;_nc_tp=6&amp;oh=cdb0a85f613d0ef5b29707fe126cd0d7&amp;oe=5F0D7365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3803207"/>
                  </a:ext>
                </a:extLst>
              </a:tr>
            </a:tbl>
          </a:graphicData>
        </a:graphic>
      </p:graphicFrame>
      <p:sp>
        <p:nvSpPr>
          <p:cNvPr id="4" name="Text Placeholder 3">
            <a:extLst>
              <a:ext uri="{FF2B5EF4-FFF2-40B4-BE49-F238E27FC236}">
                <a16:creationId xmlns:a16="http://schemas.microsoft.com/office/drawing/2014/main" id="{8A83A315-D40A-4560-8063-97F2D1455EE0}"/>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1053173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1CE44-8F01-4F44-A736-DBDDDA076270}"/>
              </a:ext>
            </a:extLst>
          </p:cNvPr>
          <p:cNvSpPr>
            <a:spLocks noGrp="1"/>
          </p:cNvSpPr>
          <p:nvPr>
            <p:ph type="title"/>
          </p:nvPr>
        </p:nvSpPr>
        <p:spPr/>
        <p:txBody>
          <a:bodyPr/>
          <a:lstStyle/>
          <a:p>
            <a:r>
              <a:rPr lang="en-US"/>
              <a:t>Facebook Own Posts Table | BMW Motorsport - 19 of 22</a:t>
            </a:r>
          </a:p>
        </p:txBody>
      </p:sp>
      <p:graphicFrame>
        <p:nvGraphicFramePr>
          <p:cNvPr id="5" name="Table Placeholder 4">
            <a:extLst>
              <a:ext uri="{FF2B5EF4-FFF2-40B4-BE49-F238E27FC236}">
                <a16:creationId xmlns:a16="http://schemas.microsoft.com/office/drawing/2014/main" id="{DABBB235-4A2B-40C8-8C6A-AE01DDEB4C1E}"/>
              </a:ext>
            </a:extLst>
          </p:cNvPr>
          <p:cNvGraphicFramePr>
            <a:graphicFrameLocks noGrp="1"/>
          </p:cNvGraphicFramePr>
          <p:nvPr>
            <p:ph type="tbl" sz="quarter" idx="13"/>
            <p:extLst>
              <p:ext uri="{D42A27DB-BD31-4B8C-83A1-F6EECF244321}">
                <p14:modId xmlns:p14="http://schemas.microsoft.com/office/powerpoint/2010/main" val="410512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85718273"/>
                    </a:ext>
                  </a:extLst>
                </a:gridCol>
                <a:gridCol w="822960">
                  <a:extLst>
                    <a:ext uri="{9D8B030D-6E8A-4147-A177-3AD203B41FA5}">
                      <a16:colId xmlns:a16="http://schemas.microsoft.com/office/drawing/2014/main" val="3032676991"/>
                    </a:ext>
                  </a:extLst>
                </a:gridCol>
                <a:gridCol w="329184">
                  <a:extLst>
                    <a:ext uri="{9D8B030D-6E8A-4147-A177-3AD203B41FA5}">
                      <a16:colId xmlns:a16="http://schemas.microsoft.com/office/drawing/2014/main" val="2604874825"/>
                    </a:ext>
                  </a:extLst>
                </a:gridCol>
                <a:gridCol w="208280">
                  <a:extLst>
                    <a:ext uri="{9D8B030D-6E8A-4147-A177-3AD203B41FA5}">
                      <a16:colId xmlns:a16="http://schemas.microsoft.com/office/drawing/2014/main" val="1646786095"/>
                    </a:ext>
                  </a:extLst>
                </a:gridCol>
                <a:gridCol w="208280">
                  <a:extLst>
                    <a:ext uri="{9D8B030D-6E8A-4147-A177-3AD203B41FA5}">
                      <a16:colId xmlns:a16="http://schemas.microsoft.com/office/drawing/2014/main" val="2614291689"/>
                    </a:ext>
                  </a:extLst>
                </a:gridCol>
                <a:gridCol w="208280">
                  <a:extLst>
                    <a:ext uri="{9D8B030D-6E8A-4147-A177-3AD203B41FA5}">
                      <a16:colId xmlns:a16="http://schemas.microsoft.com/office/drawing/2014/main" val="2363683395"/>
                    </a:ext>
                  </a:extLst>
                </a:gridCol>
                <a:gridCol w="208280">
                  <a:extLst>
                    <a:ext uri="{9D8B030D-6E8A-4147-A177-3AD203B41FA5}">
                      <a16:colId xmlns:a16="http://schemas.microsoft.com/office/drawing/2014/main" val="3577672095"/>
                    </a:ext>
                  </a:extLst>
                </a:gridCol>
                <a:gridCol w="208280">
                  <a:extLst>
                    <a:ext uri="{9D8B030D-6E8A-4147-A177-3AD203B41FA5}">
                      <a16:colId xmlns:a16="http://schemas.microsoft.com/office/drawing/2014/main" val="1161648279"/>
                    </a:ext>
                  </a:extLst>
                </a:gridCol>
                <a:gridCol w="208280">
                  <a:extLst>
                    <a:ext uri="{9D8B030D-6E8A-4147-A177-3AD203B41FA5}">
                      <a16:colId xmlns:a16="http://schemas.microsoft.com/office/drawing/2014/main" val="699431230"/>
                    </a:ext>
                  </a:extLst>
                </a:gridCol>
                <a:gridCol w="208280">
                  <a:extLst>
                    <a:ext uri="{9D8B030D-6E8A-4147-A177-3AD203B41FA5}">
                      <a16:colId xmlns:a16="http://schemas.microsoft.com/office/drawing/2014/main" val="3168887822"/>
                    </a:ext>
                  </a:extLst>
                </a:gridCol>
                <a:gridCol w="208280">
                  <a:extLst>
                    <a:ext uri="{9D8B030D-6E8A-4147-A177-3AD203B41FA5}">
                      <a16:colId xmlns:a16="http://schemas.microsoft.com/office/drawing/2014/main" val="1108715617"/>
                    </a:ext>
                  </a:extLst>
                </a:gridCol>
                <a:gridCol w="208280">
                  <a:extLst>
                    <a:ext uri="{9D8B030D-6E8A-4147-A177-3AD203B41FA5}">
                      <a16:colId xmlns:a16="http://schemas.microsoft.com/office/drawing/2014/main" val="3729753672"/>
                    </a:ext>
                  </a:extLst>
                </a:gridCol>
                <a:gridCol w="208280">
                  <a:extLst>
                    <a:ext uri="{9D8B030D-6E8A-4147-A177-3AD203B41FA5}">
                      <a16:colId xmlns:a16="http://schemas.microsoft.com/office/drawing/2014/main" val="2675125782"/>
                    </a:ext>
                  </a:extLst>
                </a:gridCol>
                <a:gridCol w="208280">
                  <a:extLst>
                    <a:ext uri="{9D8B030D-6E8A-4147-A177-3AD203B41FA5}">
                      <a16:colId xmlns:a16="http://schemas.microsoft.com/office/drawing/2014/main" val="175098861"/>
                    </a:ext>
                  </a:extLst>
                </a:gridCol>
                <a:gridCol w="208280">
                  <a:extLst>
                    <a:ext uri="{9D8B030D-6E8A-4147-A177-3AD203B41FA5}">
                      <a16:colId xmlns:a16="http://schemas.microsoft.com/office/drawing/2014/main" val="635049147"/>
                    </a:ext>
                  </a:extLst>
                </a:gridCol>
                <a:gridCol w="208280">
                  <a:extLst>
                    <a:ext uri="{9D8B030D-6E8A-4147-A177-3AD203B41FA5}">
                      <a16:colId xmlns:a16="http://schemas.microsoft.com/office/drawing/2014/main" val="1507803532"/>
                    </a:ext>
                  </a:extLst>
                </a:gridCol>
                <a:gridCol w="208280">
                  <a:extLst>
                    <a:ext uri="{9D8B030D-6E8A-4147-A177-3AD203B41FA5}">
                      <a16:colId xmlns:a16="http://schemas.microsoft.com/office/drawing/2014/main" val="1190035159"/>
                    </a:ext>
                  </a:extLst>
                </a:gridCol>
                <a:gridCol w="208280">
                  <a:extLst>
                    <a:ext uri="{9D8B030D-6E8A-4147-A177-3AD203B41FA5}">
                      <a16:colId xmlns:a16="http://schemas.microsoft.com/office/drawing/2014/main" val="3718585246"/>
                    </a:ext>
                  </a:extLst>
                </a:gridCol>
                <a:gridCol w="208280">
                  <a:extLst>
                    <a:ext uri="{9D8B030D-6E8A-4147-A177-3AD203B41FA5}">
                      <a16:colId xmlns:a16="http://schemas.microsoft.com/office/drawing/2014/main" val="1814968130"/>
                    </a:ext>
                  </a:extLst>
                </a:gridCol>
                <a:gridCol w="208280">
                  <a:extLst>
                    <a:ext uri="{9D8B030D-6E8A-4147-A177-3AD203B41FA5}">
                      <a16:colId xmlns:a16="http://schemas.microsoft.com/office/drawing/2014/main" val="2732950226"/>
                    </a:ext>
                  </a:extLst>
                </a:gridCol>
                <a:gridCol w="208280">
                  <a:extLst>
                    <a:ext uri="{9D8B030D-6E8A-4147-A177-3AD203B41FA5}">
                      <a16:colId xmlns:a16="http://schemas.microsoft.com/office/drawing/2014/main" val="3498980545"/>
                    </a:ext>
                  </a:extLst>
                </a:gridCol>
                <a:gridCol w="208280">
                  <a:extLst>
                    <a:ext uri="{9D8B030D-6E8A-4147-A177-3AD203B41FA5}">
                      <a16:colId xmlns:a16="http://schemas.microsoft.com/office/drawing/2014/main" val="375289692"/>
                    </a:ext>
                  </a:extLst>
                </a:gridCol>
                <a:gridCol w="208280">
                  <a:extLst>
                    <a:ext uri="{9D8B030D-6E8A-4147-A177-3AD203B41FA5}">
                      <a16:colId xmlns:a16="http://schemas.microsoft.com/office/drawing/2014/main" val="1123969323"/>
                    </a:ext>
                  </a:extLst>
                </a:gridCol>
                <a:gridCol w="208280">
                  <a:extLst>
                    <a:ext uri="{9D8B030D-6E8A-4147-A177-3AD203B41FA5}">
                      <a16:colId xmlns:a16="http://schemas.microsoft.com/office/drawing/2014/main" val="909942844"/>
                    </a:ext>
                  </a:extLst>
                </a:gridCol>
                <a:gridCol w="208280">
                  <a:extLst>
                    <a:ext uri="{9D8B030D-6E8A-4147-A177-3AD203B41FA5}">
                      <a16:colId xmlns:a16="http://schemas.microsoft.com/office/drawing/2014/main" val="1911322618"/>
                    </a:ext>
                  </a:extLst>
                </a:gridCol>
                <a:gridCol w="208280">
                  <a:extLst>
                    <a:ext uri="{9D8B030D-6E8A-4147-A177-3AD203B41FA5}">
                      <a16:colId xmlns:a16="http://schemas.microsoft.com/office/drawing/2014/main" val="4241170338"/>
                    </a:ext>
                  </a:extLst>
                </a:gridCol>
                <a:gridCol w="208280">
                  <a:extLst>
                    <a:ext uri="{9D8B030D-6E8A-4147-A177-3AD203B41FA5}">
                      <a16:colId xmlns:a16="http://schemas.microsoft.com/office/drawing/2014/main" val="829850938"/>
                    </a:ext>
                  </a:extLst>
                </a:gridCol>
                <a:gridCol w="208280">
                  <a:extLst>
                    <a:ext uri="{9D8B030D-6E8A-4147-A177-3AD203B41FA5}">
                      <a16:colId xmlns:a16="http://schemas.microsoft.com/office/drawing/2014/main" val="520125656"/>
                    </a:ext>
                  </a:extLst>
                </a:gridCol>
                <a:gridCol w="208280">
                  <a:extLst>
                    <a:ext uri="{9D8B030D-6E8A-4147-A177-3AD203B41FA5}">
                      <a16:colId xmlns:a16="http://schemas.microsoft.com/office/drawing/2014/main" val="1086560152"/>
                    </a:ext>
                  </a:extLst>
                </a:gridCol>
                <a:gridCol w="208280">
                  <a:extLst>
                    <a:ext uri="{9D8B030D-6E8A-4147-A177-3AD203B41FA5}">
                      <a16:colId xmlns:a16="http://schemas.microsoft.com/office/drawing/2014/main" val="651414358"/>
                    </a:ext>
                  </a:extLst>
                </a:gridCol>
                <a:gridCol w="208280">
                  <a:extLst>
                    <a:ext uri="{9D8B030D-6E8A-4147-A177-3AD203B41FA5}">
                      <a16:colId xmlns:a16="http://schemas.microsoft.com/office/drawing/2014/main" val="2522729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7541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- 2020-06-08 14:00:00</a:t>
                      </a:r>
                      <a:r>
                        <a:rPr kumimoji="0" lang="en-US" sz="1000" b="0" i="0" u="none" strike="noStrike" kern="1200" cap="none" spc="0" normalizeH="0" baseline="0" noProof="0">
                          <a:ln>
                            <a:noFill/>
                          </a:ln>
                          <a:solidFill>
                            <a:prstClr val="black"/>
                          </a:solidFill>
                          <a:effectLst/>
                          <a:uLnTx/>
                          <a:uFillTx/>
                          <a:latin typeface="+mn-lt"/>
                          <a:ea typeface="+mn-ea"/>
                          <a:cs typeface="+mn-cs"/>
                        </a:rPr>
                        <a:t>
 We count on you. 🎤 Think of a question for Dan Harper, a member of the BMW Junior Team. #StaySafe #KeepYourPassion #BMWJuniorTeam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https://scontent-iad3-1.xx.fbcdn.net/v/t1.0-9/p720x720/102411503_3104427912929682_7850135902717214720_o.jpg?_nc_cat=111&amp;_nc_sid=8024bb&amp;_nc_ohc=n2XnNeCkRV8AX_VvBZC&amp;_nc_ht=scontent-iad3-1.xx&amp;_nc_tp=6&amp;oh=be890204d07dd5801581bbb8f0867f11&amp;oe=5F0D3BF1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6489542"/>
                  </a:ext>
                </a:extLst>
              </a:tr>
            </a:tbl>
          </a:graphicData>
        </a:graphic>
      </p:graphicFrame>
      <p:sp>
        <p:nvSpPr>
          <p:cNvPr id="4" name="Text Placeholder 3">
            <a:extLst>
              <a:ext uri="{FF2B5EF4-FFF2-40B4-BE49-F238E27FC236}">
                <a16:creationId xmlns:a16="http://schemas.microsoft.com/office/drawing/2014/main" id="{437879BB-A7B5-4FB3-AAC9-3827C2585496}"/>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4049759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E937-266B-4097-A713-D6A88FCF706F}"/>
              </a:ext>
            </a:extLst>
          </p:cNvPr>
          <p:cNvSpPr>
            <a:spLocks noGrp="1"/>
          </p:cNvSpPr>
          <p:nvPr>
            <p:ph type="title"/>
          </p:nvPr>
        </p:nvSpPr>
        <p:spPr/>
        <p:txBody>
          <a:bodyPr/>
          <a:lstStyle/>
          <a:p>
            <a:r>
              <a:rPr lang="en-US"/>
              <a:t>Facebook Own Posts Table | BMW Motorsport - 20 of 22</a:t>
            </a:r>
          </a:p>
        </p:txBody>
      </p:sp>
      <p:graphicFrame>
        <p:nvGraphicFramePr>
          <p:cNvPr id="5" name="Table Placeholder 4">
            <a:extLst>
              <a:ext uri="{FF2B5EF4-FFF2-40B4-BE49-F238E27FC236}">
                <a16:creationId xmlns:a16="http://schemas.microsoft.com/office/drawing/2014/main" id="{0E474561-2687-4C48-A6D1-47C887C4AC4C}"/>
              </a:ext>
            </a:extLst>
          </p:cNvPr>
          <p:cNvGraphicFramePr>
            <a:graphicFrameLocks noGrp="1"/>
          </p:cNvGraphicFramePr>
          <p:nvPr>
            <p:ph type="tbl" sz="quarter" idx="13"/>
            <p:extLst>
              <p:ext uri="{D42A27DB-BD31-4B8C-83A1-F6EECF244321}">
                <p14:modId xmlns:p14="http://schemas.microsoft.com/office/powerpoint/2010/main" val="3304586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17927841"/>
                    </a:ext>
                  </a:extLst>
                </a:gridCol>
                <a:gridCol w="822960">
                  <a:extLst>
                    <a:ext uri="{9D8B030D-6E8A-4147-A177-3AD203B41FA5}">
                      <a16:colId xmlns:a16="http://schemas.microsoft.com/office/drawing/2014/main" val="3589474312"/>
                    </a:ext>
                  </a:extLst>
                </a:gridCol>
                <a:gridCol w="329184">
                  <a:extLst>
                    <a:ext uri="{9D8B030D-6E8A-4147-A177-3AD203B41FA5}">
                      <a16:colId xmlns:a16="http://schemas.microsoft.com/office/drawing/2014/main" val="3757366747"/>
                    </a:ext>
                  </a:extLst>
                </a:gridCol>
                <a:gridCol w="208280">
                  <a:extLst>
                    <a:ext uri="{9D8B030D-6E8A-4147-A177-3AD203B41FA5}">
                      <a16:colId xmlns:a16="http://schemas.microsoft.com/office/drawing/2014/main" val="3156151252"/>
                    </a:ext>
                  </a:extLst>
                </a:gridCol>
                <a:gridCol w="208280">
                  <a:extLst>
                    <a:ext uri="{9D8B030D-6E8A-4147-A177-3AD203B41FA5}">
                      <a16:colId xmlns:a16="http://schemas.microsoft.com/office/drawing/2014/main" val="3956139839"/>
                    </a:ext>
                  </a:extLst>
                </a:gridCol>
                <a:gridCol w="208280">
                  <a:extLst>
                    <a:ext uri="{9D8B030D-6E8A-4147-A177-3AD203B41FA5}">
                      <a16:colId xmlns:a16="http://schemas.microsoft.com/office/drawing/2014/main" val="2452098977"/>
                    </a:ext>
                  </a:extLst>
                </a:gridCol>
                <a:gridCol w="208280">
                  <a:extLst>
                    <a:ext uri="{9D8B030D-6E8A-4147-A177-3AD203B41FA5}">
                      <a16:colId xmlns:a16="http://schemas.microsoft.com/office/drawing/2014/main" val="2373650989"/>
                    </a:ext>
                  </a:extLst>
                </a:gridCol>
                <a:gridCol w="208280">
                  <a:extLst>
                    <a:ext uri="{9D8B030D-6E8A-4147-A177-3AD203B41FA5}">
                      <a16:colId xmlns:a16="http://schemas.microsoft.com/office/drawing/2014/main" val="2492361750"/>
                    </a:ext>
                  </a:extLst>
                </a:gridCol>
                <a:gridCol w="208280">
                  <a:extLst>
                    <a:ext uri="{9D8B030D-6E8A-4147-A177-3AD203B41FA5}">
                      <a16:colId xmlns:a16="http://schemas.microsoft.com/office/drawing/2014/main" val="2776570018"/>
                    </a:ext>
                  </a:extLst>
                </a:gridCol>
                <a:gridCol w="208280">
                  <a:extLst>
                    <a:ext uri="{9D8B030D-6E8A-4147-A177-3AD203B41FA5}">
                      <a16:colId xmlns:a16="http://schemas.microsoft.com/office/drawing/2014/main" val="1077274352"/>
                    </a:ext>
                  </a:extLst>
                </a:gridCol>
                <a:gridCol w="208280">
                  <a:extLst>
                    <a:ext uri="{9D8B030D-6E8A-4147-A177-3AD203B41FA5}">
                      <a16:colId xmlns:a16="http://schemas.microsoft.com/office/drawing/2014/main" val="61852289"/>
                    </a:ext>
                  </a:extLst>
                </a:gridCol>
                <a:gridCol w="208280">
                  <a:extLst>
                    <a:ext uri="{9D8B030D-6E8A-4147-A177-3AD203B41FA5}">
                      <a16:colId xmlns:a16="http://schemas.microsoft.com/office/drawing/2014/main" val="2130504667"/>
                    </a:ext>
                  </a:extLst>
                </a:gridCol>
                <a:gridCol w="208280">
                  <a:extLst>
                    <a:ext uri="{9D8B030D-6E8A-4147-A177-3AD203B41FA5}">
                      <a16:colId xmlns:a16="http://schemas.microsoft.com/office/drawing/2014/main" val="1277707088"/>
                    </a:ext>
                  </a:extLst>
                </a:gridCol>
                <a:gridCol w="208280">
                  <a:extLst>
                    <a:ext uri="{9D8B030D-6E8A-4147-A177-3AD203B41FA5}">
                      <a16:colId xmlns:a16="http://schemas.microsoft.com/office/drawing/2014/main" val="3891387922"/>
                    </a:ext>
                  </a:extLst>
                </a:gridCol>
                <a:gridCol w="208280">
                  <a:extLst>
                    <a:ext uri="{9D8B030D-6E8A-4147-A177-3AD203B41FA5}">
                      <a16:colId xmlns:a16="http://schemas.microsoft.com/office/drawing/2014/main" val="312189825"/>
                    </a:ext>
                  </a:extLst>
                </a:gridCol>
                <a:gridCol w="208280">
                  <a:extLst>
                    <a:ext uri="{9D8B030D-6E8A-4147-A177-3AD203B41FA5}">
                      <a16:colId xmlns:a16="http://schemas.microsoft.com/office/drawing/2014/main" val="2619056103"/>
                    </a:ext>
                  </a:extLst>
                </a:gridCol>
                <a:gridCol w="208280">
                  <a:extLst>
                    <a:ext uri="{9D8B030D-6E8A-4147-A177-3AD203B41FA5}">
                      <a16:colId xmlns:a16="http://schemas.microsoft.com/office/drawing/2014/main" val="3055107259"/>
                    </a:ext>
                  </a:extLst>
                </a:gridCol>
                <a:gridCol w="208280">
                  <a:extLst>
                    <a:ext uri="{9D8B030D-6E8A-4147-A177-3AD203B41FA5}">
                      <a16:colId xmlns:a16="http://schemas.microsoft.com/office/drawing/2014/main" val="2303519071"/>
                    </a:ext>
                  </a:extLst>
                </a:gridCol>
                <a:gridCol w="208280">
                  <a:extLst>
                    <a:ext uri="{9D8B030D-6E8A-4147-A177-3AD203B41FA5}">
                      <a16:colId xmlns:a16="http://schemas.microsoft.com/office/drawing/2014/main" val="2841505086"/>
                    </a:ext>
                  </a:extLst>
                </a:gridCol>
                <a:gridCol w="208280">
                  <a:extLst>
                    <a:ext uri="{9D8B030D-6E8A-4147-A177-3AD203B41FA5}">
                      <a16:colId xmlns:a16="http://schemas.microsoft.com/office/drawing/2014/main" val="4131137508"/>
                    </a:ext>
                  </a:extLst>
                </a:gridCol>
                <a:gridCol w="208280">
                  <a:extLst>
                    <a:ext uri="{9D8B030D-6E8A-4147-A177-3AD203B41FA5}">
                      <a16:colId xmlns:a16="http://schemas.microsoft.com/office/drawing/2014/main" val="16923381"/>
                    </a:ext>
                  </a:extLst>
                </a:gridCol>
                <a:gridCol w="208280">
                  <a:extLst>
                    <a:ext uri="{9D8B030D-6E8A-4147-A177-3AD203B41FA5}">
                      <a16:colId xmlns:a16="http://schemas.microsoft.com/office/drawing/2014/main" val="3520481152"/>
                    </a:ext>
                  </a:extLst>
                </a:gridCol>
                <a:gridCol w="208280">
                  <a:extLst>
                    <a:ext uri="{9D8B030D-6E8A-4147-A177-3AD203B41FA5}">
                      <a16:colId xmlns:a16="http://schemas.microsoft.com/office/drawing/2014/main" val="277335938"/>
                    </a:ext>
                  </a:extLst>
                </a:gridCol>
                <a:gridCol w="208280">
                  <a:extLst>
                    <a:ext uri="{9D8B030D-6E8A-4147-A177-3AD203B41FA5}">
                      <a16:colId xmlns:a16="http://schemas.microsoft.com/office/drawing/2014/main" val="4283318629"/>
                    </a:ext>
                  </a:extLst>
                </a:gridCol>
                <a:gridCol w="208280">
                  <a:extLst>
                    <a:ext uri="{9D8B030D-6E8A-4147-A177-3AD203B41FA5}">
                      <a16:colId xmlns:a16="http://schemas.microsoft.com/office/drawing/2014/main" val="4029647197"/>
                    </a:ext>
                  </a:extLst>
                </a:gridCol>
                <a:gridCol w="208280">
                  <a:extLst>
                    <a:ext uri="{9D8B030D-6E8A-4147-A177-3AD203B41FA5}">
                      <a16:colId xmlns:a16="http://schemas.microsoft.com/office/drawing/2014/main" val="2104044506"/>
                    </a:ext>
                  </a:extLst>
                </a:gridCol>
                <a:gridCol w="208280">
                  <a:extLst>
                    <a:ext uri="{9D8B030D-6E8A-4147-A177-3AD203B41FA5}">
                      <a16:colId xmlns:a16="http://schemas.microsoft.com/office/drawing/2014/main" val="1445388927"/>
                    </a:ext>
                  </a:extLst>
                </a:gridCol>
                <a:gridCol w="208280">
                  <a:extLst>
                    <a:ext uri="{9D8B030D-6E8A-4147-A177-3AD203B41FA5}">
                      <a16:colId xmlns:a16="http://schemas.microsoft.com/office/drawing/2014/main" val="1530949720"/>
                    </a:ext>
                  </a:extLst>
                </a:gridCol>
                <a:gridCol w="208280">
                  <a:extLst>
                    <a:ext uri="{9D8B030D-6E8A-4147-A177-3AD203B41FA5}">
                      <a16:colId xmlns:a16="http://schemas.microsoft.com/office/drawing/2014/main" val="3218314972"/>
                    </a:ext>
                  </a:extLst>
                </a:gridCol>
                <a:gridCol w="208280">
                  <a:extLst>
                    <a:ext uri="{9D8B030D-6E8A-4147-A177-3AD203B41FA5}">
                      <a16:colId xmlns:a16="http://schemas.microsoft.com/office/drawing/2014/main" val="516741182"/>
                    </a:ext>
                  </a:extLst>
                </a:gridCol>
                <a:gridCol w="208280">
                  <a:extLst>
                    <a:ext uri="{9D8B030D-6E8A-4147-A177-3AD203B41FA5}">
                      <a16:colId xmlns:a16="http://schemas.microsoft.com/office/drawing/2014/main" val="313215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8832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- 2020-06-10 11:21:06</a:t>
                      </a:r>
                      <a:r>
                        <a:rPr kumimoji="0" lang="en-US" sz="1000" b="0" i="0" u="none" strike="noStrike" kern="1200" cap="none" spc="0" normalizeH="0" baseline="0" noProof="0">
                          <a:ln>
                            <a:noFill/>
                          </a:ln>
                          <a:solidFill>
                            <a:prstClr val="black"/>
                          </a:solidFill>
                          <a:effectLst/>
                          <a:uLnTx/>
                          <a:uFillTx/>
                          <a:latin typeface="+mn-lt"/>
                          <a:ea typeface="+mn-ea"/>
                          <a:cs typeface="+mn-cs"/>
                        </a:rPr>
                        <a:t>
 Wenn die Hölle ruft… sind wir bereit! 🌳🔥
Verfolge Rennen 6 der Digitalen Nürburgring Langstrecken-Serie live im Facebook-Stream. #BMWSIM #KeepYourPassion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https://scontent-iad3-1.xx.fbcdn.net/v/t15.5256-10/76965098_548799125797475_9050732433658364421_n.jpg?_nc_cat=109&amp;_nc_sid=ad6a45&amp;_nc_ohc=L_ipMjOADuIAX_6MmvK&amp;_nc_ht=scontent-iad3-1.xx&amp;oh=e5167d7434125f603242a5bce4e5ded0&amp;oe=5F0E4B9E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48618602"/>
                  </a:ext>
                </a:extLst>
              </a:tr>
            </a:tbl>
          </a:graphicData>
        </a:graphic>
      </p:graphicFrame>
      <p:sp>
        <p:nvSpPr>
          <p:cNvPr id="4" name="Text Placeholder 3">
            <a:extLst>
              <a:ext uri="{FF2B5EF4-FFF2-40B4-BE49-F238E27FC236}">
                <a16:creationId xmlns:a16="http://schemas.microsoft.com/office/drawing/2014/main" id="{6B03FA8B-6610-4BE0-A475-E626C89EF263}"/>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4271807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A11DE-9514-44E8-AFCF-B58DFE3361C8}"/>
              </a:ext>
            </a:extLst>
          </p:cNvPr>
          <p:cNvSpPr>
            <a:spLocks noGrp="1"/>
          </p:cNvSpPr>
          <p:nvPr>
            <p:ph type="title"/>
          </p:nvPr>
        </p:nvSpPr>
        <p:spPr/>
        <p:txBody>
          <a:bodyPr/>
          <a:lstStyle/>
          <a:p>
            <a:r>
              <a:rPr lang="en-US"/>
              <a:t>Facebook Own Posts Table | BMW Motorsport - 21 of 22</a:t>
            </a:r>
          </a:p>
        </p:txBody>
      </p:sp>
      <p:graphicFrame>
        <p:nvGraphicFramePr>
          <p:cNvPr id="5" name="Table Placeholder 4">
            <a:extLst>
              <a:ext uri="{FF2B5EF4-FFF2-40B4-BE49-F238E27FC236}">
                <a16:creationId xmlns:a16="http://schemas.microsoft.com/office/drawing/2014/main" id="{D5803DA3-6E31-48C3-88AA-2190C213F5A0}"/>
              </a:ext>
            </a:extLst>
          </p:cNvPr>
          <p:cNvGraphicFramePr>
            <a:graphicFrameLocks noGrp="1"/>
          </p:cNvGraphicFramePr>
          <p:nvPr>
            <p:ph type="tbl" sz="quarter" idx="13"/>
            <p:extLst>
              <p:ext uri="{D42A27DB-BD31-4B8C-83A1-F6EECF244321}">
                <p14:modId xmlns:p14="http://schemas.microsoft.com/office/powerpoint/2010/main" val="503167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57391849"/>
                    </a:ext>
                  </a:extLst>
                </a:gridCol>
                <a:gridCol w="822960">
                  <a:extLst>
                    <a:ext uri="{9D8B030D-6E8A-4147-A177-3AD203B41FA5}">
                      <a16:colId xmlns:a16="http://schemas.microsoft.com/office/drawing/2014/main" val="1109959458"/>
                    </a:ext>
                  </a:extLst>
                </a:gridCol>
                <a:gridCol w="329184">
                  <a:extLst>
                    <a:ext uri="{9D8B030D-6E8A-4147-A177-3AD203B41FA5}">
                      <a16:colId xmlns:a16="http://schemas.microsoft.com/office/drawing/2014/main" val="2684021681"/>
                    </a:ext>
                  </a:extLst>
                </a:gridCol>
                <a:gridCol w="208280">
                  <a:extLst>
                    <a:ext uri="{9D8B030D-6E8A-4147-A177-3AD203B41FA5}">
                      <a16:colId xmlns:a16="http://schemas.microsoft.com/office/drawing/2014/main" val="1926521926"/>
                    </a:ext>
                  </a:extLst>
                </a:gridCol>
                <a:gridCol w="208280">
                  <a:extLst>
                    <a:ext uri="{9D8B030D-6E8A-4147-A177-3AD203B41FA5}">
                      <a16:colId xmlns:a16="http://schemas.microsoft.com/office/drawing/2014/main" val="3854236012"/>
                    </a:ext>
                  </a:extLst>
                </a:gridCol>
                <a:gridCol w="208280">
                  <a:extLst>
                    <a:ext uri="{9D8B030D-6E8A-4147-A177-3AD203B41FA5}">
                      <a16:colId xmlns:a16="http://schemas.microsoft.com/office/drawing/2014/main" val="124090692"/>
                    </a:ext>
                  </a:extLst>
                </a:gridCol>
                <a:gridCol w="208280">
                  <a:extLst>
                    <a:ext uri="{9D8B030D-6E8A-4147-A177-3AD203B41FA5}">
                      <a16:colId xmlns:a16="http://schemas.microsoft.com/office/drawing/2014/main" val="1786505394"/>
                    </a:ext>
                  </a:extLst>
                </a:gridCol>
                <a:gridCol w="208280">
                  <a:extLst>
                    <a:ext uri="{9D8B030D-6E8A-4147-A177-3AD203B41FA5}">
                      <a16:colId xmlns:a16="http://schemas.microsoft.com/office/drawing/2014/main" val="3397175195"/>
                    </a:ext>
                  </a:extLst>
                </a:gridCol>
                <a:gridCol w="208280">
                  <a:extLst>
                    <a:ext uri="{9D8B030D-6E8A-4147-A177-3AD203B41FA5}">
                      <a16:colId xmlns:a16="http://schemas.microsoft.com/office/drawing/2014/main" val="4207058219"/>
                    </a:ext>
                  </a:extLst>
                </a:gridCol>
                <a:gridCol w="208280">
                  <a:extLst>
                    <a:ext uri="{9D8B030D-6E8A-4147-A177-3AD203B41FA5}">
                      <a16:colId xmlns:a16="http://schemas.microsoft.com/office/drawing/2014/main" val="2499804749"/>
                    </a:ext>
                  </a:extLst>
                </a:gridCol>
                <a:gridCol w="208280">
                  <a:extLst>
                    <a:ext uri="{9D8B030D-6E8A-4147-A177-3AD203B41FA5}">
                      <a16:colId xmlns:a16="http://schemas.microsoft.com/office/drawing/2014/main" val="1563586822"/>
                    </a:ext>
                  </a:extLst>
                </a:gridCol>
                <a:gridCol w="208280">
                  <a:extLst>
                    <a:ext uri="{9D8B030D-6E8A-4147-A177-3AD203B41FA5}">
                      <a16:colId xmlns:a16="http://schemas.microsoft.com/office/drawing/2014/main" val="3382125312"/>
                    </a:ext>
                  </a:extLst>
                </a:gridCol>
                <a:gridCol w="208280">
                  <a:extLst>
                    <a:ext uri="{9D8B030D-6E8A-4147-A177-3AD203B41FA5}">
                      <a16:colId xmlns:a16="http://schemas.microsoft.com/office/drawing/2014/main" val="4160147864"/>
                    </a:ext>
                  </a:extLst>
                </a:gridCol>
                <a:gridCol w="208280">
                  <a:extLst>
                    <a:ext uri="{9D8B030D-6E8A-4147-A177-3AD203B41FA5}">
                      <a16:colId xmlns:a16="http://schemas.microsoft.com/office/drawing/2014/main" val="324974232"/>
                    </a:ext>
                  </a:extLst>
                </a:gridCol>
                <a:gridCol w="208280">
                  <a:extLst>
                    <a:ext uri="{9D8B030D-6E8A-4147-A177-3AD203B41FA5}">
                      <a16:colId xmlns:a16="http://schemas.microsoft.com/office/drawing/2014/main" val="1231765254"/>
                    </a:ext>
                  </a:extLst>
                </a:gridCol>
                <a:gridCol w="208280">
                  <a:extLst>
                    <a:ext uri="{9D8B030D-6E8A-4147-A177-3AD203B41FA5}">
                      <a16:colId xmlns:a16="http://schemas.microsoft.com/office/drawing/2014/main" val="2888622863"/>
                    </a:ext>
                  </a:extLst>
                </a:gridCol>
                <a:gridCol w="208280">
                  <a:extLst>
                    <a:ext uri="{9D8B030D-6E8A-4147-A177-3AD203B41FA5}">
                      <a16:colId xmlns:a16="http://schemas.microsoft.com/office/drawing/2014/main" val="3834423962"/>
                    </a:ext>
                  </a:extLst>
                </a:gridCol>
                <a:gridCol w="208280">
                  <a:extLst>
                    <a:ext uri="{9D8B030D-6E8A-4147-A177-3AD203B41FA5}">
                      <a16:colId xmlns:a16="http://schemas.microsoft.com/office/drawing/2014/main" val="3909967494"/>
                    </a:ext>
                  </a:extLst>
                </a:gridCol>
                <a:gridCol w="208280">
                  <a:extLst>
                    <a:ext uri="{9D8B030D-6E8A-4147-A177-3AD203B41FA5}">
                      <a16:colId xmlns:a16="http://schemas.microsoft.com/office/drawing/2014/main" val="1115538859"/>
                    </a:ext>
                  </a:extLst>
                </a:gridCol>
                <a:gridCol w="208280">
                  <a:extLst>
                    <a:ext uri="{9D8B030D-6E8A-4147-A177-3AD203B41FA5}">
                      <a16:colId xmlns:a16="http://schemas.microsoft.com/office/drawing/2014/main" val="807992372"/>
                    </a:ext>
                  </a:extLst>
                </a:gridCol>
                <a:gridCol w="208280">
                  <a:extLst>
                    <a:ext uri="{9D8B030D-6E8A-4147-A177-3AD203B41FA5}">
                      <a16:colId xmlns:a16="http://schemas.microsoft.com/office/drawing/2014/main" val="2624596500"/>
                    </a:ext>
                  </a:extLst>
                </a:gridCol>
                <a:gridCol w="208280">
                  <a:extLst>
                    <a:ext uri="{9D8B030D-6E8A-4147-A177-3AD203B41FA5}">
                      <a16:colId xmlns:a16="http://schemas.microsoft.com/office/drawing/2014/main" val="3405553840"/>
                    </a:ext>
                  </a:extLst>
                </a:gridCol>
                <a:gridCol w="208280">
                  <a:extLst>
                    <a:ext uri="{9D8B030D-6E8A-4147-A177-3AD203B41FA5}">
                      <a16:colId xmlns:a16="http://schemas.microsoft.com/office/drawing/2014/main" val="3347513754"/>
                    </a:ext>
                  </a:extLst>
                </a:gridCol>
                <a:gridCol w="208280">
                  <a:extLst>
                    <a:ext uri="{9D8B030D-6E8A-4147-A177-3AD203B41FA5}">
                      <a16:colId xmlns:a16="http://schemas.microsoft.com/office/drawing/2014/main" val="2887670146"/>
                    </a:ext>
                  </a:extLst>
                </a:gridCol>
                <a:gridCol w="208280">
                  <a:extLst>
                    <a:ext uri="{9D8B030D-6E8A-4147-A177-3AD203B41FA5}">
                      <a16:colId xmlns:a16="http://schemas.microsoft.com/office/drawing/2014/main" val="2619587257"/>
                    </a:ext>
                  </a:extLst>
                </a:gridCol>
                <a:gridCol w="208280">
                  <a:extLst>
                    <a:ext uri="{9D8B030D-6E8A-4147-A177-3AD203B41FA5}">
                      <a16:colId xmlns:a16="http://schemas.microsoft.com/office/drawing/2014/main" val="1957939937"/>
                    </a:ext>
                  </a:extLst>
                </a:gridCol>
                <a:gridCol w="208280">
                  <a:extLst>
                    <a:ext uri="{9D8B030D-6E8A-4147-A177-3AD203B41FA5}">
                      <a16:colId xmlns:a16="http://schemas.microsoft.com/office/drawing/2014/main" val="3191972549"/>
                    </a:ext>
                  </a:extLst>
                </a:gridCol>
                <a:gridCol w="208280">
                  <a:extLst>
                    <a:ext uri="{9D8B030D-6E8A-4147-A177-3AD203B41FA5}">
                      <a16:colId xmlns:a16="http://schemas.microsoft.com/office/drawing/2014/main" val="1657862331"/>
                    </a:ext>
                  </a:extLst>
                </a:gridCol>
                <a:gridCol w="208280">
                  <a:extLst>
                    <a:ext uri="{9D8B030D-6E8A-4147-A177-3AD203B41FA5}">
                      <a16:colId xmlns:a16="http://schemas.microsoft.com/office/drawing/2014/main" val="2105990692"/>
                    </a:ext>
                  </a:extLst>
                </a:gridCol>
                <a:gridCol w="208280">
                  <a:extLst>
                    <a:ext uri="{9D8B030D-6E8A-4147-A177-3AD203B41FA5}">
                      <a16:colId xmlns:a16="http://schemas.microsoft.com/office/drawing/2014/main" val="89064877"/>
                    </a:ext>
                  </a:extLst>
                </a:gridCol>
                <a:gridCol w="208280">
                  <a:extLst>
                    <a:ext uri="{9D8B030D-6E8A-4147-A177-3AD203B41FA5}">
                      <a16:colId xmlns:a16="http://schemas.microsoft.com/office/drawing/2014/main" val="2221589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791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- 2020-06-09 11:40:31</a:t>
                      </a:r>
                      <a:r>
                        <a:rPr kumimoji="0" lang="en-US" sz="1000" b="0" i="0" u="none" strike="noStrike" kern="1200" cap="none" spc="0" normalizeH="0" baseline="0" noProof="0">
                          <a:ln>
                            <a:noFill/>
                          </a:ln>
                          <a:solidFill>
                            <a:prstClr val="black"/>
                          </a:solidFill>
                          <a:effectLst/>
                          <a:uLnTx/>
                          <a:uFillTx/>
                          <a:latin typeface="+mn-lt"/>
                          <a:ea typeface="+mn-ea"/>
                          <a:cs typeface="+mn-cs"/>
                        </a:rPr>
                        <a:t>
 Championship decider: Get ready for the final round of the IMSA iRacing Pro Series on virtual Watkins Glen International. Who will take the crown: Bruno Spengler, Nick Catsburg?
Be curious and join us live for race 6 on the Facebook stream on Thursday (23:55 CEST). 
#BMWSIM #KeepYourPassion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https://scontent-iad3-1.xx.fbcdn.net/v/t15.5256-10/103367687_694113857828700_4690446047631480358_n.jpg?_nc_cat=103&amp;_nc_sid=ad6a45&amp;_nc_ohc=k2YKJYxcra4AX8VNZEp&amp;_nc_ht=scontent-iad3-1.xx&amp;oh=328ae3cb08fb8d9c863f4cd2050267c4&amp;oe=5F0DAE0C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08472682"/>
                  </a:ext>
                </a:extLst>
              </a:tr>
            </a:tbl>
          </a:graphicData>
        </a:graphic>
      </p:graphicFrame>
      <p:sp>
        <p:nvSpPr>
          <p:cNvPr id="4" name="Text Placeholder 3">
            <a:extLst>
              <a:ext uri="{FF2B5EF4-FFF2-40B4-BE49-F238E27FC236}">
                <a16:creationId xmlns:a16="http://schemas.microsoft.com/office/drawing/2014/main" id="{60D61FD7-A96E-4F01-B94F-14615DB075D9}"/>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2290897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76AA-0AAE-45BA-9A19-E4E7CDEA0645}"/>
              </a:ext>
            </a:extLst>
          </p:cNvPr>
          <p:cNvSpPr>
            <a:spLocks noGrp="1"/>
          </p:cNvSpPr>
          <p:nvPr>
            <p:ph type="title"/>
          </p:nvPr>
        </p:nvSpPr>
        <p:spPr/>
        <p:txBody>
          <a:bodyPr/>
          <a:lstStyle/>
          <a:p>
            <a:r>
              <a:rPr lang="en-US"/>
              <a:t>Facebook Own Posts Table | BMW Motorsport - 22 of 22</a:t>
            </a:r>
          </a:p>
        </p:txBody>
      </p:sp>
      <p:graphicFrame>
        <p:nvGraphicFramePr>
          <p:cNvPr id="5" name="Table Placeholder 4">
            <a:extLst>
              <a:ext uri="{FF2B5EF4-FFF2-40B4-BE49-F238E27FC236}">
                <a16:creationId xmlns:a16="http://schemas.microsoft.com/office/drawing/2014/main" id="{3C986B10-6217-4BEA-8FBD-C2BB4B3A188A}"/>
              </a:ext>
            </a:extLst>
          </p:cNvPr>
          <p:cNvGraphicFramePr>
            <a:graphicFrameLocks noGrp="1"/>
          </p:cNvGraphicFramePr>
          <p:nvPr>
            <p:ph type="tbl" sz="quarter" idx="13"/>
            <p:extLst>
              <p:ext uri="{D42A27DB-BD31-4B8C-83A1-F6EECF244321}">
                <p14:modId xmlns:p14="http://schemas.microsoft.com/office/powerpoint/2010/main" val="2590079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5380660"/>
                    </a:ext>
                  </a:extLst>
                </a:gridCol>
                <a:gridCol w="822960">
                  <a:extLst>
                    <a:ext uri="{9D8B030D-6E8A-4147-A177-3AD203B41FA5}">
                      <a16:colId xmlns:a16="http://schemas.microsoft.com/office/drawing/2014/main" val="3374436504"/>
                    </a:ext>
                  </a:extLst>
                </a:gridCol>
                <a:gridCol w="329184">
                  <a:extLst>
                    <a:ext uri="{9D8B030D-6E8A-4147-A177-3AD203B41FA5}">
                      <a16:colId xmlns:a16="http://schemas.microsoft.com/office/drawing/2014/main" val="3930274492"/>
                    </a:ext>
                  </a:extLst>
                </a:gridCol>
                <a:gridCol w="208280">
                  <a:extLst>
                    <a:ext uri="{9D8B030D-6E8A-4147-A177-3AD203B41FA5}">
                      <a16:colId xmlns:a16="http://schemas.microsoft.com/office/drawing/2014/main" val="912954528"/>
                    </a:ext>
                  </a:extLst>
                </a:gridCol>
                <a:gridCol w="208280">
                  <a:extLst>
                    <a:ext uri="{9D8B030D-6E8A-4147-A177-3AD203B41FA5}">
                      <a16:colId xmlns:a16="http://schemas.microsoft.com/office/drawing/2014/main" val="1675976444"/>
                    </a:ext>
                  </a:extLst>
                </a:gridCol>
                <a:gridCol w="208280">
                  <a:extLst>
                    <a:ext uri="{9D8B030D-6E8A-4147-A177-3AD203B41FA5}">
                      <a16:colId xmlns:a16="http://schemas.microsoft.com/office/drawing/2014/main" val="1389738557"/>
                    </a:ext>
                  </a:extLst>
                </a:gridCol>
                <a:gridCol w="208280">
                  <a:extLst>
                    <a:ext uri="{9D8B030D-6E8A-4147-A177-3AD203B41FA5}">
                      <a16:colId xmlns:a16="http://schemas.microsoft.com/office/drawing/2014/main" val="3132826388"/>
                    </a:ext>
                  </a:extLst>
                </a:gridCol>
                <a:gridCol w="208280">
                  <a:extLst>
                    <a:ext uri="{9D8B030D-6E8A-4147-A177-3AD203B41FA5}">
                      <a16:colId xmlns:a16="http://schemas.microsoft.com/office/drawing/2014/main" val="2017573152"/>
                    </a:ext>
                  </a:extLst>
                </a:gridCol>
                <a:gridCol w="208280">
                  <a:extLst>
                    <a:ext uri="{9D8B030D-6E8A-4147-A177-3AD203B41FA5}">
                      <a16:colId xmlns:a16="http://schemas.microsoft.com/office/drawing/2014/main" val="2597346441"/>
                    </a:ext>
                  </a:extLst>
                </a:gridCol>
                <a:gridCol w="208280">
                  <a:extLst>
                    <a:ext uri="{9D8B030D-6E8A-4147-A177-3AD203B41FA5}">
                      <a16:colId xmlns:a16="http://schemas.microsoft.com/office/drawing/2014/main" val="2887482807"/>
                    </a:ext>
                  </a:extLst>
                </a:gridCol>
                <a:gridCol w="208280">
                  <a:extLst>
                    <a:ext uri="{9D8B030D-6E8A-4147-A177-3AD203B41FA5}">
                      <a16:colId xmlns:a16="http://schemas.microsoft.com/office/drawing/2014/main" val="3895177778"/>
                    </a:ext>
                  </a:extLst>
                </a:gridCol>
                <a:gridCol w="208280">
                  <a:extLst>
                    <a:ext uri="{9D8B030D-6E8A-4147-A177-3AD203B41FA5}">
                      <a16:colId xmlns:a16="http://schemas.microsoft.com/office/drawing/2014/main" val="3596214110"/>
                    </a:ext>
                  </a:extLst>
                </a:gridCol>
                <a:gridCol w="208280">
                  <a:extLst>
                    <a:ext uri="{9D8B030D-6E8A-4147-A177-3AD203B41FA5}">
                      <a16:colId xmlns:a16="http://schemas.microsoft.com/office/drawing/2014/main" val="625364597"/>
                    </a:ext>
                  </a:extLst>
                </a:gridCol>
                <a:gridCol w="208280">
                  <a:extLst>
                    <a:ext uri="{9D8B030D-6E8A-4147-A177-3AD203B41FA5}">
                      <a16:colId xmlns:a16="http://schemas.microsoft.com/office/drawing/2014/main" val="3450025788"/>
                    </a:ext>
                  </a:extLst>
                </a:gridCol>
                <a:gridCol w="208280">
                  <a:extLst>
                    <a:ext uri="{9D8B030D-6E8A-4147-A177-3AD203B41FA5}">
                      <a16:colId xmlns:a16="http://schemas.microsoft.com/office/drawing/2014/main" val="2006596942"/>
                    </a:ext>
                  </a:extLst>
                </a:gridCol>
                <a:gridCol w="208280">
                  <a:extLst>
                    <a:ext uri="{9D8B030D-6E8A-4147-A177-3AD203B41FA5}">
                      <a16:colId xmlns:a16="http://schemas.microsoft.com/office/drawing/2014/main" val="3747025826"/>
                    </a:ext>
                  </a:extLst>
                </a:gridCol>
                <a:gridCol w="208280">
                  <a:extLst>
                    <a:ext uri="{9D8B030D-6E8A-4147-A177-3AD203B41FA5}">
                      <a16:colId xmlns:a16="http://schemas.microsoft.com/office/drawing/2014/main" val="1414730781"/>
                    </a:ext>
                  </a:extLst>
                </a:gridCol>
                <a:gridCol w="208280">
                  <a:extLst>
                    <a:ext uri="{9D8B030D-6E8A-4147-A177-3AD203B41FA5}">
                      <a16:colId xmlns:a16="http://schemas.microsoft.com/office/drawing/2014/main" val="3828194835"/>
                    </a:ext>
                  </a:extLst>
                </a:gridCol>
                <a:gridCol w="208280">
                  <a:extLst>
                    <a:ext uri="{9D8B030D-6E8A-4147-A177-3AD203B41FA5}">
                      <a16:colId xmlns:a16="http://schemas.microsoft.com/office/drawing/2014/main" val="3924512922"/>
                    </a:ext>
                  </a:extLst>
                </a:gridCol>
                <a:gridCol w="208280">
                  <a:extLst>
                    <a:ext uri="{9D8B030D-6E8A-4147-A177-3AD203B41FA5}">
                      <a16:colId xmlns:a16="http://schemas.microsoft.com/office/drawing/2014/main" val="3453742335"/>
                    </a:ext>
                  </a:extLst>
                </a:gridCol>
                <a:gridCol w="208280">
                  <a:extLst>
                    <a:ext uri="{9D8B030D-6E8A-4147-A177-3AD203B41FA5}">
                      <a16:colId xmlns:a16="http://schemas.microsoft.com/office/drawing/2014/main" val="2998643402"/>
                    </a:ext>
                  </a:extLst>
                </a:gridCol>
                <a:gridCol w="208280">
                  <a:extLst>
                    <a:ext uri="{9D8B030D-6E8A-4147-A177-3AD203B41FA5}">
                      <a16:colId xmlns:a16="http://schemas.microsoft.com/office/drawing/2014/main" val="131850682"/>
                    </a:ext>
                  </a:extLst>
                </a:gridCol>
                <a:gridCol w="208280">
                  <a:extLst>
                    <a:ext uri="{9D8B030D-6E8A-4147-A177-3AD203B41FA5}">
                      <a16:colId xmlns:a16="http://schemas.microsoft.com/office/drawing/2014/main" val="2029313943"/>
                    </a:ext>
                  </a:extLst>
                </a:gridCol>
                <a:gridCol w="208280">
                  <a:extLst>
                    <a:ext uri="{9D8B030D-6E8A-4147-A177-3AD203B41FA5}">
                      <a16:colId xmlns:a16="http://schemas.microsoft.com/office/drawing/2014/main" val="265908447"/>
                    </a:ext>
                  </a:extLst>
                </a:gridCol>
                <a:gridCol w="208280">
                  <a:extLst>
                    <a:ext uri="{9D8B030D-6E8A-4147-A177-3AD203B41FA5}">
                      <a16:colId xmlns:a16="http://schemas.microsoft.com/office/drawing/2014/main" val="1601869408"/>
                    </a:ext>
                  </a:extLst>
                </a:gridCol>
                <a:gridCol w="208280">
                  <a:extLst>
                    <a:ext uri="{9D8B030D-6E8A-4147-A177-3AD203B41FA5}">
                      <a16:colId xmlns:a16="http://schemas.microsoft.com/office/drawing/2014/main" val="699423267"/>
                    </a:ext>
                  </a:extLst>
                </a:gridCol>
                <a:gridCol w="208280">
                  <a:extLst>
                    <a:ext uri="{9D8B030D-6E8A-4147-A177-3AD203B41FA5}">
                      <a16:colId xmlns:a16="http://schemas.microsoft.com/office/drawing/2014/main" val="1384111556"/>
                    </a:ext>
                  </a:extLst>
                </a:gridCol>
                <a:gridCol w="208280">
                  <a:extLst>
                    <a:ext uri="{9D8B030D-6E8A-4147-A177-3AD203B41FA5}">
                      <a16:colId xmlns:a16="http://schemas.microsoft.com/office/drawing/2014/main" val="3576314114"/>
                    </a:ext>
                  </a:extLst>
                </a:gridCol>
                <a:gridCol w="208280">
                  <a:extLst>
                    <a:ext uri="{9D8B030D-6E8A-4147-A177-3AD203B41FA5}">
                      <a16:colId xmlns:a16="http://schemas.microsoft.com/office/drawing/2014/main" val="1449887439"/>
                    </a:ext>
                  </a:extLst>
                </a:gridCol>
                <a:gridCol w="208280">
                  <a:extLst>
                    <a:ext uri="{9D8B030D-6E8A-4147-A177-3AD203B41FA5}">
                      <a16:colId xmlns:a16="http://schemas.microsoft.com/office/drawing/2014/main" val="2863326320"/>
                    </a:ext>
                  </a:extLst>
                </a:gridCol>
                <a:gridCol w="208280">
                  <a:extLst>
                    <a:ext uri="{9D8B030D-6E8A-4147-A177-3AD203B41FA5}">
                      <a16:colId xmlns:a16="http://schemas.microsoft.com/office/drawing/2014/main" val="2394470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277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- 2020-06-10 11:14:41</a:t>
                      </a:r>
                      <a:r>
                        <a:rPr kumimoji="0" lang="en-US" sz="1000" b="0" i="0" u="none" strike="noStrike" kern="1200" cap="none" spc="0" normalizeH="0" baseline="0" noProof="0">
                          <a:ln>
                            <a:noFill/>
                          </a:ln>
                          <a:solidFill>
                            <a:prstClr val="black"/>
                          </a:solidFill>
                          <a:effectLst/>
                          <a:uLnTx/>
                          <a:uFillTx/>
                          <a:latin typeface="+mn-lt"/>
                          <a:ea typeface="+mn-ea"/>
                          <a:cs typeface="+mn-cs"/>
                        </a:rPr>
                        <a:t>
 When hell calls, we are ready! 🌳🔥
Join us live for race 6 of the Digital Nürburgring Endurance Series on the Facebook stream. #BMWSIM #KeepYourPassion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https://scontent-iad3-1.xx.fbcdn.net/v/t15.5256-10/103358178_182787476505299_3570435517515820357_n.jpg?_nc_cat=101&amp;_nc_sid=ad6a45&amp;_nc_ohc=LfI5VXHkka0AX_C69cy&amp;_nc_ht=scontent-iad3-1.xx&amp;oh=a79deffbabe2f82c62ab4a1685a1ce43&amp;oe=5F0D1FC8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20518108"/>
                  </a:ext>
                </a:extLst>
              </a:tr>
            </a:tbl>
          </a:graphicData>
        </a:graphic>
      </p:graphicFrame>
      <p:sp>
        <p:nvSpPr>
          <p:cNvPr id="4" name="Text Placeholder 3">
            <a:extLst>
              <a:ext uri="{FF2B5EF4-FFF2-40B4-BE49-F238E27FC236}">
                <a16:creationId xmlns:a16="http://schemas.microsoft.com/office/drawing/2014/main" id="{4A72645D-3B8D-4084-937B-A077213B1C23}"/>
              </a:ext>
            </a:extLst>
          </p:cNvPr>
          <p:cNvSpPr>
            <a:spLocks noGrp="1"/>
          </p:cNvSpPr>
          <p:nvPr>
            <p:ph type="body" sz="quarter" idx="14"/>
          </p:nvPr>
        </p:nvSpPr>
        <p:spPr/>
        <p:txBody>
          <a:bodyPr/>
          <a:lstStyle/>
          <a:p>
            <a:r>
              <a:rPr lang="en-US"/>
              <a:t>06/08/2020 - 06/11/2020</a:t>
            </a:r>
          </a:p>
        </p:txBody>
      </p:sp>
    </p:spTree>
    <p:extLst>
      <p:ext uri="{BB962C8B-B14F-4D97-AF65-F5344CB8AC3E}">
        <p14:creationId xmlns:p14="http://schemas.microsoft.com/office/powerpoint/2010/main" val="4628691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20200615_153056</Template>
  <TotalTime>22</TotalTime>
  <Words>3462</Words>
  <Application>Microsoft Office PowerPoint</Application>
  <PresentationFormat>On-screen Show (4:3)</PresentationFormat>
  <Paragraphs>1376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Own Posts Table | BMW Motorsport - 1 of 22</vt:lpstr>
      <vt:lpstr>Facebook Own Posts Table | BMW Motorsport - 2 of 22</vt:lpstr>
      <vt:lpstr>Facebook Own Posts Table | BMW Motorsport - 3 of 22</vt:lpstr>
      <vt:lpstr>Facebook Own Posts Table | BMW Motorsport - 4 of 22</vt:lpstr>
      <vt:lpstr>Facebook Own Posts Table | BMW Motorsport - 5 of 22</vt:lpstr>
      <vt:lpstr>Facebook Own Posts Table | BMW Motorsport - 6 of 22</vt:lpstr>
      <vt:lpstr>Facebook Own Posts Table | BMW Motorsport - 7 of 22</vt:lpstr>
      <vt:lpstr>Facebook Own Posts Table | BMW Motorsport - 8 of 22</vt:lpstr>
      <vt:lpstr>Facebook Own Posts Table | BMW Motorsport - 9 of 22</vt:lpstr>
      <vt:lpstr>Facebook Own Posts Table | BMW Motorsport - 10 of 22</vt:lpstr>
      <vt:lpstr>Facebook Own Posts Table | BMW Motorsport - 11 of 22</vt:lpstr>
      <vt:lpstr>Facebook Own Posts Table | BMW Motorsport - 12 of 22</vt:lpstr>
      <vt:lpstr>Facebook Own Posts Table | BMW Motorsport - 13 of 22</vt:lpstr>
      <vt:lpstr>Facebook Own Posts Table | BMW Motorsport - 14 of 22</vt:lpstr>
      <vt:lpstr>Facebook Own Posts Table | BMW Motorsport - 15 of 22</vt:lpstr>
      <vt:lpstr>Facebook Own Posts Table | BMW Motorsport - 16 of 22</vt:lpstr>
      <vt:lpstr>Facebook Own Posts Table | BMW Motorsport - 17 of 22</vt:lpstr>
      <vt:lpstr>Facebook Own Posts Table | BMW Motorsport - 18 of 22</vt:lpstr>
      <vt:lpstr>Facebook Own Posts Table | BMW Motorsport - 19 of 22</vt:lpstr>
      <vt:lpstr>Facebook Own Posts Table | BMW Motorsport - 20 of 22</vt:lpstr>
      <vt:lpstr>Facebook Own Posts Table | BMW Motorsport - 21 of 22</vt:lpstr>
      <vt:lpstr>Facebook Own Posts Table | BMW Motorsport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2020-06-15T15:30:57Z</dcterms:created>
  <dcterms:modified xsi:type="dcterms:W3CDTF">2020-06-15T15:53:50Z</dcterms:modified>
</cp:coreProperties>
</file>