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8FB95-3F87-4F6D-BC0B-C7D7350CC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E2DDF-3404-4A75-9914-F473DA0484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8561793"/>
              </p:ext>
            </p:extLst>
          </p:nvPr>
        </p:nvGraphicFramePr>
        <p:xfrm>
          <a:off x="457200" y="1731963"/>
          <a:ext cx="7571232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720797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6917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652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3921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8650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9448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2703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9922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22095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7675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28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- 2020-05-08 09:33:52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Can't wait to go racing like that again! 💪🏻
#RaceTheLimit #BMW #BMWM #BMWMMotorsport #THE8 #KeepYourPassion https://t.co/eDILsMYlv3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782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- 2020-05-10 15:14:12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now live for round 3 of the BMW SIM 120 Cup. Tune in now! 
📺💻🎥 
👉🏻 https://t.co/rHtIoXPGQr 
👉🏻 https://t.co/FPvWnxbqGV 
👉🏻 https://t.co/fnwi8zEU1i
#StaySafe #KeepYourPassion #BMWSIM https://t.co/nwtmFoJUiK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243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0F2FA-7907-4B65-BE8C-49D3D33D5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1677550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31A83-F2EE-4F12-BCEA-3B62890E0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A6B6B5-9558-439F-B1C4-A75BE9F0BF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2775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8073701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6858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6616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1235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7846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4451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0846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114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67773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6755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84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- 2020-05-10 17:51:26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here are the winners: @laurinheinrich_ and @AIexanderVoss win the BMW SIM 120 Cup round at the Nürburgring after a last lap overtaking move. 
See you in Munich for the BMW SIM Live event, guys!
#StaySafe #KeepYourPassion #BMWSIM @BScompetition https://t.co/tuGJW8JNVr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930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- 2020-05-09 01:38:38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See you on Sunday, @RGrosjean! 
#BMWSIM https://t.co/MK3N1kIohb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285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7D28E-49FB-4896-BD7D-223654D61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2442192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10170-BD3D-4C49-8B83-D73CD6AF2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328659-73FF-4CBA-AEDC-154712A1F9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7002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602787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82839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71963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2005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2387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4822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8259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8576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6929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8550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54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- 2020-05-07 11:00:11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Those cars are looking great! 🤩 Can't wait to see them in Sunday's BMW SIM 120 Cup! #BMWSIM #KeepYourPassion https://t.co/ZZYHFR9fqv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80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- 2020-05-08 20:05:09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After P2 in the virtual @IMSA race, he is now reaching for the stars at the Nürburgring: @Turnermotrsport driver @FoleyRacingRFR is competing in the BMW SIM 120 Cup. His teammate: @G2Bolukbasi.
But let's face it, @BScompetition. Can't Robby get a car with the number 96?🤷🏻‍♂️#BMWSIM https://t.co/sEULyxiFDE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5.5168 %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400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C9B6C-3619-47C6-A90A-A1D850EBA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583273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5C325-050A-4A6E-B802-58800C329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896FA9-ACC1-47C3-9B5C-F9B8914596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9626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028171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954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03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4726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0229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98062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5118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1485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8375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9815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53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- 2020-05-09 16:36:01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live! 👇🏼
#RaceAtHome #RacingBeyond #BMW #BMWi #BMWiMotorsport #ABBFormulaE #KeepYourPassion https://t.co/Rz8wREgIdI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913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91322-A442-4567-8A7E-76A4FC6952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1000662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2C68A-E1B7-4F50-B720-9D8569264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EC60B1-E160-42AA-AC2F-2FE1122298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0571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961636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1529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4857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36804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00853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4671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3070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0155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0569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9463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421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- 2020-05-07 18:54:20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Stars galore, and spectacular races: That's the promise of THE RACE All-Star Series. Round one ended with a podium finish for Bruno Spengler. What does round 2 have in store for us on Saturday?
Race start: 18:00 CEST. 
Watch it live on THE RACE's Youtube channel.
#BMWSIM https://t.co/fg0THTWZMW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- 2020-05-06 11:35:56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💪🏼💪🏼💪🏼😄 #BMWMCustomerRacing #KeepYourPassion https://t.co/rrAOSfTwFm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010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9CE5D1-4C9E-4CF4-ABC2-6AF289F76B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1071160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4EB8B-C653-453B-8CD5-2513AB2B4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9F979A-295F-49CC-BDFE-9E60742E22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343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811678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8492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4260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7860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1177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6220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4359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56858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8744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0672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34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- 2020-05-09 18:38:22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Guess the correct driving direction... 🤔 Think you got it, @AlexanderSims! 👍🏻😂
#RaceAtHome #RacingBeyond #BMW #BMWi #BMWiMotorsport #ABBFormulaE #KeepYourPassion https://t.co/yz1ufgtcOO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03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- 2020-05-08 16:54:13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the best thing is, we will see @beitskevisser in the @WilliamsEsports team. #BMWSIM https://t.co/qxtiLW6IIY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133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- 2020-05-09 14:51:58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Good luck! 🤞🏻 https://t.co/KFZxYZyRML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96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33203-CD7B-4250-A495-AB5336C12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2320618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3EC3D-F665-483E-A545-EB87D0A0C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03FC74-A2DB-44AD-B1A3-70BC302952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5624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079305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4401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1648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5166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2204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40961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6851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0187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3233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9444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909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- 2020-05-10 09:58:55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Good luck, Beitske!
#BMWSIM #BMWSIMRacing #BMWM @BMWM @iRacing https://t.co/edo5uQAoh4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006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- 2020-05-10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can hardly wait. How about you? Here is how to watch the BMW SIM 120 Cup live. You don't want to miss this.
👉🏻 https://t.co/rHtIoXPGQr
👉🏻 https://t.co/FPvWnxbqGV
👉🏻 https://t.co/8oAAAZ5MC1
#StaySafe #KeepYourPassion #BMWSIM https://t.co/4tAH5P0paH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381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3928F-3FEC-4725-8864-6C0D44327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3945050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C9D81-A739-4A77-93BA-DDD2CBE9A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5DB768-C88B-43F5-BEA4-D769290642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0540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581652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0883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95671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826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0939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8298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4272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650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98437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6165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17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- 2020-05-09 16:11:04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Let's do this again, @kevinsiggy from @TeamRedlineSim and @GoCharlieM representing BMW i Andretti Motorsport! 💪🏼
#RaceAtHome #RacingBeyond #BMW #BMWi #BMWiMotorsport #ABBFormulaE #KeepYourPassion https://t.co/Ji4fQPoPEj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90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- 2020-05-10 17:55:24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.@maxbenecke11 and @Max33Verstappen come third in the BMW SIM 120 Cup at the Nürburgring for @TeamRedlineSim. Well done, boys!
#StaySafe #KeepYourPassion #BMWSIM https://t.co/GralikdxDX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174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F5469-3D4D-4E14-963F-8FDBBD5CD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2801604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20D81-969D-4C40-9A43-7583AA15C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952860-E5D0-4263-93AF-5D34988EEC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391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9505639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48704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171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3465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3852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2156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3454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9644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1106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8186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30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- 2020-05-10 17:13:52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also welcome @RGrosjean and his @r8gesports team to the BMW SIM 120 Cup.
It‘s Romain‘s very first appearance in a sim race. Enjoy!
#StaySafe #KeepYourPassion #BMWSIM https://t.co/QMJOlREncu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988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75C73-6D3D-40FC-86C8-07A8A643F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2282541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78917-5E0E-4DBA-8C47-B49DCD28A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57343A-78BB-4AD1-882B-D4A54DFF55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7033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865420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4784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7514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704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685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7899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501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5182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617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7285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36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- 2020-05-10 14:24:36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BMW drivers are running strong in Anderstorp 🇸🇪
Watch the current #DTMesports round live!
📺https://t.co/cPQ7akfWYM
#StaySafe #KeepYourPassion #BMWSIM @DTM https://t.co/ZKqmvLya5G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303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458C4-DE4A-4551-A2C3-1C70FE092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503355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C6E83-F955-43FC-BE94-47CC42AA1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198B97-43BC-4E86-9BDC-3B1BCF0661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4152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436396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77854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3207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6996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2288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402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7985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7759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5825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1012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124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- 2020-05-09 17:17:02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have our first winner in the BMW iFE.20! @TeamRedlineSim driver @kevinsiggy dominates the Challenge Grid race from pole position representing BMW i Andretti Motorsport and extends his lead in the overall standings. 🏆👏🏻 @GoCharlieM has to finish the race early.
#RacingBeyond https://t.co/1g9vrZXxFh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69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- 2020-05-10 10:00:00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https://t.co/dEpHTYFSLW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159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81298-168F-42C5-AAFD-89CE6D923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4196020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8846B-A431-421E-86D6-2EC3839D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7392F-B4A3-4319-91C0-0C7FC39D7F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6390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960413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206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2382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4138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7415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39439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688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1163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8941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2933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52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- 2020-05-07 12:46:19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1/2
Immerse yourself in the glorious history of the world's toughest touring car series. In the DTM Esports Classic Challenge, 15 real-life racers compete against five genuine sim racers from the DTM community...
#StaySafe #KeepYourPassion #BMWSIM @DTM https://t.co/Hom5w5axWa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884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98419-B96E-4946-A964-9E37E7DE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1695630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BD8F7-C8FD-421F-B8FF-3912B9D7F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1C0E75-46FB-4B44-A63F-4D1AD858F2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2114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54715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08941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4148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9597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0520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8418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6182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1149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1983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4638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87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- 2020-05-09 17:54:11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Another podium finish for @maxg_official finishing round 3 of the @FIAFormulaE #RaceAtHome Challenge third! Good fighting spirit defending the lead in the overall standings! 💪🏻👏🏻 @AlexanderSims finishes the race in P12.
#RaceAtHome #RacingBeyond #BMW #BMWi #BMWiMotorsport https://t.co/Yflbez5DTt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354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B6F1F-42F2-4967-9227-02204A6CDD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1221292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348BA-C74D-4591-B2BC-2D897F277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1DAB80-4029-46B0-9938-E63872967E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0646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450859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940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5665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1256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4394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8160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9282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9412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0150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4578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6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- 2020-05-09 19:39:02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Now it's time for @Philipp_Eng and @BrunoSpengler to get back into action...
#BMWSIM #BMWSIM #BMWSIMRacing @wearetherace https://t.co/0hi7RW2LMu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77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- 2020-05-10 13:11:01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Definitely worth tuning in!
#BMWSIM #BMWSIM #BMWSIMRacing #BMWM @BMWM #DTMesports https://t.co/wv2KuE8fkD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623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CA8BF-FB86-451E-9EC3-5E0FEA437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1366822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86D5-2150-430D-A22C-0F259E816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8673DD-5D3B-426F-85DB-140175CA4F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8048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599182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1871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8378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07051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6458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8566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648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6519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339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865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45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- 2020-05-09 17:36:15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P6 for @maxg_official in qualifying. So no front row this time - but a long race to come. 👊🏻 @AlexanderSims starts the race from P20.
#RaceAtHome #RacingBeyond #BMW #BMWi #BMWiMotorsport #ABBFormulaE #KeepYourPassion https://t.co/kG8JIP0iZQ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04:12:18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107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677E9-2D0C-4ECE-BDF5-A530C9C23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33857990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20200512_095059</Template>
  <TotalTime>3</TotalTime>
  <Words>1190</Words>
  <Application>Microsoft Office PowerPoint</Application>
  <PresentationFormat>On-screen Show (4:3)</PresentationFormat>
  <Paragraphs>430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Twitter Own Tweets Table | BMW Motorsport - 1 of 15</vt:lpstr>
      <vt:lpstr>Twitter Own Tweets Table | BMW Motorsport - 2 of 15</vt:lpstr>
      <vt:lpstr>Twitter Own Tweets Table | BMW Motorsport - 3 of 15</vt:lpstr>
      <vt:lpstr>Twitter Own Tweets Table | BMW Motorsport - 4 of 15</vt:lpstr>
      <vt:lpstr>Twitter Own Tweets Table | BMW Motorsport - 5 of 15</vt:lpstr>
      <vt:lpstr>Twitter Own Tweets Table | BMW Motorsport - 6 of 15</vt:lpstr>
      <vt:lpstr>Twitter Own Tweets Table | BMW Motorsport - 7 of 15</vt:lpstr>
      <vt:lpstr>Twitter Own Tweets Table | BMW Motorsport - 8 of 15</vt:lpstr>
      <vt:lpstr>Twitter Own Tweets Table | BMW Motorsport - 9 of 15</vt:lpstr>
      <vt:lpstr>Twitter Own Tweets Table | BMW Motorsport - 10 of 15</vt:lpstr>
      <vt:lpstr>Twitter Own Tweets Table | BMW Motorsport - 11 of 15</vt:lpstr>
      <vt:lpstr>Twitter Own Tweets Table | BMW Motorsport - 12 of 15</vt:lpstr>
      <vt:lpstr>Twitter Own Tweets Table | BMW Motorsport - 13 of 15</vt:lpstr>
      <vt:lpstr>Twitter Own Tweets Table | BMW Motorsport - 14 of 15</vt:lpstr>
      <vt:lpstr>Twitter Own Tweets Table | BMW Motorsport - 15 of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BMW Motorsport - 1 of 15</dc:title>
  <dc:creator>Frederik Peiniger</dc:creator>
  <cp:lastModifiedBy>Frederik Peiniger</cp:lastModifiedBy>
  <cp:revision>1</cp:revision>
  <dcterms:created xsi:type="dcterms:W3CDTF">2020-05-12T09:51:00Z</dcterms:created>
  <dcterms:modified xsi:type="dcterms:W3CDTF">2020-05-12T09:54:13Z</dcterms:modified>
</cp:coreProperties>
</file>