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1C566-FE3B-4EA5-B7A0-4BF5EF880773}"/>
              </a:ext>
            </a:extLst>
          </p:cNvPr>
          <p:cNvSpPr>
            <a:spLocks noGrp="1"/>
          </p:cNvSpPr>
          <p:nvPr>
            <p:ph type="title"/>
          </p:nvPr>
        </p:nvSpPr>
        <p:spPr/>
        <p:txBody>
          <a:bodyPr/>
          <a:lstStyle/>
          <a:p>
            <a:r>
              <a:rPr lang="en-US"/>
              <a:t>Facebook Own Posts Table | BMW Motorsport - 1 of 24</a:t>
            </a:r>
          </a:p>
        </p:txBody>
      </p:sp>
      <p:graphicFrame>
        <p:nvGraphicFramePr>
          <p:cNvPr id="5" name="Table Placeholder 4">
            <a:extLst>
              <a:ext uri="{FF2B5EF4-FFF2-40B4-BE49-F238E27FC236}">
                <a16:creationId xmlns:a16="http://schemas.microsoft.com/office/drawing/2014/main" id="{35A4C715-1481-49B0-A989-03A19BB53156}"/>
              </a:ext>
            </a:extLst>
          </p:cNvPr>
          <p:cNvGraphicFramePr>
            <a:graphicFrameLocks noGrp="1"/>
          </p:cNvGraphicFramePr>
          <p:nvPr>
            <p:ph type="tbl" sz="quarter" idx="13"/>
            <p:extLst>
              <p:ext uri="{D42A27DB-BD31-4B8C-83A1-F6EECF244321}">
                <p14:modId xmlns:p14="http://schemas.microsoft.com/office/powerpoint/2010/main" val="884353826"/>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26552521"/>
                    </a:ext>
                  </a:extLst>
                </a:gridCol>
                <a:gridCol w="822960">
                  <a:extLst>
                    <a:ext uri="{9D8B030D-6E8A-4147-A177-3AD203B41FA5}">
                      <a16:colId xmlns:a16="http://schemas.microsoft.com/office/drawing/2014/main" val="3541340041"/>
                    </a:ext>
                  </a:extLst>
                </a:gridCol>
                <a:gridCol w="329184">
                  <a:extLst>
                    <a:ext uri="{9D8B030D-6E8A-4147-A177-3AD203B41FA5}">
                      <a16:colId xmlns:a16="http://schemas.microsoft.com/office/drawing/2014/main" val="3752789041"/>
                    </a:ext>
                  </a:extLst>
                </a:gridCol>
                <a:gridCol w="208280">
                  <a:extLst>
                    <a:ext uri="{9D8B030D-6E8A-4147-A177-3AD203B41FA5}">
                      <a16:colId xmlns:a16="http://schemas.microsoft.com/office/drawing/2014/main" val="1439974698"/>
                    </a:ext>
                  </a:extLst>
                </a:gridCol>
                <a:gridCol w="208280">
                  <a:extLst>
                    <a:ext uri="{9D8B030D-6E8A-4147-A177-3AD203B41FA5}">
                      <a16:colId xmlns:a16="http://schemas.microsoft.com/office/drawing/2014/main" val="1543255407"/>
                    </a:ext>
                  </a:extLst>
                </a:gridCol>
                <a:gridCol w="208280">
                  <a:extLst>
                    <a:ext uri="{9D8B030D-6E8A-4147-A177-3AD203B41FA5}">
                      <a16:colId xmlns:a16="http://schemas.microsoft.com/office/drawing/2014/main" val="421043919"/>
                    </a:ext>
                  </a:extLst>
                </a:gridCol>
                <a:gridCol w="208280">
                  <a:extLst>
                    <a:ext uri="{9D8B030D-6E8A-4147-A177-3AD203B41FA5}">
                      <a16:colId xmlns:a16="http://schemas.microsoft.com/office/drawing/2014/main" val="3228679781"/>
                    </a:ext>
                  </a:extLst>
                </a:gridCol>
                <a:gridCol w="208280">
                  <a:extLst>
                    <a:ext uri="{9D8B030D-6E8A-4147-A177-3AD203B41FA5}">
                      <a16:colId xmlns:a16="http://schemas.microsoft.com/office/drawing/2014/main" val="46167695"/>
                    </a:ext>
                  </a:extLst>
                </a:gridCol>
                <a:gridCol w="208280">
                  <a:extLst>
                    <a:ext uri="{9D8B030D-6E8A-4147-A177-3AD203B41FA5}">
                      <a16:colId xmlns:a16="http://schemas.microsoft.com/office/drawing/2014/main" val="2657533840"/>
                    </a:ext>
                  </a:extLst>
                </a:gridCol>
                <a:gridCol w="208280">
                  <a:extLst>
                    <a:ext uri="{9D8B030D-6E8A-4147-A177-3AD203B41FA5}">
                      <a16:colId xmlns:a16="http://schemas.microsoft.com/office/drawing/2014/main" val="2537869818"/>
                    </a:ext>
                  </a:extLst>
                </a:gridCol>
                <a:gridCol w="208280">
                  <a:extLst>
                    <a:ext uri="{9D8B030D-6E8A-4147-A177-3AD203B41FA5}">
                      <a16:colId xmlns:a16="http://schemas.microsoft.com/office/drawing/2014/main" val="279076530"/>
                    </a:ext>
                  </a:extLst>
                </a:gridCol>
                <a:gridCol w="208280">
                  <a:extLst>
                    <a:ext uri="{9D8B030D-6E8A-4147-A177-3AD203B41FA5}">
                      <a16:colId xmlns:a16="http://schemas.microsoft.com/office/drawing/2014/main" val="159471681"/>
                    </a:ext>
                  </a:extLst>
                </a:gridCol>
                <a:gridCol w="208280">
                  <a:extLst>
                    <a:ext uri="{9D8B030D-6E8A-4147-A177-3AD203B41FA5}">
                      <a16:colId xmlns:a16="http://schemas.microsoft.com/office/drawing/2014/main" val="3640659780"/>
                    </a:ext>
                  </a:extLst>
                </a:gridCol>
                <a:gridCol w="208280">
                  <a:extLst>
                    <a:ext uri="{9D8B030D-6E8A-4147-A177-3AD203B41FA5}">
                      <a16:colId xmlns:a16="http://schemas.microsoft.com/office/drawing/2014/main" val="1455477965"/>
                    </a:ext>
                  </a:extLst>
                </a:gridCol>
                <a:gridCol w="208280">
                  <a:extLst>
                    <a:ext uri="{9D8B030D-6E8A-4147-A177-3AD203B41FA5}">
                      <a16:colId xmlns:a16="http://schemas.microsoft.com/office/drawing/2014/main" val="3697694997"/>
                    </a:ext>
                  </a:extLst>
                </a:gridCol>
                <a:gridCol w="208280">
                  <a:extLst>
                    <a:ext uri="{9D8B030D-6E8A-4147-A177-3AD203B41FA5}">
                      <a16:colId xmlns:a16="http://schemas.microsoft.com/office/drawing/2014/main" val="3048506714"/>
                    </a:ext>
                  </a:extLst>
                </a:gridCol>
                <a:gridCol w="208280">
                  <a:extLst>
                    <a:ext uri="{9D8B030D-6E8A-4147-A177-3AD203B41FA5}">
                      <a16:colId xmlns:a16="http://schemas.microsoft.com/office/drawing/2014/main" val="3239105289"/>
                    </a:ext>
                  </a:extLst>
                </a:gridCol>
                <a:gridCol w="208280">
                  <a:extLst>
                    <a:ext uri="{9D8B030D-6E8A-4147-A177-3AD203B41FA5}">
                      <a16:colId xmlns:a16="http://schemas.microsoft.com/office/drawing/2014/main" val="3459138321"/>
                    </a:ext>
                  </a:extLst>
                </a:gridCol>
                <a:gridCol w="208280">
                  <a:extLst>
                    <a:ext uri="{9D8B030D-6E8A-4147-A177-3AD203B41FA5}">
                      <a16:colId xmlns:a16="http://schemas.microsoft.com/office/drawing/2014/main" val="2130798778"/>
                    </a:ext>
                  </a:extLst>
                </a:gridCol>
                <a:gridCol w="208280">
                  <a:extLst>
                    <a:ext uri="{9D8B030D-6E8A-4147-A177-3AD203B41FA5}">
                      <a16:colId xmlns:a16="http://schemas.microsoft.com/office/drawing/2014/main" val="365877784"/>
                    </a:ext>
                  </a:extLst>
                </a:gridCol>
                <a:gridCol w="208280">
                  <a:extLst>
                    <a:ext uri="{9D8B030D-6E8A-4147-A177-3AD203B41FA5}">
                      <a16:colId xmlns:a16="http://schemas.microsoft.com/office/drawing/2014/main" val="1526985033"/>
                    </a:ext>
                  </a:extLst>
                </a:gridCol>
                <a:gridCol w="208280">
                  <a:extLst>
                    <a:ext uri="{9D8B030D-6E8A-4147-A177-3AD203B41FA5}">
                      <a16:colId xmlns:a16="http://schemas.microsoft.com/office/drawing/2014/main" val="3114577230"/>
                    </a:ext>
                  </a:extLst>
                </a:gridCol>
                <a:gridCol w="208280">
                  <a:extLst>
                    <a:ext uri="{9D8B030D-6E8A-4147-A177-3AD203B41FA5}">
                      <a16:colId xmlns:a16="http://schemas.microsoft.com/office/drawing/2014/main" val="1985775639"/>
                    </a:ext>
                  </a:extLst>
                </a:gridCol>
                <a:gridCol w="208280">
                  <a:extLst>
                    <a:ext uri="{9D8B030D-6E8A-4147-A177-3AD203B41FA5}">
                      <a16:colId xmlns:a16="http://schemas.microsoft.com/office/drawing/2014/main" val="1994778719"/>
                    </a:ext>
                  </a:extLst>
                </a:gridCol>
                <a:gridCol w="208280">
                  <a:extLst>
                    <a:ext uri="{9D8B030D-6E8A-4147-A177-3AD203B41FA5}">
                      <a16:colId xmlns:a16="http://schemas.microsoft.com/office/drawing/2014/main" val="1026756518"/>
                    </a:ext>
                  </a:extLst>
                </a:gridCol>
                <a:gridCol w="208280">
                  <a:extLst>
                    <a:ext uri="{9D8B030D-6E8A-4147-A177-3AD203B41FA5}">
                      <a16:colId xmlns:a16="http://schemas.microsoft.com/office/drawing/2014/main" val="3580532450"/>
                    </a:ext>
                  </a:extLst>
                </a:gridCol>
                <a:gridCol w="208280">
                  <a:extLst>
                    <a:ext uri="{9D8B030D-6E8A-4147-A177-3AD203B41FA5}">
                      <a16:colId xmlns:a16="http://schemas.microsoft.com/office/drawing/2014/main" val="880024061"/>
                    </a:ext>
                  </a:extLst>
                </a:gridCol>
                <a:gridCol w="208280">
                  <a:extLst>
                    <a:ext uri="{9D8B030D-6E8A-4147-A177-3AD203B41FA5}">
                      <a16:colId xmlns:a16="http://schemas.microsoft.com/office/drawing/2014/main" val="1840953470"/>
                    </a:ext>
                  </a:extLst>
                </a:gridCol>
                <a:gridCol w="208280">
                  <a:extLst>
                    <a:ext uri="{9D8B030D-6E8A-4147-A177-3AD203B41FA5}">
                      <a16:colId xmlns:a16="http://schemas.microsoft.com/office/drawing/2014/main" val="493680891"/>
                    </a:ext>
                  </a:extLst>
                </a:gridCol>
                <a:gridCol w="208280">
                  <a:extLst>
                    <a:ext uri="{9D8B030D-6E8A-4147-A177-3AD203B41FA5}">
                      <a16:colId xmlns:a16="http://schemas.microsoft.com/office/drawing/2014/main" val="121044518"/>
                    </a:ext>
                  </a:extLst>
                </a:gridCol>
                <a:gridCol w="208280">
                  <a:extLst>
                    <a:ext uri="{9D8B030D-6E8A-4147-A177-3AD203B41FA5}">
                      <a16:colId xmlns:a16="http://schemas.microsoft.com/office/drawing/2014/main" val="1835603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42805155"/>
                  </a:ext>
                </a:extLst>
              </a:tr>
            </a:tbl>
          </a:graphicData>
        </a:graphic>
      </p:graphicFrame>
      <p:sp>
        <p:nvSpPr>
          <p:cNvPr id="4" name="Text Placeholder 3">
            <a:extLst>
              <a:ext uri="{FF2B5EF4-FFF2-40B4-BE49-F238E27FC236}">
                <a16:creationId xmlns:a16="http://schemas.microsoft.com/office/drawing/2014/main" id="{FB924307-7FCF-48D9-A14E-D1E4E4462E3F}"/>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4060198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2786-4C05-4E43-93C8-20190B1594D4}"/>
              </a:ext>
            </a:extLst>
          </p:cNvPr>
          <p:cNvSpPr>
            <a:spLocks noGrp="1"/>
          </p:cNvSpPr>
          <p:nvPr>
            <p:ph type="title"/>
          </p:nvPr>
        </p:nvSpPr>
        <p:spPr/>
        <p:txBody>
          <a:bodyPr/>
          <a:lstStyle/>
          <a:p>
            <a:r>
              <a:rPr lang="en-US"/>
              <a:t>Facebook Own Posts Table | BMW Motorsport - 2 of 24</a:t>
            </a:r>
          </a:p>
        </p:txBody>
      </p:sp>
      <p:graphicFrame>
        <p:nvGraphicFramePr>
          <p:cNvPr id="5" name="Table Placeholder 4">
            <a:extLst>
              <a:ext uri="{FF2B5EF4-FFF2-40B4-BE49-F238E27FC236}">
                <a16:creationId xmlns:a16="http://schemas.microsoft.com/office/drawing/2014/main" id="{EAD8753B-077D-4C97-91ED-4D1D243525DE}"/>
              </a:ext>
            </a:extLst>
          </p:cNvPr>
          <p:cNvGraphicFramePr>
            <a:graphicFrameLocks noGrp="1"/>
          </p:cNvGraphicFramePr>
          <p:nvPr>
            <p:ph type="tbl" sz="quarter" idx="13"/>
            <p:extLst>
              <p:ext uri="{D42A27DB-BD31-4B8C-83A1-F6EECF244321}">
                <p14:modId xmlns:p14="http://schemas.microsoft.com/office/powerpoint/2010/main" val="3292174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10466910"/>
                    </a:ext>
                  </a:extLst>
                </a:gridCol>
                <a:gridCol w="822960">
                  <a:extLst>
                    <a:ext uri="{9D8B030D-6E8A-4147-A177-3AD203B41FA5}">
                      <a16:colId xmlns:a16="http://schemas.microsoft.com/office/drawing/2014/main" val="859425253"/>
                    </a:ext>
                  </a:extLst>
                </a:gridCol>
                <a:gridCol w="329184">
                  <a:extLst>
                    <a:ext uri="{9D8B030D-6E8A-4147-A177-3AD203B41FA5}">
                      <a16:colId xmlns:a16="http://schemas.microsoft.com/office/drawing/2014/main" val="2022122899"/>
                    </a:ext>
                  </a:extLst>
                </a:gridCol>
                <a:gridCol w="208280">
                  <a:extLst>
                    <a:ext uri="{9D8B030D-6E8A-4147-A177-3AD203B41FA5}">
                      <a16:colId xmlns:a16="http://schemas.microsoft.com/office/drawing/2014/main" val="2580721606"/>
                    </a:ext>
                  </a:extLst>
                </a:gridCol>
                <a:gridCol w="208280">
                  <a:extLst>
                    <a:ext uri="{9D8B030D-6E8A-4147-A177-3AD203B41FA5}">
                      <a16:colId xmlns:a16="http://schemas.microsoft.com/office/drawing/2014/main" val="4275704134"/>
                    </a:ext>
                  </a:extLst>
                </a:gridCol>
                <a:gridCol w="208280">
                  <a:extLst>
                    <a:ext uri="{9D8B030D-6E8A-4147-A177-3AD203B41FA5}">
                      <a16:colId xmlns:a16="http://schemas.microsoft.com/office/drawing/2014/main" val="3400298979"/>
                    </a:ext>
                  </a:extLst>
                </a:gridCol>
                <a:gridCol w="208280">
                  <a:extLst>
                    <a:ext uri="{9D8B030D-6E8A-4147-A177-3AD203B41FA5}">
                      <a16:colId xmlns:a16="http://schemas.microsoft.com/office/drawing/2014/main" val="3870345928"/>
                    </a:ext>
                  </a:extLst>
                </a:gridCol>
                <a:gridCol w="208280">
                  <a:extLst>
                    <a:ext uri="{9D8B030D-6E8A-4147-A177-3AD203B41FA5}">
                      <a16:colId xmlns:a16="http://schemas.microsoft.com/office/drawing/2014/main" val="4066339078"/>
                    </a:ext>
                  </a:extLst>
                </a:gridCol>
                <a:gridCol w="208280">
                  <a:extLst>
                    <a:ext uri="{9D8B030D-6E8A-4147-A177-3AD203B41FA5}">
                      <a16:colId xmlns:a16="http://schemas.microsoft.com/office/drawing/2014/main" val="2079092978"/>
                    </a:ext>
                  </a:extLst>
                </a:gridCol>
                <a:gridCol w="208280">
                  <a:extLst>
                    <a:ext uri="{9D8B030D-6E8A-4147-A177-3AD203B41FA5}">
                      <a16:colId xmlns:a16="http://schemas.microsoft.com/office/drawing/2014/main" val="592066761"/>
                    </a:ext>
                  </a:extLst>
                </a:gridCol>
                <a:gridCol w="208280">
                  <a:extLst>
                    <a:ext uri="{9D8B030D-6E8A-4147-A177-3AD203B41FA5}">
                      <a16:colId xmlns:a16="http://schemas.microsoft.com/office/drawing/2014/main" val="701439009"/>
                    </a:ext>
                  </a:extLst>
                </a:gridCol>
                <a:gridCol w="208280">
                  <a:extLst>
                    <a:ext uri="{9D8B030D-6E8A-4147-A177-3AD203B41FA5}">
                      <a16:colId xmlns:a16="http://schemas.microsoft.com/office/drawing/2014/main" val="3485529771"/>
                    </a:ext>
                  </a:extLst>
                </a:gridCol>
                <a:gridCol w="208280">
                  <a:extLst>
                    <a:ext uri="{9D8B030D-6E8A-4147-A177-3AD203B41FA5}">
                      <a16:colId xmlns:a16="http://schemas.microsoft.com/office/drawing/2014/main" val="1865709741"/>
                    </a:ext>
                  </a:extLst>
                </a:gridCol>
                <a:gridCol w="208280">
                  <a:extLst>
                    <a:ext uri="{9D8B030D-6E8A-4147-A177-3AD203B41FA5}">
                      <a16:colId xmlns:a16="http://schemas.microsoft.com/office/drawing/2014/main" val="503384803"/>
                    </a:ext>
                  </a:extLst>
                </a:gridCol>
                <a:gridCol w="208280">
                  <a:extLst>
                    <a:ext uri="{9D8B030D-6E8A-4147-A177-3AD203B41FA5}">
                      <a16:colId xmlns:a16="http://schemas.microsoft.com/office/drawing/2014/main" val="4013398156"/>
                    </a:ext>
                  </a:extLst>
                </a:gridCol>
                <a:gridCol w="208280">
                  <a:extLst>
                    <a:ext uri="{9D8B030D-6E8A-4147-A177-3AD203B41FA5}">
                      <a16:colId xmlns:a16="http://schemas.microsoft.com/office/drawing/2014/main" val="413648252"/>
                    </a:ext>
                  </a:extLst>
                </a:gridCol>
                <a:gridCol w="208280">
                  <a:extLst>
                    <a:ext uri="{9D8B030D-6E8A-4147-A177-3AD203B41FA5}">
                      <a16:colId xmlns:a16="http://schemas.microsoft.com/office/drawing/2014/main" val="3358319065"/>
                    </a:ext>
                  </a:extLst>
                </a:gridCol>
                <a:gridCol w="208280">
                  <a:extLst>
                    <a:ext uri="{9D8B030D-6E8A-4147-A177-3AD203B41FA5}">
                      <a16:colId xmlns:a16="http://schemas.microsoft.com/office/drawing/2014/main" val="2529927645"/>
                    </a:ext>
                  </a:extLst>
                </a:gridCol>
                <a:gridCol w="208280">
                  <a:extLst>
                    <a:ext uri="{9D8B030D-6E8A-4147-A177-3AD203B41FA5}">
                      <a16:colId xmlns:a16="http://schemas.microsoft.com/office/drawing/2014/main" val="1682300758"/>
                    </a:ext>
                  </a:extLst>
                </a:gridCol>
                <a:gridCol w="208280">
                  <a:extLst>
                    <a:ext uri="{9D8B030D-6E8A-4147-A177-3AD203B41FA5}">
                      <a16:colId xmlns:a16="http://schemas.microsoft.com/office/drawing/2014/main" val="625602177"/>
                    </a:ext>
                  </a:extLst>
                </a:gridCol>
                <a:gridCol w="208280">
                  <a:extLst>
                    <a:ext uri="{9D8B030D-6E8A-4147-A177-3AD203B41FA5}">
                      <a16:colId xmlns:a16="http://schemas.microsoft.com/office/drawing/2014/main" val="3213937424"/>
                    </a:ext>
                  </a:extLst>
                </a:gridCol>
                <a:gridCol w="208280">
                  <a:extLst>
                    <a:ext uri="{9D8B030D-6E8A-4147-A177-3AD203B41FA5}">
                      <a16:colId xmlns:a16="http://schemas.microsoft.com/office/drawing/2014/main" val="87511383"/>
                    </a:ext>
                  </a:extLst>
                </a:gridCol>
                <a:gridCol w="208280">
                  <a:extLst>
                    <a:ext uri="{9D8B030D-6E8A-4147-A177-3AD203B41FA5}">
                      <a16:colId xmlns:a16="http://schemas.microsoft.com/office/drawing/2014/main" val="505295606"/>
                    </a:ext>
                  </a:extLst>
                </a:gridCol>
                <a:gridCol w="208280">
                  <a:extLst>
                    <a:ext uri="{9D8B030D-6E8A-4147-A177-3AD203B41FA5}">
                      <a16:colId xmlns:a16="http://schemas.microsoft.com/office/drawing/2014/main" val="698869790"/>
                    </a:ext>
                  </a:extLst>
                </a:gridCol>
                <a:gridCol w="208280">
                  <a:extLst>
                    <a:ext uri="{9D8B030D-6E8A-4147-A177-3AD203B41FA5}">
                      <a16:colId xmlns:a16="http://schemas.microsoft.com/office/drawing/2014/main" val="2889842346"/>
                    </a:ext>
                  </a:extLst>
                </a:gridCol>
                <a:gridCol w="208280">
                  <a:extLst>
                    <a:ext uri="{9D8B030D-6E8A-4147-A177-3AD203B41FA5}">
                      <a16:colId xmlns:a16="http://schemas.microsoft.com/office/drawing/2014/main" val="996232127"/>
                    </a:ext>
                  </a:extLst>
                </a:gridCol>
                <a:gridCol w="208280">
                  <a:extLst>
                    <a:ext uri="{9D8B030D-6E8A-4147-A177-3AD203B41FA5}">
                      <a16:colId xmlns:a16="http://schemas.microsoft.com/office/drawing/2014/main" val="3186716327"/>
                    </a:ext>
                  </a:extLst>
                </a:gridCol>
                <a:gridCol w="208280">
                  <a:extLst>
                    <a:ext uri="{9D8B030D-6E8A-4147-A177-3AD203B41FA5}">
                      <a16:colId xmlns:a16="http://schemas.microsoft.com/office/drawing/2014/main" val="4074614048"/>
                    </a:ext>
                  </a:extLst>
                </a:gridCol>
                <a:gridCol w="208280">
                  <a:extLst>
                    <a:ext uri="{9D8B030D-6E8A-4147-A177-3AD203B41FA5}">
                      <a16:colId xmlns:a16="http://schemas.microsoft.com/office/drawing/2014/main" val="4281004943"/>
                    </a:ext>
                  </a:extLst>
                </a:gridCol>
                <a:gridCol w="208280">
                  <a:extLst>
                    <a:ext uri="{9D8B030D-6E8A-4147-A177-3AD203B41FA5}">
                      <a16:colId xmlns:a16="http://schemas.microsoft.com/office/drawing/2014/main" val="3349519039"/>
                    </a:ext>
                  </a:extLst>
                </a:gridCol>
                <a:gridCol w="208280">
                  <a:extLst>
                    <a:ext uri="{9D8B030D-6E8A-4147-A177-3AD203B41FA5}">
                      <a16:colId xmlns:a16="http://schemas.microsoft.com/office/drawing/2014/main" val="147829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16350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- 2020-05-01 15:00:02</a:t>
                      </a:r>
                      <a:r>
                        <a:rPr kumimoji="0" lang="en-US" sz="1000" b="0" i="0" u="none" strike="noStrike" kern="1200" cap="none" spc="0" normalizeH="0" baseline="0" noProof="0">
                          <a:ln>
                            <a:noFill/>
                          </a:ln>
                          <a:solidFill>
                            <a:prstClr val="black"/>
                          </a:solidFill>
                          <a:effectLst/>
                          <a:uLnTx/>
                          <a:uFillTx/>
                          <a:latin typeface="+mn-lt"/>
                          <a:ea typeface="+mn-ea"/>
                          <a:cs typeface="+mn-cs"/>
                        </a:rPr>
                        <a:t>
 🌳🔥 Hell offers you many options: 3️⃣ international live streams are available to you for the Digital Nürburgring Endurance Series. Follow Race 4 on the virtual Nordschleife, which the H&amp;R BMW Team Green Hell wants to conquer, among others.
👉🏻 b.mw/DNLS_YouTube 
👉🏻 b.mw/DNLS_Facebook_EN   
👉🏻 www.twitch.tv/bmwmotorsport
#StayHome #StaySafe #KeepYourPassion #BMWSIM H&amp;R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https://scontent-iad3-1.xx.fbcdn.net/v/t15.5256-10/s720x720/95496361_668911323902979_2746077101219119104_n.jpg?_nc_cat=102&amp;_nc_sid=ad6a45&amp;_nc_ohc=_WBUBCcei04AX_dzqoY&amp;_nc_ht=scontent-iad3-1.xx&amp;_nc_tp=7&amp;oh=b63e6edfbc779db182ee5eb3d5b43284&amp;oe=5ED77E4E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60737485"/>
                  </a:ext>
                </a:extLst>
              </a:tr>
            </a:tbl>
          </a:graphicData>
        </a:graphic>
      </p:graphicFrame>
      <p:sp>
        <p:nvSpPr>
          <p:cNvPr id="4" name="Text Placeholder 3">
            <a:extLst>
              <a:ext uri="{FF2B5EF4-FFF2-40B4-BE49-F238E27FC236}">
                <a16:creationId xmlns:a16="http://schemas.microsoft.com/office/drawing/2014/main" id="{BFB6FC05-A931-47CD-A655-A4A4008EC1C0}"/>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3511119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176B3-3567-433B-A841-3864AB51D340}"/>
              </a:ext>
            </a:extLst>
          </p:cNvPr>
          <p:cNvSpPr>
            <a:spLocks noGrp="1"/>
          </p:cNvSpPr>
          <p:nvPr>
            <p:ph type="title"/>
          </p:nvPr>
        </p:nvSpPr>
        <p:spPr/>
        <p:txBody>
          <a:bodyPr/>
          <a:lstStyle/>
          <a:p>
            <a:r>
              <a:rPr lang="en-US"/>
              <a:t>Facebook Own Posts Table | BMW Motorsport - 3 of 24</a:t>
            </a:r>
          </a:p>
        </p:txBody>
      </p:sp>
      <p:graphicFrame>
        <p:nvGraphicFramePr>
          <p:cNvPr id="5" name="Table Placeholder 4">
            <a:extLst>
              <a:ext uri="{FF2B5EF4-FFF2-40B4-BE49-F238E27FC236}">
                <a16:creationId xmlns:a16="http://schemas.microsoft.com/office/drawing/2014/main" id="{EE40CF35-DDD1-4A89-9BA8-65731FC2E9D9}"/>
              </a:ext>
            </a:extLst>
          </p:cNvPr>
          <p:cNvGraphicFramePr>
            <a:graphicFrameLocks noGrp="1"/>
          </p:cNvGraphicFramePr>
          <p:nvPr>
            <p:ph type="tbl" sz="quarter" idx="13"/>
            <p:extLst>
              <p:ext uri="{D42A27DB-BD31-4B8C-83A1-F6EECF244321}">
                <p14:modId xmlns:p14="http://schemas.microsoft.com/office/powerpoint/2010/main" val="1436079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00846029"/>
                    </a:ext>
                  </a:extLst>
                </a:gridCol>
                <a:gridCol w="822960">
                  <a:extLst>
                    <a:ext uri="{9D8B030D-6E8A-4147-A177-3AD203B41FA5}">
                      <a16:colId xmlns:a16="http://schemas.microsoft.com/office/drawing/2014/main" val="4183804229"/>
                    </a:ext>
                  </a:extLst>
                </a:gridCol>
                <a:gridCol w="329184">
                  <a:extLst>
                    <a:ext uri="{9D8B030D-6E8A-4147-A177-3AD203B41FA5}">
                      <a16:colId xmlns:a16="http://schemas.microsoft.com/office/drawing/2014/main" val="1654106510"/>
                    </a:ext>
                  </a:extLst>
                </a:gridCol>
                <a:gridCol w="208280">
                  <a:extLst>
                    <a:ext uri="{9D8B030D-6E8A-4147-A177-3AD203B41FA5}">
                      <a16:colId xmlns:a16="http://schemas.microsoft.com/office/drawing/2014/main" val="4011435887"/>
                    </a:ext>
                  </a:extLst>
                </a:gridCol>
                <a:gridCol w="208280">
                  <a:extLst>
                    <a:ext uri="{9D8B030D-6E8A-4147-A177-3AD203B41FA5}">
                      <a16:colId xmlns:a16="http://schemas.microsoft.com/office/drawing/2014/main" val="1435130225"/>
                    </a:ext>
                  </a:extLst>
                </a:gridCol>
                <a:gridCol w="208280">
                  <a:extLst>
                    <a:ext uri="{9D8B030D-6E8A-4147-A177-3AD203B41FA5}">
                      <a16:colId xmlns:a16="http://schemas.microsoft.com/office/drawing/2014/main" val="2896922332"/>
                    </a:ext>
                  </a:extLst>
                </a:gridCol>
                <a:gridCol w="208280">
                  <a:extLst>
                    <a:ext uri="{9D8B030D-6E8A-4147-A177-3AD203B41FA5}">
                      <a16:colId xmlns:a16="http://schemas.microsoft.com/office/drawing/2014/main" val="526141681"/>
                    </a:ext>
                  </a:extLst>
                </a:gridCol>
                <a:gridCol w="208280">
                  <a:extLst>
                    <a:ext uri="{9D8B030D-6E8A-4147-A177-3AD203B41FA5}">
                      <a16:colId xmlns:a16="http://schemas.microsoft.com/office/drawing/2014/main" val="490850181"/>
                    </a:ext>
                  </a:extLst>
                </a:gridCol>
                <a:gridCol w="208280">
                  <a:extLst>
                    <a:ext uri="{9D8B030D-6E8A-4147-A177-3AD203B41FA5}">
                      <a16:colId xmlns:a16="http://schemas.microsoft.com/office/drawing/2014/main" val="546339369"/>
                    </a:ext>
                  </a:extLst>
                </a:gridCol>
                <a:gridCol w="208280">
                  <a:extLst>
                    <a:ext uri="{9D8B030D-6E8A-4147-A177-3AD203B41FA5}">
                      <a16:colId xmlns:a16="http://schemas.microsoft.com/office/drawing/2014/main" val="13392617"/>
                    </a:ext>
                  </a:extLst>
                </a:gridCol>
                <a:gridCol w="208280">
                  <a:extLst>
                    <a:ext uri="{9D8B030D-6E8A-4147-A177-3AD203B41FA5}">
                      <a16:colId xmlns:a16="http://schemas.microsoft.com/office/drawing/2014/main" val="968912756"/>
                    </a:ext>
                  </a:extLst>
                </a:gridCol>
                <a:gridCol w="208280">
                  <a:extLst>
                    <a:ext uri="{9D8B030D-6E8A-4147-A177-3AD203B41FA5}">
                      <a16:colId xmlns:a16="http://schemas.microsoft.com/office/drawing/2014/main" val="3549656308"/>
                    </a:ext>
                  </a:extLst>
                </a:gridCol>
                <a:gridCol w="208280">
                  <a:extLst>
                    <a:ext uri="{9D8B030D-6E8A-4147-A177-3AD203B41FA5}">
                      <a16:colId xmlns:a16="http://schemas.microsoft.com/office/drawing/2014/main" val="713805293"/>
                    </a:ext>
                  </a:extLst>
                </a:gridCol>
                <a:gridCol w="208280">
                  <a:extLst>
                    <a:ext uri="{9D8B030D-6E8A-4147-A177-3AD203B41FA5}">
                      <a16:colId xmlns:a16="http://schemas.microsoft.com/office/drawing/2014/main" val="1686063685"/>
                    </a:ext>
                  </a:extLst>
                </a:gridCol>
                <a:gridCol w="208280">
                  <a:extLst>
                    <a:ext uri="{9D8B030D-6E8A-4147-A177-3AD203B41FA5}">
                      <a16:colId xmlns:a16="http://schemas.microsoft.com/office/drawing/2014/main" val="2248101645"/>
                    </a:ext>
                  </a:extLst>
                </a:gridCol>
                <a:gridCol w="208280">
                  <a:extLst>
                    <a:ext uri="{9D8B030D-6E8A-4147-A177-3AD203B41FA5}">
                      <a16:colId xmlns:a16="http://schemas.microsoft.com/office/drawing/2014/main" val="2692105275"/>
                    </a:ext>
                  </a:extLst>
                </a:gridCol>
                <a:gridCol w="208280">
                  <a:extLst>
                    <a:ext uri="{9D8B030D-6E8A-4147-A177-3AD203B41FA5}">
                      <a16:colId xmlns:a16="http://schemas.microsoft.com/office/drawing/2014/main" val="579816252"/>
                    </a:ext>
                  </a:extLst>
                </a:gridCol>
                <a:gridCol w="208280">
                  <a:extLst>
                    <a:ext uri="{9D8B030D-6E8A-4147-A177-3AD203B41FA5}">
                      <a16:colId xmlns:a16="http://schemas.microsoft.com/office/drawing/2014/main" val="4119079028"/>
                    </a:ext>
                  </a:extLst>
                </a:gridCol>
                <a:gridCol w="208280">
                  <a:extLst>
                    <a:ext uri="{9D8B030D-6E8A-4147-A177-3AD203B41FA5}">
                      <a16:colId xmlns:a16="http://schemas.microsoft.com/office/drawing/2014/main" val="2073577441"/>
                    </a:ext>
                  </a:extLst>
                </a:gridCol>
                <a:gridCol w="208280">
                  <a:extLst>
                    <a:ext uri="{9D8B030D-6E8A-4147-A177-3AD203B41FA5}">
                      <a16:colId xmlns:a16="http://schemas.microsoft.com/office/drawing/2014/main" val="4163790874"/>
                    </a:ext>
                  </a:extLst>
                </a:gridCol>
                <a:gridCol w="208280">
                  <a:extLst>
                    <a:ext uri="{9D8B030D-6E8A-4147-A177-3AD203B41FA5}">
                      <a16:colId xmlns:a16="http://schemas.microsoft.com/office/drawing/2014/main" val="356066234"/>
                    </a:ext>
                  </a:extLst>
                </a:gridCol>
                <a:gridCol w="208280">
                  <a:extLst>
                    <a:ext uri="{9D8B030D-6E8A-4147-A177-3AD203B41FA5}">
                      <a16:colId xmlns:a16="http://schemas.microsoft.com/office/drawing/2014/main" val="425656434"/>
                    </a:ext>
                  </a:extLst>
                </a:gridCol>
                <a:gridCol w="208280">
                  <a:extLst>
                    <a:ext uri="{9D8B030D-6E8A-4147-A177-3AD203B41FA5}">
                      <a16:colId xmlns:a16="http://schemas.microsoft.com/office/drawing/2014/main" val="2086094153"/>
                    </a:ext>
                  </a:extLst>
                </a:gridCol>
                <a:gridCol w="208280">
                  <a:extLst>
                    <a:ext uri="{9D8B030D-6E8A-4147-A177-3AD203B41FA5}">
                      <a16:colId xmlns:a16="http://schemas.microsoft.com/office/drawing/2014/main" val="3407979267"/>
                    </a:ext>
                  </a:extLst>
                </a:gridCol>
                <a:gridCol w="208280">
                  <a:extLst>
                    <a:ext uri="{9D8B030D-6E8A-4147-A177-3AD203B41FA5}">
                      <a16:colId xmlns:a16="http://schemas.microsoft.com/office/drawing/2014/main" val="3899246925"/>
                    </a:ext>
                  </a:extLst>
                </a:gridCol>
                <a:gridCol w="208280">
                  <a:extLst>
                    <a:ext uri="{9D8B030D-6E8A-4147-A177-3AD203B41FA5}">
                      <a16:colId xmlns:a16="http://schemas.microsoft.com/office/drawing/2014/main" val="1732052025"/>
                    </a:ext>
                  </a:extLst>
                </a:gridCol>
                <a:gridCol w="208280">
                  <a:extLst>
                    <a:ext uri="{9D8B030D-6E8A-4147-A177-3AD203B41FA5}">
                      <a16:colId xmlns:a16="http://schemas.microsoft.com/office/drawing/2014/main" val="3561953164"/>
                    </a:ext>
                  </a:extLst>
                </a:gridCol>
                <a:gridCol w="208280">
                  <a:extLst>
                    <a:ext uri="{9D8B030D-6E8A-4147-A177-3AD203B41FA5}">
                      <a16:colId xmlns:a16="http://schemas.microsoft.com/office/drawing/2014/main" val="1399850278"/>
                    </a:ext>
                  </a:extLst>
                </a:gridCol>
                <a:gridCol w="208280">
                  <a:extLst>
                    <a:ext uri="{9D8B030D-6E8A-4147-A177-3AD203B41FA5}">
                      <a16:colId xmlns:a16="http://schemas.microsoft.com/office/drawing/2014/main" val="1763485769"/>
                    </a:ext>
                  </a:extLst>
                </a:gridCol>
                <a:gridCol w="208280">
                  <a:extLst>
                    <a:ext uri="{9D8B030D-6E8A-4147-A177-3AD203B41FA5}">
                      <a16:colId xmlns:a16="http://schemas.microsoft.com/office/drawing/2014/main" val="517671700"/>
                    </a:ext>
                  </a:extLst>
                </a:gridCol>
                <a:gridCol w="208280">
                  <a:extLst>
                    <a:ext uri="{9D8B030D-6E8A-4147-A177-3AD203B41FA5}">
                      <a16:colId xmlns:a16="http://schemas.microsoft.com/office/drawing/2014/main" val="3730480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1266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- 2020-05-01 18:00:01</a:t>
                      </a:r>
                      <a:r>
                        <a:rPr kumimoji="0" lang="en-US" sz="1000" b="0" i="0" u="none" strike="noStrike" kern="1200" cap="none" spc="0" normalizeH="0" baseline="0" noProof="0">
                          <a:ln>
                            <a:noFill/>
                          </a:ln>
                          <a:solidFill>
                            <a:prstClr val="black"/>
                          </a:solidFill>
                          <a:effectLst/>
                          <a:uLnTx/>
                          <a:uFillTx/>
                          <a:latin typeface="+mn-lt"/>
                          <a:ea typeface="+mn-ea"/>
                          <a:cs typeface="+mn-cs"/>
                        </a:rPr>
                        <a:t>
 Victory in the test round: ✅
Victory in race 1: ✅
What will the second race have in store?
Cheer on Alexander Sims and Maximilian Günther in the ABB Formula E race At Home Challenge. How? By following our live streams (Saturday from 16:25 CEST).
👉🏻 b.mw/RaceAtHomeChallenge2FB
👉🏻 b.mw/RaceAtHomeChallenge2YT
#StayHome #StaySafe #KeepYourPassion #RacingBeyond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https://scontent-iad3-1.xx.fbcdn.net/v/t1.0-9/s720x720/95377107_3019702181402256_4718204729241370624_o.jpg?_nc_cat=111&amp;_nc_sid=8024bb&amp;_nc_ohc=Kq7qq7kE9KMAX-pLppW&amp;_nc_ht=scontent-iad3-1.xx&amp;_nc_tp=7&amp;oh=79d8c0171c84f9856cfaef48a23fc78d&amp;oe=5ED5086C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19484695"/>
                  </a:ext>
                </a:extLst>
              </a:tr>
            </a:tbl>
          </a:graphicData>
        </a:graphic>
      </p:graphicFrame>
      <p:sp>
        <p:nvSpPr>
          <p:cNvPr id="4" name="Text Placeholder 3">
            <a:extLst>
              <a:ext uri="{FF2B5EF4-FFF2-40B4-BE49-F238E27FC236}">
                <a16:creationId xmlns:a16="http://schemas.microsoft.com/office/drawing/2014/main" id="{F1014112-210F-4432-B1CE-E08CA75944C6}"/>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276726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9A3B4-B867-460E-9DC1-89EB786CF9DC}"/>
              </a:ext>
            </a:extLst>
          </p:cNvPr>
          <p:cNvSpPr>
            <a:spLocks noGrp="1"/>
          </p:cNvSpPr>
          <p:nvPr>
            <p:ph type="title"/>
          </p:nvPr>
        </p:nvSpPr>
        <p:spPr/>
        <p:txBody>
          <a:bodyPr/>
          <a:lstStyle/>
          <a:p>
            <a:r>
              <a:rPr lang="en-US"/>
              <a:t>Facebook Own Posts Table | BMW Motorsport - 4 of 24</a:t>
            </a:r>
          </a:p>
        </p:txBody>
      </p:sp>
      <p:graphicFrame>
        <p:nvGraphicFramePr>
          <p:cNvPr id="5" name="Table Placeholder 4">
            <a:extLst>
              <a:ext uri="{FF2B5EF4-FFF2-40B4-BE49-F238E27FC236}">
                <a16:creationId xmlns:a16="http://schemas.microsoft.com/office/drawing/2014/main" id="{31D08B16-C3BE-4886-A4F7-9B7B03493EA6}"/>
              </a:ext>
            </a:extLst>
          </p:cNvPr>
          <p:cNvGraphicFramePr>
            <a:graphicFrameLocks noGrp="1"/>
          </p:cNvGraphicFramePr>
          <p:nvPr>
            <p:ph type="tbl" sz="quarter" idx="13"/>
            <p:extLst>
              <p:ext uri="{D42A27DB-BD31-4B8C-83A1-F6EECF244321}">
                <p14:modId xmlns:p14="http://schemas.microsoft.com/office/powerpoint/2010/main" val="1613905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30263266"/>
                    </a:ext>
                  </a:extLst>
                </a:gridCol>
                <a:gridCol w="822960">
                  <a:extLst>
                    <a:ext uri="{9D8B030D-6E8A-4147-A177-3AD203B41FA5}">
                      <a16:colId xmlns:a16="http://schemas.microsoft.com/office/drawing/2014/main" val="407257957"/>
                    </a:ext>
                  </a:extLst>
                </a:gridCol>
                <a:gridCol w="329184">
                  <a:extLst>
                    <a:ext uri="{9D8B030D-6E8A-4147-A177-3AD203B41FA5}">
                      <a16:colId xmlns:a16="http://schemas.microsoft.com/office/drawing/2014/main" val="2302500379"/>
                    </a:ext>
                  </a:extLst>
                </a:gridCol>
                <a:gridCol w="208280">
                  <a:extLst>
                    <a:ext uri="{9D8B030D-6E8A-4147-A177-3AD203B41FA5}">
                      <a16:colId xmlns:a16="http://schemas.microsoft.com/office/drawing/2014/main" val="2857984863"/>
                    </a:ext>
                  </a:extLst>
                </a:gridCol>
                <a:gridCol w="208280">
                  <a:extLst>
                    <a:ext uri="{9D8B030D-6E8A-4147-A177-3AD203B41FA5}">
                      <a16:colId xmlns:a16="http://schemas.microsoft.com/office/drawing/2014/main" val="307633205"/>
                    </a:ext>
                  </a:extLst>
                </a:gridCol>
                <a:gridCol w="208280">
                  <a:extLst>
                    <a:ext uri="{9D8B030D-6E8A-4147-A177-3AD203B41FA5}">
                      <a16:colId xmlns:a16="http://schemas.microsoft.com/office/drawing/2014/main" val="1802808322"/>
                    </a:ext>
                  </a:extLst>
                </a:gridCol>
                <a:gridCol w="208280">
                  <a:extLst>
                    <a:ext uri="{9D8B030D-6E8A-4147-A177-3AD203B41FA5}">
                      <a16:colId xmlns:a16="http://schemas.microsoft.com/office/drawing/2014/main" val="3145804093"/>
                    </a:ext>
                  </a:extLst>
                </a:gridCol>
                <a:gridCol w="208280">
                  <a:extLst>
                    <a:ext uri="{9D8B030D-6E8A-4147-A177-3AD203B41FA5}">
                      <a16:colId xmlns:a16="http://schemas.microsoft.com/office/drawing/2014/main" val="2217422781"/>
                    </a:ext>
                  </a:extLst>
                </a:gridCol>
                <a:gridCol w="208280">
                  <a:extLst>
                    <a:ext uri="{9D8B030D-6E8A-4147-A177-3AD203B41FA5}">
                      <a16:colId xmlns:a16="http://schemas.microsoft.com/office/drawing/2014/main" val="153730684"/>
                    </a:ext>
                  </a:extLst>
                </a:gridCol>
                <a:gridCol w="208280">
                  <a:extLst>
                    <a:ext uri="{9D8B030D-6E8A-4147-A177-3AD203B41FA5}">
                      <a16:colId xmlns:a16="http://schemas.microsoft.com/office/drawing/2014/main" val="1956519763"/>
                    </a:ext>
                  </a:extLst>
                </a:gridCol>
                <a:gridCol w="208280">
                  <a:extLst>
                    <a:ext uri="{9D8B030D-6E8A-4147-A177-3AD203B41FA5}">
                      <a16:colId xmlns:a16="http://schemas.microsoft.com/office/drawing/2014/main" val="409098964"/>
                    </a:ext>
                  </a:extLst>
                </a:gridCol>
                <a:gridCol w="208280">
                  <a:extLst>
                    <a:ext uri="{9D8B030D-6E8A-4147-A177-3AD203B41FA5}">
                      <a16:colId xmlns:a16="http://schemas.microsoft.com/office/drawing/2014/main" val="308898823"/>
                    </a:ext>
                  </a:extLst>
                </a:gridCol>
                <a:gridCol w="208280">
                  <a:extLst>
                    <a:ext uri="{9D8B030D-6E8A-4147-A177-3AD203B41FA5}">
                      <a16:colId xmlns:a16="http://schemas.microsoft.com/office/drawing/2014/main" val="4277329487"/>
                    </a:ext>
                  </a:extLst>
                </a:gridCol>
                <a:gridCol w="208280">
                  <a:extLst>
                    <a:ext uri="{9D8B030D-6E8A-4147-A177-3AD203B41FA5}">
                      <a16:colId xmlns:a16="http://schemas.microsoft.com/office/drawing/2014/main" val="3934979778"/>
                    </a:ext>
                  </a:extLst>
                </a:gridCol>
                <a:gridCol w="208280">
                  <a:extLst>
                    <a:ext uri="{9D8B030D-6E8A-4147-A177-3AD203B41FA5}">
                      <a16:colId xmlns:a16="http://schemas.microsoft.com/office/drawing/2014/main" val="2120399528"/>
                    </a:ext>
                  </a:extLst>
                </a:gridCol>
                <a:gridCol w="208280">
                  <a:extLst>
                    <a:ext uri="{9D8B030D-6E8A-4147-A177-3AD203B41FA5}">
                      <a16:colId xmlns:a16="http://schemas.microsoft.com/office/drawing/2014/main" val="2836157837"/>
                    </a:ext>
                  </a:extLst>
                </a:gridCol>
                <a:gridCol w="208280">
                  <a:extLst>
                    <a:ext uri="{9D8B030D-6E8A-4147-A177-3AD203B41FA5}">
                      <a16:colId xmlns:a16="http://schemas.microsoft.com/office/drawing/2014/main" val="171690484"/>
                    </a:ext>
                  </a:extLst>
                </a:gridCol>
                <a:gridCol w="208280">
                  <a:extLst>
                    <a:ext uri="{9D8B030D-6E8A-4147-A177-3AD203B41FA5}">
                      <a16:colId xmlns:a16="http://schemas.microsoft.com/office/drawing/2014/main" val="3390541691"/>
                    </a:ext>
                  </a:extLst>
                </a:gridCol>
                <a:gridCol w="208280">
                  <a:extLst>
                    <a:ext uri="{9D8B030D-6E8A-4147-A177-3AD203B41FA5}">
                      <a16:colId xmlns:a16="http://schemas.microsoft.com/office/drawing/2014/main" val="3995312182"/>
                    </a:ext>
                  </a:extLst>
                </a:gridCol>
                <a:gridCol w="208280">
                  <a:extLst>
                    <a:ext uri="{9D8B030D-6E8A-4147-A177-3AD203B41FA5}">
                      <a16:colId xmlns:a16="http://schemas.microsoft.com/office/drawing/2014/main" val="499436665"/>
                    </a:ext>
                  </a:extLst>
                </a:gridCol>
                <a:gridCol w="208280">
                  <a:extLst>
                    <a:ext uri="{9D8B030D-6E8A-4147-A177-3AD203B41FA5}">
                      <a16:colId xmlns:a16="http://schemas.microsoft.com/office/drawing/2014/main" val="975425585"/>
                    </a:ext>
                  </a:extLst>
                </a:gridCol>
                <a:gridCol w="208280">
                  <a:extLst>
                    <a:ext uri="{9D8B030D-6E8A-4147-A177-3AD203B41FA5}">
                      <a16:colId xmlns:a16="http://schemas.microsoft.com/office/drawing/2014/main" val="918399308"/>
                    </a:ext>
                  </a:extLst>
                </a:gridCol>
                <a:gridCol w="208280">
                  <a:extLst>
                    <a:ext uri="{9D8B030D-6E8A-4147-A177-3AD203B41FA5}">
                      <a16:colId xmlns:a16="http://schemas.microsoft.com/office/drawing/2014/main" val="1701028792"/>
                    </a:ext>
                  </a:extLst>
                </a:gridCol>
                <a:gridCol w="208280">
                  <a:extLst>
                    <a:ext uri="{9D8B030D-6E8A-4147-A177-3AD203B41FA5}">
                      <a16:colId xmlns:a16="http://schemas.microsoft.com/office/drawing/2014/main" val="1100489281"/>
                    </a:ext>
                  </a:extLst>
                </a:gridCol>
                <a:gridCol w="208280">
                  <a:extLst>
                    <a:ext uri="{9D8B030D-6E8A-4147-A177-3AD203B41FA5}">
                      <a16:colId xmlns:a16="http://schemas.microsoft.com/office/drawing/2014/main" val="336452037"/>
                    </a:ext>
                  </a:extLst>
                </a:gridCol>
                <a:gridCol w="208280">
                  <a:extLst>
                    <a:ext uri="{9D8B030D-6E8A-4147-A177-3AD203B41FA5}">
                      <a16:colId xmlns:a16="http://schemas.microsoft.com/office/drawing/2014/main" val="3215556793"/>
                    </a:ext>
                  </a:extLst>
                </a:gridCol>
                <a:gridCol w="208280">
                  <a:extLst>
                    <a:ext uri="{9D8B030D-6E8A-4147-A177-3AD203B41FA5}">
                      <a16:colId xmlns:a16="http://schemas.microsoft.com/office/drawing/2014/main" val="2165158305"/>
                    </a:ext>
                  </a:extLst>
                </a:gridCol>
                <a:gridCol w="208280">
                  <a:extLst>
                    <a:ext uri="{9D8B030D-6E8A-4147-A177-3AD203B41FA5}">
                      <a16:colId xmlns:a16="http://schemas.microsoft.com/office/drawing/2014/main" val="495029447"/>
                    </a:ext>
                  </a:extLst>
                </a:gridCol>
                <a:gridCol w="208280">
                  <a:extLst>
                    <a:ext uri="{9D8B030D-6E8A-4147-A177-3AD203B41FA5}">
                      <a16:colId xmlns:a16="http://schemas.microsoft.com/office/drawing/2014/main" val="2759136974"/>
                    </a:ext>
                  </a:extLst>
                </a:gridCol>
                <a:gridCol w="208280">
                  <a:extLst>
                    <a:ext uri="{9D8B030D-6E8A-4147-A177-3AD203B41FA5}">
                      <a16:colId xmlns:a16="http://schemas.microsoft.com/office/drawing/2014/main" val="3704767614"/>
                    </a:ext>
                  </a:extLst>
                </a:gridCol>
                <a:gridCol w="208280">
                  <a:extLst>
                    <a:ext uri="{9D8B030D-6E8A-4147-A177-3AD203B41FA5}">
                      <a16:colId xmlns:a16="http://schemas.microsoft.com/office/drawing/2014/main" val="966688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31418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- 2020-05-02 16:52:13</a:t>
                      </a:r>
                      <a:r>
                        <a:rPr kumimoji="0" lang="en-US" sz="1000" b="0" i="0" u="none" strike="noStrike" kern="1200" cap="none" spc="0" normalizeH="0" baseline="0" noProof="0">
                          <a:ln>
                            <a:noFill/>
                          </a:ln>
                          <a:solidFill>
                            <a:prstClr val="black"/>
                          </a:solidFill>
                          <a:effectLst/>
                          <a:uLnTx/>
                          <a:uFillTx/>
                          <a:latin typeface="+mn-lt"/>
                          <a:ea typeface="+mn-ea"/>
                          <a:cs typeface="+mn-cs"/>
                        </a:rPr>
                        <a:t>
 This video is not for the faint-hearted... the last lap of the Digital Nürburgring Endurance Series, and we are on course for a double win. See for yourself how this drama ended.
#StayHome #StaySafe #KeepYourPassion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https://scontent-iad3-1.xx.fbcdn.net/v/t15.5256-10/s720x720/95879521_842336082920260_4509672887220699136_n.jpg?_nc_cat=110&amp;_nc_sid=ad6a45&amp;_nc_ohc=MBnq-dvRNh4AX-TPZ6S&amp;_nc_ht=scontent-iad3-1.xx&amp;_nc_tp=7&amp;oh=0fbe69ff4bb7407dc11a4dfa803a7755&amp;oe=5ED7214D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34750620"/>
                  </a:ext>
                </a:extLst>
              </a:tr>
            </a:tbl>
          </a:graphicData>
        </a:graphic>
      </p:graphicFrame>
      <p:sp>
        <p:nvSpPr>
          <p:cNvPr id="4" name="Text Placeholder 3">
            <a:extLst>
              <a:ext uri="{FF2B5EF4-FFF2-40B4-BE49-F238E27FC236}">
                <a16:creationId xmlns:a16="http://schemas.microsoft.com/office/drawing/2014/main" id="{2E980FA1-2956-40D2-84E5-2C17673E6F21}"/>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754485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65D25-13E4-4CDD-8FF0-CBC7F6C3A0CC}"/>
              </a:ext>
            </a:extLst>
          </p:cNvPr>
          <p:cNvSpPr>
            <a:spLocks noGrp="1"/>
          </p:cNvSpPr>
          <p:nvPr>
            <p:ph type="title"/>
          </p:nvPr>
        </p:nvSpPr>
        <p:spPr/>
        <p:txBody>
          <a:bodyPr/>
          <a:lstStyle/>
          <a:p>
            <a:r>
              <a:rPr lang="en-US"/>
              <a:t>Facebook Own Posts Table | BMW Motorsport - 5 of 24</a:t>
            </a:r>
          </a:p>
        </p:txBody>
      </p:sp>
      <p:graphicFrame>
        <p:nvGraphicFramePr>
          <p:cNvPr id="5" name="Table Placeholder 4">
            <a:extLst>
              <a:ext uri="{FF2B5EF4-FFF2-40B4-BE49-F238E27FC236}">
                <a16:creationId xmlns:a16="http://schemas.microsoft.com/office/drawing/2014/main" id="{B77C16D0-56F7-4474-999D-47CBCDF8E9F0}"/>
              </a:ext>
            </a:extLst>
          </p:cNvPr>
          <p:cNvGraphicFramePr>
            <a:graphicFrameLocks noGrp="1"/>
          </p:cNvGraphicFramePr>
          <p:nvPr>
            <p:ph type="tbl" sz="quarter" idx="13"/>
            <p:extLst>
              <p:ext uri="{D42A27DB-BD31-4B8C-83A1-F6EECF244321}">
                <p14:modId xmlns:p14="http://schemas.microsoft.com/office/powerpoint/2010/main" val="1792746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11153374"/>
                    </a:ext>
                  </a:extLst>
                </a:gridCol>
                <a:gridCol w="822960">
                  <a:extLst>
                    <a:ext uri="{9D8B030D-6E8A-4147-A177-3AD203B41FA5}">
                      <a16:colId xmlns:a16="http://schemas.microsoft.com/office/drawing/2014/main" val="3731409632"/>
                    </a:ext>
                  </a:extLst>
                </a:gridCol>
                <a:gridCol w="329184">
                  <a:extLst>
                    <a:ext uri="{9D8B030D-6E8A-4147-A177-3AD203B41FA5}">
                      <a16:colId xmlns:a16="http://schemas.microsoft.com/office/drawing/2014/main" val="1165315652"/>
                    </a:ext>
                  </a:extLst>
                </a:gridCol>
                <a:gridCol w="208280">
                  <a:extLst>
                    <a:ext uri="{9D8B030D-6E8A-4147-A177-3AD203B41FA5}">
                      <a16:colId xmlns:a16="http://schemas.microsoft.com/office/drawing/2014/main" val="1866502865"/>
                    </a:ext>
                  </a:extLst>
                </a:gridCol>
                <a:gridCol w="208280">
                  <a:extLst>
                    <a:ext uri="{9D8B030D-6E8A-4147-A177-3AD203B41FA5}">
                      <a16:colId xmlns:a16="http://schemas.microsoft.com/office/drawing/2014/main" val="1201950051"/>
                    </a:ext>
                  </a:extLst>
                </a:gridCol>
                <a:gridCol w="208280">
                  <a:extLst>
                    <a:ext uri="{9D8B030D-6E8A-4147-A177-3AD203B41FA5}">
                      <a16:colId xmlns:a16="http://schemas.microsoft.com/office/drawing/2014/main" val="4232927948"/>
                    </a:ext>
                  </a:extLst>
                </a:gridCol>
                <a:gridCol w="208280">
                  <a:extLst>
                    <a:ext uri="{9D8B030D-6E8A-4147-A177-3AD203B41FA5}">
                      <a16:colId xmlns:a16="http://schemas.microsoft.com/office/drawing/2014/main" val="2694834010"/>
                    </a:ext>
                  </a:extLst>
                </a:gridCol>
                <a:gridCol w="208280">
                  <a:extLst>
                    <a:ext uri="{9D8B030D-6E8A-4147-A177-3AD203B41FA5}">
                      <a16:colId xmlns:a16="http://schemas.microsoft.com/office/drawing/2014/main" val="2938552407"/>
                    </a:ext>
                  </a:extLst>
                </a:gridCol>
                <a:gridCol w="208280">
                  <a:extLst>
                    <a:ext uri="{9D8B030D-6E8A-4147-A177-3AD203B41FA5}">
                      <a16:colId xmlns:a16="http://schemas.microsoft.com/office/drawing/2014/main" val="519996320"/>
                    </a:ext>
                  </a:extLst>
                </a:gridCol>
                <a:gridCol w="208280">
                  <a:extLst>
                    <a:ext uri="{9D8B030D-6E8A-4147-A177-3AD203B41FA5}">
                      <a16:colId xmlns:a16="http://schemas.microsoft.com/office/drawing/2014/main" val="1982116061"/>
                    </a:ext>
                  </a:extLst>
                </a:gridCol>
                <a:gridCol w="208280">
                  <a:extLst>
                    <a:ext uri="{9D8B030D-6E8A-4147-A177-3AD203B41FA5}">
                      <a16:colId xmlns:a16="http://schemas.microsoft.com/office/drawing/2014/main" val="350005037"/>
                    </a:ext>
                  </a:extLst>
                </a:gridCol>
                <a:gridCol w="208280">
                  <a:extLst>
                    <a:ext uri="{9D8B030D-6E8A-4147-A177-3AD203B41FA5}">
                      <a16:colId xmlns:a16="http://schemas.microsoft.com/office/drawing/2014/main" val="1975878492"/>
                    </a:ext>
                  </a:extLst>
                </a:gridCol>
                <a:gridCol w="208280">
                  <a:extLst>
                    <a:ext uri="{9D8B030D-6E8A-4147-A177-3AD203B41FA5}">
                      <a16:colId xmlns:a16="http://schemas.microsoft.com/office/drawing/2014/main" val="2502456619"/>
                    </a:ext>
                  </a:extLst>
                </a:gridCol>
                <a:gridCol w="208280">
                  <a:extLst>
                    <a:ext uri="{9D8B030D-6E8A-4147-A177-3AD203B41FA5}">
                      <a16:colId xmlns:a16="http://schemas.microsoft.com/office/drawing/2014/main" val="979017937"/>
                    </a:ext>
                  </a:extLst>
                </a:gridCol>
                <a:gridCol w="208280">
                  <a:extLst>
                    <a:ext uri="{9D8B030D-6E8A-4147-A177-3AD203B41FA5}">
                      <a16:colId xmlns:a16="http://schemas.microsoft.com/office/drawing/2014/main" val="4046811187"/>
                    </a:ext>
                  </a:extLst>
                </a:gridCol>
                <a:gridCol w="208280">
                  <a:extLst>
                    <a:ext uri="{9D8B030D-6E8A-4147-A177-3AD203B41FA5}">
                      <a16:colId xmlns:a16="http://schemas.microsoft.com/office/drawing/2014/main" val="2659281557"/>
                    </a:ext>
                  </a:extLst>
                </a:gridCol>
                <a:gridCol w="208280">
                  <a:extLst>
                    <a:ext uri="{9D8B030D-6E8A-4147-A177-3AD203B41FA5}">
                      <a16:colId xmlns:a16="http://schemas.microsoft.com/office/drawing/2014/main" val="2408400916"/>
                    </a:ext>
                  </a:extLst>
                </a:gridCol>
                <a:gridCol w="208280">
                  <a:extLst>
                    <a:ext uri="{9D8B030D-6E8A-4147-A177-3AD203B41FA5}">
                      <a16:colId xmlns:a16="http://schemas.microsoft.com/office/drawing/2014/main" val="3698593062"/>
                    </a:ext>
                  </a:extLst>
                </a:gridCol>
                <a:gridCol w="208280">
                  <a:extLst>
                    <a:ext uri="{9D8B030D-6E8A-4147-A177-3AD203B41FA5}">
                      <a16:colId xmlns:a16="http://schemas.microsoft.com/office/drawing/2014/main" val="868790116"/>
                    </a:ext>
                  </a:extLst>
                </a:gridCol>
                <a:gridCol w="208280">
                  <a:extLst>
                    <a:ext uri="{9D8B030D-6E8A-4147-A177-3AD203B41FA5}">
                      <a16:colId xmlns:a16="http://schemas.microsoft.com/office/drawing/2014/main" val="4288505514"/>
                    </a:ext>
                  </a:extLst>
                </a:gridCol>
                <a:gridCol w="208280">
                  <a:extLst>
                    <a:ext uri="{9D8B030D-6E8A-4147-A177-3AD203B41FA5}">
                      <a16:colId xmlns:a16="http://schemas.microsoft.com/office/drawing/2014/main" val="1787668706"/>
                    </a:ext>
                  </a:extLst>
                </a:gridCol>
                <a:gridCol w="208280">
                  <a:extLst>
                    <a:ext uri="{9D8B030D-6E8A-4147-A177-3AD203B41FA5}">
                      <a16:colId xmlns:a16="http://schemas.microsoft.com/office/drawing/2014/main" val="3177973180"/>
                    </a:ext>
                  </a:extLst>
                </a:gridCol>
                <a:gridCol w="208280">
                  <a:extLst>
                    <a:ext uri="{9D8B030D-6E8A-4147-A177-3AD203B41FA5}">
                      <a16:colId xmlns:a16="http://schemas.microsoft.com/office/drawing/2014/main" val="3427829687"/>
                    </a:ext>
                  </a:extLst>
                </a:gridCol>
                <a:gridCol w="208280">
                  <a:extLst>
                    <a:ext uri="{9D8B030D-6E8A-4147-A177-3AD203B41FA5}">
                      <a16:colId xmlns:a16="http://schemas.microsoft.com/office/drawing/2014/main" val="2942710050"/>
                    </a:ext>
                  </a:extLst>
                </a:gridCol>
                <a:gridCol w="208280">
                  <a:extLst>
                    <a:ext uri="{9D8B030D-6E8A-4147-A177-3AD203B41FA5}">
                      <a16:colId xmlns:a16="http://schemas.microsoft.com/office/drawing/2014/main" val="360344214"/>
                    </a:ext>
                  </a:extLst>
                </a:gridCol>
                <a:gridCol w="208280">
                  <a:extLst>
                    <a:ext uri="{9D8B030D-6E8A-4147-A177-3AD203B41FA5}">
                      <a16:colId xmlns:a16="http://schemas.microsoft.com/office/drawing/2014/main" val="549213295"/>
                    </a:ext>
                  </a:extLst>
                </a:gridCol>
                <a:gridCol w="208280">
                  <a:extLst>
                    <a:ext uri="{9D8B030D-6E8A-4147-A177-3AD203B41FA5}">
                      <a16:colId xmlns:a16="http://schemas.microsoft.com/office/drawing/2014/main" val="3880547613"/>
                    </a:ext>
                  </a:extLst>
                </a:gridCol>
                <a:gridCol w="208280">
                  <a:extLst>
                    <a:ext uri="{9D8B030D-6E8A-4147-A177-3AD203B41FA5}">
                      <a16:colId xmlns:a16="http://schemas.microsoft.com/office/drawing/2014/main" val="2175675806"/>
                    </a:ext>
                  </a:extLst>
                </a:gridCol>
                <a:gridCol w="208280">
                  <a:extLst>
                    <a:ext uri="{9D8B030D-6E8A-4147-A177-3AD203B41FA5}">
                      <a16:colId xmlns:a16="http://schemas.microsoft.com/office/drawing/2014/main" val="1552813520"/>
                    </a:ext>
                  </a:extLst>
                </a:gridCol>
                <a:gridCol w="208280">
                  <a:extLst>
                    <a:ext uri="{9D8B030D-6E8A-4147-A177-3AD203B41FA5}">
                      <a16:colId xmlns:a16="http://schemas.microsoft.com/office/drawing/2014/main" val="3082831197"/>
                    </a:ext>
                  </a:extLst>
                </a:gridCol>
                <a:gridCol w="208280">
                  <a:extLst>
                    <a:ext uri="{9D8B030D-6E8A-4147-A177-3AD203B41FA5}">
                      <a16:colId xmlns:a16="http://schemas.microsoft.com/office/drawing/2014/main" val="3412125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41969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- 2020-05-02 18:15:33</a:t>
                      </a:r>
                      <a:r>
                        <a:rPr kumimoji="0" lang="en-US" sz="1000" b="0" i="0" u="none" strike="noStrike" kern="1200" cap="none" spc="0" normalizeH="0" baseline="0" noProof="0">
                          <a:ln>
                            <a:noFill/>
                          </a:ln>
                          <a:solidFill>
                            <a:prstClr val="black"/>
                          </a:solidFill>
                          <a:effectLst/>
                          <a:uLnTx/>
                          <a:uFillTx/>
                          <a:latin typeface="+mn-lt"/>
                          <a:ea typeface="+mn-ea"/>
                          <a:cs typeface="+mn-cs"/>
                        </a:rPr>
                        <a:t>
 He can't stop winning! 
Maximilian Günther wins round 2 of the ABB Formula E Race at Home Challenge and is on top of the championship. Fabulous job! 🏆Alexander Sims finished 14th.
#StayHome #StaySafe #KeepYourPassion #RacingBeyond #BMWSIM #RaceAtHome ABB Formula 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https://scontent-iad3-1.xx.fbcdn.net/v/t15.5256-10/s720x720/95436307_823960834679725_8882327959692640256_n.jpg?_nc_cat=106&amp;_nc_sid=ad6a45&amp;_nc_ohc=Su5ut6czJVMAX8zvrgq&amp;_nc_ht=scontent-iad3-1.xx&amp;_nc_tp=7&amp;oh=8d2dbf3d4b5ab85981f95287c032e983&amp;oe=5ED7F70C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7283391"/>
                  </a:ext>
                </a:extLst>
              </a:tr>
            </a:tbl>
          </a:graphicData>
        </a:graphic>
      </p:graphicFrame>
      <p:sp>
        <p:nvSpPr>
          <p:cNvPr id="4" name="Text Placeholder 3">
            <a:extLst>
              <a:ext uri="{FF2B5EF4-FFF2-40B4-BE49-F238E27FC236}">
                <a16:creationId xmlns:a16="http://schemas.microsoft.com/office/drawing/2014/main" id="{B1F53A00-0BC5-440C-8909-A788C84F9E45}"/>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3780590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97540-4539-404F-B6D8-AEF2320FD779}"/>
              </a:ext>
            </a:extLst>
          </p:cNvPr>
          <p:cNvSpPr>
            <a:spLocks noGrp="1"/>
          </p:cNvSpPr>
          <p:nvPr>
            <p:ph type="title"/>
          </p:nvPr>
        </p:nvSpPr>
        <p:spPr/>
        <p:txBody>
          <a:bodyPr/>
          <a:lstStyle/>
          <a:p>
            <a:r>
              <a:rPr lang="en-US"/>
              <a:t>Facebook Own Posts Table | BMW Motorsport - 6 of 24</a:t>
            </a:r>
          </a:p>
        </p:txBody>
      </p:sp>
      <p:graphicFrame>
        <p:nvGraphicFramePr>
          <p:cNvPr id="5" name="Table Placeholder 4">
            <a:extLst>
              <a:ext uri="{FF2B5EF4-FFF2-40B4-BE49-F238E27FC236}">
                <a16:creationId xmlns:a16="http://schemas.microsoft.com/office/drawing/2014/main" id="{F0B88AE6-1E0D-4B90-8ED4-9F28762037A1}"/>
              </a:ext>
            </a:extLst>
          </p:cNvPr>
          <p:cNvGraphicFramePr>
            <a:graphicFrameLocks noGrp="1"/>
          </p:cNvGraphicFramePr>
          <p:nvPr>
            <p:ph type="tbl" sz="quarter" idx="13"/>
            <p:extLst>
              <p:ext uri="{D42A27DB-BD31-4B8C-83A1-F6EECF244321}">
                <p14:modId xmlns:p14="http://schemas.microsoft.com/office/powerpoint/2010/main" val="4244997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14549007"/>
                    </a:ext>
                  </a:extLst>
                </a:gridCol>
                <a:gridCol w="822960">
                  <a:extLst>
                    <a:ext uri="{9D8B030D-6E8A-4147-A177-3AD203B41FA5}">
                      <a16:colId xmlns:a16="http://schemas.microsoft.com/office/drawing/2014/main" val="1368060358"/>
                    </a:ext>
                  </a:extLst>
                </a:gridCol>
                <a:gridCol w="329184">
                  <a:extLst>
                    <a:ext uri="{9D8B030D-6E8A-4147-A177-3AD203B41FA5}">
                      <a16:colId xmlns:a16="http://schemas.microsoft.com/office/drawing/2014/main" val="2439288473"/>
                    </a:ext>
                  </a:extLst>
                </a:gridCol>
                <a:gridCol w="208280">
                  <a:extLst>
                    <a:ext uri="{9D8B030D-6E8A-4147-A177-3AD203B41FA5}">
                      <a16:colId xmlns:a16="http://schemas.microsoft.com/office/drawing/2014/main" val="3415796359"/>
                    </a:ext>
                  </a:extLst>
                </a:gridCol>
                <a:gridCol w="208280">
                  <a:extLst>
                    <a:ext uri="{9D8B030D-6E8A-4147-A177-3AD203B41FA5}">
                      <a16:colId xmlns:a16="http://schemas.microsoft.com/office/drawing/2014/main" val="1567710250"/>
                    </a:ext>
                  </a:extLst>
                </a:gridCol>
                <a:gridCol w="208280">
                  <a:extLst>
                    <a:ext uri="{9D8B030D-6E8A-4147-A177-3AD203B41FA5}">
                      <a16:colId xmlns:a16="http://schemas.microsoft.com/office/drawing/2014/main" val="2084163078"/>
                    </a:ext>
                  </a:extLst>
                </a:gridCol>
                <a:gridCol w="208280">
                  <a:extLst>
                    <a:ext uri="{9D8B030D-6E8A-4147-A177-3AD203B41FA5}">
                      <a16:colId xmlns:a16="http://schemas.microsoft.com/office/drawing/2014/main" val="4131872181"/>
                    </a:ext>
                  </a:extLst>
                </a:gridCol>
                <a:gridCol w="208280">
                  <a:extLst>
                    <a:ext uri="{9D8B030D-6E8A-4147-A177-3AD203B41FA5}">
                      <a16:colId xmlns:a16="http://schemas.microsoft.com/office/drawing/2014/main" val="3799739714"/>
                    </a:ext>
                  </a:extLst>
                </a:gridCol>
                <a:gridCol w="208280">
                  <a:extLst>
                    <a:ext uri="{9D8B030D-6E8A-4147-A177-3AD203B41FA5}">
                      <a16:colId xmlns:a16="http://schemas.microsoft.com/office/drawing/2014/main" val="513281110"/>
                    </a:ext>
                  </a:extLst>
                </a:gridCol>
                <a:gridCol w="208280">
                  <a:extLst>
                    <a:ext uri="{9D8B030D-6E8A-4147-A177-3AD203B41FA5}">
                      <a16:colId xmlns:a16="http://schemas.microsoft.com/office/drawing/2014/main" val="2278586525"/>
                    </a:ext>
                  </a:extLst>
                </a:gridCol>
                <a:gridCol w="208280">
                  <a:extLst>
                    <a:ext uri="{9D8B030D-6E8A-4147-A177-3AD203B41FA5}">
                      <a16:colId xmlns:a16="http://schemas.microsoft.com/office/drawing/2014/main" val="2587244631"/>
                    </a:ext>
                  </a:extLst>
                </a:gridCol>
                <a:gridCol w="208280">
                  <a:extLst>
                    <a:ext uri="{9D8B030D-6E8A-4147-A177-3AD203B41FA5}">
                      <a16:colId xmlns:a16="http://schemas.microsoft.com/office/drawing/2014/main" val="3321313594"/>
                    </a:ext>
                  </a:extLst>
                </a:gridCol>
                <a:gridCol w="208280">
                  <a:extLst>
                    <a:ext uri="{9D8B030D-6E8A-4147-A177-3AD203B41FA5}">
                      <a16:colId xmlns:a16="http://schemas.microsoft.com/office/drawing/2014/main" val="22063227"/>
                    </a:ext>
                  </a:extLst>
                </a:gridCol>
                <a:gridCol w="208280">
                  <a:extLst>
                    <a:ext uri="{9D8B030D-6E8A-4147-A177-3AD203B41FA5}">
                      <a16:colId xmlns:a16="http://schemas.microsoft.com/office/drawing/2014/main" val="2984661881"/>
                    </a:ext>
                  </a:extLst>
                </a:gridCol>
                <a:gridCol w="208280">
                  <a:extLst>
                    <a:ext uri="{9D8B030D-6E8A-4147-A177-3AD203B41FA5}">
                      <a16:colId xmlns:a16="http://schemas.microsoft.com/office/drawing/2014/main" val="911875612"/>
                    </a:ext>
                  </a:extLst>
                </a:gridCol>
                <a:gridCol w="208280">
                  <a:extLst>
                    <a:ext uri="{9D8B030D-6E8A-4147-A177-3AD203B41FA5}">
                      <a16:colId xmlns:a16="http://schemas.microsoft.com/office/drawing/2014/main" val="2891318761"/>
                    </a:ext>
                  </a:extLst>
                </a:gridCol>
                <a:gridCol w="208280">
                  <a:extLst>
                    <a:ext uri="{9D8B030D-6E8A-4147-A177-3AD203B41FA5}">
                      <a16:colId xmlns:a16="http://schemas.microsoft.com/office/drawing/2014/main" val="3358210552"/>
                    </a:ext>
                  </a:extLst>
                </a:gridCol>
                <a:gridCol w="208280">
                  <a:extLst>
                    <a:ext uri="{9D8B030D-6E8A-4147-A177-3AD203B41FA5}">
                      <a16:colId xmlns:a16="http://schemas.microsoft.com/office/drawing/2014/main" val="3931881703"/>
                    </a:ext>
                  </a:extLst>
                </a:gridCol>
                <a:gridCol w="208280">
                  <a:extLst>
                    <a:ext uri="{9D8B030D-6E8A-4147-A177-3AD203B41FA5}">
                      <a16:colId xmlns:a16="http://schemas.microsoft.com/office/drawing/2014/main" val="2639221266"/>
                    </a:ext>
                  </a:extLst>
                </a:gridCol>
                <a:gridCol w="208280">
                  <a:extLst>
                    <a:ext uri="{9D8B030D-6E8A-4147-A177-3AD203B41FA5}">
                      <a16:colId xmlns:a16="http://schemas.microsoft.com/office/drawing/2014/main" val="417620500"/>
                    </a:ext>
                  </a:extLst>
                </a:gridCol>
                <a:gridCol w="208280">
                  <a:extLst>
                    <a:ext uri="{9D8B030D-6E8A-4147-A177-3AD203B41FA5}">
                      <a16:colId xmlns:a16="http://schemas.microsoft.com/office/drawing/2014/main" val="4075471046"/>
                    </a:ext>
                  </a:extLst>
                </a:gridCol>
                <a:gridCol w="208280">
                  <a:extLst>
                    <a:ext uri="{9D8B030D-6E8A-4147-A177-3AD203B41FA5}">
                      <a16:colId xmlns:a16="http://schemas.microsoft.com/office/drawing/2014/main" val="2451221726"/>
                    </a:ext>
                  </a:extLst>
                </a:gridCol>
                <a:gridCol w="208280">
                  <a:extLst>
                    <a:ext uri="{9D8B030D-6E8A-4147-A177-3AD203B41FA5}">
                      <a16:colId xmlns:a16="http://schemas.microsoft.com/office/drawing/2014/main" val="3266450781"/>
                    </a:ext>
                  </a:extLst>
                </a:gridCol>
                <a:gridCol w="208280">
                  <a:extLst>
                    <a:ext uri="{9D8B030D-6E8A-4147-A177-3AD203B41FA5}">
                      <a16:colId xmlns:a16="http://schemas.microsoft.com/office/drawing/2014/main" val="3245754072"/>
                    </a:ext>
                  </a:extLst>
                </a:gridCol>
                <a:gridCol w="208280">
                  <a:extLst>
                    <a:ext uri="{9D8B030D-6E8A-4147-A177-3AD203B41FA5}">
                      <a16:colId xmlns:a16="http://schemas.microsoft.com/office/drawing/2014/main" val="1422859528"/>
                    </a:ext>
                  </a:extLst>
                </a:gridCol>
                <a:gridCol w="208280">
                  <a:extLst>
                    <a:ext uri="{9D8B030D-6E8A-4147-A177-3AD203B41FA5}">
                      <a16:colId xmlns:a16="http://schemas.microsoft.com/office/drawing/2014/main" val="1993409527"/>
                    </a:ext>
                  </a:extLst>
                </a:gridCol>
                <a:gridCol w="208280">
                  <a:extLst>
                    <a:ext uri="{9D8B030D-6E8A-4147-A177-3AD203B41FA5}">
                      <a16:colId xmlns:a16="http://schemas.microsoft.com/office/drawing/2014/main" val="914231963"/>
                    </a:ext>
                  </a:extLst>
                </a:gridCol>
                <a:gridCol w="208280">
                  <a:extLst>
                    <a:ext uri="{9D8B030D-6E8A-4147-A177-3AD203B41FA5}">
                      <a16:colId xmlns:a16="http://schemas.microsoft.com/office/drawing/2014/main" val="1628880995"/>
                    </a:ext>
                  </a:extLst>
                </a:gridCol>
                <a:gridCol w="208280">
                  <a:extLst>
                    <a:ext uri="{9D8B030D-6E8A-4147-A177-3AD203B41FA5}">
                      <a16:colId xmlns:a16="http://schemas.microsoft.com/office/drawing/2014/main" val="818039758"/>
                    </a:ext>
                  </a:extLst>
                </a:gridCol>
                <a:gridCol w="208280">
                  <a:extLst>
                    <a:ext uri="{9D8B030D-6E8A-4147-A177-3AD203B41FA5}">
                      <a16:colId xmlns:a16="http://schemas.microsoft.com/office/drawing/2014/main" val="3477709141"/>
                    </a:ext>
                  </a:extLst>
                </a:gridCol>
                <a:gridCol w="208280">
                  <a:extLst>
                    <a:ext uri="{9D8B030D-6E8A-4147-A177-3AD203B41FA5}">
                      <a16:colId xmlns:a16="http://schemas.microsoft.com/office/drawing/2014/main" val="634683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86613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- 2020-05-02 12:30:10</a:t>
                      </a:r>
                      <a:r>
                        <a:rPr kumimoji="0" lang="en-US" sz="1000" b="0" i="0" u="none" strike="noStrike" kern="1200" cap="none" spc="0" normalizeH="0" baseline="0" noProof="0">
                          <a:ln>
                            <a:noFill/>
                          </a:ln>
                          <a:solidFill>
                            <a:prstClr val="black"/>
                          </a:solidFill>
                          <a:effectLst/>
                          <a:uLnTx/>
                          <a:uFillTx/>
                          <a:latin typeface="+mn-lt"/>
                          <a:ea typeface="+mn-ea"/>
                          <a:cs typeface="+mn-cs"/>
                        </a:rPr>
                        <a:t>
 And again, hell will be quaking when the BMW Z4 GT3 tackles the Nordschleife in the fourth round of the Digital Nürburgring Endurance Series powered by VCO on Saturday. 
Be there live and let yourself be carried away by virtual Nürburgring action. #StaySafe #KeepYourPassion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https://scontent-iad3-1.xx.fbcdn.net/v/t15.5256-10/95831450_260733785052118_427801914030161920_n.jpg?_nc_cat=109&amp;_nc_sid=ad6a45&amp;_nc_ohc=7s1g6NHyAL8AX82-WDy&amp;_nc_ht=scontent-iad3-1.xx&amp;oh=79ee8d5a6eb1091609bad305d7f20729&amp;oe=5ED591FE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8140154"/>
                  </a:ext>
                </a:extLst>
              </a:tr>
            </a:tbl>
          </a:graphicData>
        </a:graphic>
      </p:graphicFrame>
      <p:sp>
        <p:nvSpPr>
          <p:cNvPr id="4" name="Text Placeholder 3">
            <a:extLst>
              <a:ext uri="{FF2B5EF4-FFF2-40B4-BE49-F238E27FC236}">
                <a16:creationId xmlns:a16="http://schemas.microsoft.com/office/drawing/2014/main" id="{6436AFE1-F35F-4A7C-96A2-9CCDD11539F5}"/>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4041994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2F8A5-4DF8-4F90-BFCE-4091A18A6AE0}"/>
              </a:ext>
            </a:extLst>
          </p:cNvPr>
          <p:cNvSpPr>
            <a:spLocks noGrp="1"/>
          </p:cNvSpPr>
          <p:nvPr>
            <p:ph type="title"/>
          </p:nvPr>
        </p:nvSpPr>
        <p:spPr/>
        <p:txBody>
          <a:bodyPr/>
          <a:lstStyle/>
          <a:p>
            <a:r>
              <a:rPr lang="en-US"/>
              <a:t>Facebook Own Posts Table | BMW Motorsport - 7 of 24</a:t>
            </a:r>
          </a:p>
        </p:txBody>
      </p:sp>
      <p:graphicFrame>
        <p:nvGraphicFramePr>
          <p:cNvPr id="5" name="Table Placeholder 4">
            <a:extLst>
              <a:ext uri="{FF2B5EF4-FFF2-40B4-BE49-F238E27FC236}">
                <a16:creationId xmlns:a16="http://schemas.microsoft.com/office/drawing/2014/main" id="{72CB2C6F-C0F2-4379-8D97-356A95E18549}"/>
              </a:ext>
            </a:extLst>
          </p:cNvPr>
          <p:cNvGraphicFramePr>
            <a:graphicFrameLocks noGrp="1"/>
          </p:cNvGraphicFramePr>
          <p:nvPr>
            <p:ph type="tbl" sz="quarter" idx="13"/>
            <p:extLst>
              <p:ext uri="{D42A27DB-BD31-4B8C-83A1-F6EECF244321}">
                <p14:modId xmlns:p14="http://schemas.microsoft.com/office/powerpoint/2010/main" val="2195701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78272486"/>
                    </a:ext>
                  </a:extLst>
                </a:gridCol>
                <a:gridCol w="822960">
                  <a:extLst>
                    <a:ext uri="{9D8B030D-6E8A-4147-A177-3AD203B41FA5}">
                      <a16:colId xmlns:a16="http://schemas.microsoft.com/office/drawing/2014/main" val="3271153782"/>
                    </a:ext>
                  </a:extLst>
                </a:gridCol>
                <a:gridCol w="329184">
                  <a:extLst>
                    <a:ext uri="{9D8B030D-6E8A-4147-A177-3AD203B41FA5}">
                      <a16:colId xmlns:a16="http://schemas.microsoft.com/office/drawing/2014/main" val="933655159"/>
                    </a:ext>
                  </a:extLst>
                </a:gridCol>
                <a:gridCol w="208280">
                  <a:extLst>
                    <a:ext uri="{9D8B030D-6E8A-4147-A177-3AD203B41FA5}">
                      <a16:colId xmlns:a16="http://schemas.microsoft.com/office/drawing/2014/main" val="872823812"/>
                    </a:ext>
                  </a:extLst>
                </a:gridCol>
                <a:gridCol w="208280">
                  <a:extLst>
                    <a:ext uri="{9D8B030D-6E8A-4147-A177-3AD203B41FA5}">
                      <a16:colId xmlns:a16="http://schemas.microsoft.com/office/drawing/2014/main" val="2290248380"/>
                    </a:ext>
                  </a:extLst>
                </a:gridCol>
                <a:gridCol w="208280">
                  <a:extLst>
                    <a:ext uri="{9D8B030D-6E8A-4147-A177-3AD203B41FA5}">
                      <a16:colId xmlns:a16="http://schemas.microsoft.com/office/drawing/2014/main" val="4060858924"/>
                    </a:ext>
                  </a:extLst>
                </a:gridCol>
                <a:gridCol w="208280">
                  <a:extLst>
                    <a:ext uri="{9D8B030D-6E8A-4147-A177-3AD203B41FA5}">
                      <a16:colId xmlns:a16="http://schemas.microsoft.com/office/drawing/2014/main" val="1207935899"/>
                    </a:ext>
                  </a:extLst>
                </a:gridCol>
                <a:gridCol w="208280">
                  <a:extLst>
                    <a:ext uri="{9D8B030D-6E8A-4147-A177-3AD203B41FA5}">
                      <a16:colId xmlns:a16="http://schemas.microsoft.com/office/drawing/2014/main" val="2943223680"/>
                    </a:ext>
                  </a:extLst>
                </a:gridCol>
                <a:gridCol w="208280">
                  <a:extLst>
                    <a:ext uri="{9D8B030D-6E8A-4147-A177-3AD203B41FA5}">
                      <a16:colId xmlns:a16="http://schemas.microsoft.com/office/drawing/2014/main" val="2883699863"/>
                    </a:ext>
                  </a:extLst>
                </a:gridCol>
                <a:gridCol w="208280">
                  <a:extLst>
                    <a:ext uri="{9D8B030D-6E8A-4147-A177-3AD203B41FA5}">
                      <a16:colId xmlns:a16="http://schemas.microsoft.com/office/drawing/2014/main" val="2918845435"/>
                    </a:ext>
                  </a:extLst>
                </a:gridCol>
                <a:gridCol w="208280">
                  <a:extLst>
                    <a:ext uri="{9D8B030D-6E8A-4147-A177-3AD203B41FA5}">
                      <a16:colId xmlns:a16="http://schemas.microsoft.com/office/drawing/2014/main" val="1721326400"/>
                    </a:ext>
                  </a:extLst>
                </a:gridCol>
                <a:gridCol w="208280">
                  <a:extLst>
                    <a:ext uri="{9D8B030D-6E8A-4147-A177-3AD203B41FA5}">
                      <a16:colId xmlns:a16="http://schemas.microsoft.com/office/drawing/2014/main" val="1991713561"/>
                    </a:ext>
                  </a:extLst>
                </a:gridCol>
                <a:gridCol w="208280">
                  <a:extLst>
                    <a:ext uri="{9D8B030D-6E8A-4147-A177-3AD203B41FA5}">
                      <a16:colId xmlns:a16="http://schemas.microsoft.com/office/drawing/2014/main" val="695069420"/>
                    </a:ext>
                  </a:extLst>
                </a:gridCol>
                <a:gridCol w="208280">
                  <a:extLst>
                    <a:ext uri="{9D8B030D-6E8A-4147-A177-3AD203B41FA5}">
                      <a16:colId xmlns:a16="http://schemas.microsoft.com/office/drawing/2014/main" val="1800186366"/>
                    </a:ext>
                  </a:extLst>
                </a:gridCol>
                <a:gridCol w="208280">
                  <a:extLst>
                    <a:ext uri="{9D8B030D-6E8A-4147-A177-3AD203B41FA5}">
                      <a16:colId xmlns:a16="http://schemas.microsoft.com/office/drawing/2014/main" val="1236211745"/>
                    </a:ext>
                  </a:extLst>
                </a:gridCol>
                <a:gridCol w="208280">
                  <a:extLst>
                    <a:ext uri="{9D8B030D-6E8A-4147-A177-3AD203B41FA5}">
                      <a16:colId xmlns:a16="http://schemas.microsoft.com/office/drawing/2014/main" val="3750543571"/>
                    </a:ext>
                  </a:extLst>
                </a:gridCol>
                <a:gridCol w="208280">
                  <a:extLst>
                    <a:ext uri="{9D8B030D-6E8A-4147-A177-3AD203B41FA5}">
                      <a16:colId xmlns:a16="http://schemas.microsoft.com/office/drawing/2014/main" val="2137659443"/>
                    </a:ext>
                  </a:extLst>
                </a:gridCol>
                <a:gridCol w="208280">
                  <a:extLst>
                    <a:ext uri="{9D8B030D-6E8A-4147-A177-3AD203B41FA5}">
                      <a16:colId xmlns:a16="http://schemas.microsoft.com/office/drawing/2014/main" val="3322694207"/>
                    </a:ext>
                  </a:extLst>
                </a:gridCol>
                <a:gridCol w="208280">
                  <a:extLst>
                    <a:ext uri="{9D8B030D-6E8A-4147-A177-3AD203B41FA5}">
                      <a16:colId xmlns:a16="http://schemas.microsoft.com/office/drawing/2014/main" val="3086727452"/>
                    </a:ext>
                  </a:extLst>
                </a:gridCol>
                <a:gridCol w="208280">
                  <a:extLst>
                    <a:ext uri="{9D8B030D-6E8A-4147-A177-3AD203B41FA5}">
                      <a16:colId xmlns:a16="http://schemas.microsoft.com/office/drawing/2014/main" val="3602459559"/>
                    </a:ext>
                  </a:extLst>
                </a:gridCol>
                <a:gridCol w="208280">
                  <a:extLst>
                    <a:ext uri="{9D8B030D-6E8A-4147-A177-3AD203B41FA5}">
                      <a16:colId xmlns:a16="http://schemas.microsoft.com/office/drawing/2014/main" val="1427608685"/>
                    </a:ext>
                  </a:extLst>
                </a:gridCol>
                <a:gridCol w="208280">
                  <a:extLst>
                    <a:ext uri="{9D8B030D-6E8A-4147-A177-3AD203B41FA5}">
                      <a16:colId xmlns:a16="http://schemas.microsoft.com/office/drawing/2014/main" val="2182600043"/>
                    </a:ext>
                  </a:extLst>
                </a:gridCol>
                <a:gridCol w="208280">
                  <a:extLst>
                    <a:ext uri="{9D8B030D-6E8A-4147-A177-3AD203B41FA5}">
                      <a16:colId xmlns:a16="http://schemas.microsoft.com/office/drawing/2014/main" val="3644351723"/>
                    </a:ext>
                  </a:extLst>
                </a:gridCol>
                <a:gridCol w="208280">
                  <a:extLst>
                    <a:ext uri="{9D8B030D-6E8A-4147-A177-3AD203B41FA5}">
                      <a16:colId xmlns:a16="http://schemas.microsoft.com/office/drawing/2014/main" val="2270424093"/>
                    </a:ext>
                  </a:extLst>
                </a:gridCol>
                <a:gridCol w="208280">
                  <a:extLst>
                    <a:ext uri="{9D8B030D-6E8A-4147-A177-3AD203B41FA5}">
                      <a16:colId xmlns:a16="http://schemas.microsoft.com/office/drawing/2014/main" val="2151751828"/>
                    </a:ext>
                  </a:extLst>
                </a:gridCol>
                <a:gridCol w="208280">
                  <a:extLst>
                    <a:ext uri="{9D8B030D-6E8A-4147-A177-3AD203B41FA5}">
                      <a16:colId xmlns:a16="http://schemas.microsoft.com/office/drawing/2014/main" val="694977645"/>
                    </a:ext>
                  </a:extLst>
                </a:gridCol>
                <a:gridCol w="208280">
                  <a:extLst>
                    <a:ext uri="{9D8B030D-6E8A-4147-A177-3AD203B41FA5}">
                      <a16:colId xmlns:a16="http://schemas.microsoft.com/office/drawing/2014/main" val="1943505041"/>
                    </a:ext>
                  </a:extLst>
                </a:gridCol>
                <a:gridCol w="208280">
                  <a:extLst>
                    <a:ext uri="{9D8B030D-6E8A-4147-A177-3AD203B41FA5}">
                      <a16:colId xmlns:a16="http://schemas.microsoft.com/office/drawing/2014/main" val="1235703017"/>
                    </a:ext>
                  </a:extLst>
                </a:gridCol>
                <a:gridCol w="208280">
                  <a:extLst>
                    <a:ext uri="{9D8B030D-6E8A-4147-A177-3AD203B41FA5}">
                      <a16:colId xmlns:a16="http://schemas.microsoft.com/office/drawing/2014/main" val="3709418308"/>
                    </a:ext>
                  </a:extLst>
                </a:gridCol>
                <a:gridCol w="208280">
                  <a:extLst>
                    <a:ext uri="{9D8B030D-6E8A-4147-A177-3AD203B41FA5}">
                      <a16:colId xmlns:a16="http://schemas.microsoft.com/office/drawing/2014/main" val="3380279634"/>
                    </a:ext>
                  </a:extLst>
                </a:gridCol>
                <a:gridCol w="208280">
                  <a:extLst>
                    <a:ext uri="{9D8B030D-6E8A-4147-A177-3AD203B41FA5}">
                      <a16:colId xmlns:a16="http://schemas.microsoft.com/office/drawing/2014/main" val="4207867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2256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- 2020-05-02 16:25:09</a:t>
                      </a:r>
                      <a:r>
                        <a:rPr kumimoji="0" lang="en-US" sz="1000" b="0" i="0" u="none" strike="noStrike" kern="1200" cap="none" spc="0" normalizeH="0" baseline="0" noProof="0">
                          <a:ln>
                            <a:noFill/>
                          </a:ln>
                          <a:solidFill>
                            <a:prstClr val="black"/>
                          </a:solidFill>
                          <a:effectLst/>
                          <a:uLnTx/>
                          <a:uFillTx/>
                          <a:latin typeface="+mn-lt"/>
                          <a:ea typeface="+mn-ea"/>
                          <a:cs typeface="+mn-cs"/>
                        </a:rPr>
                        <a:t>
 Maximilian Günther's victory in the first race puts him at the top of the points' standings: Now the ABB Formula E Race At Home Challenge enters round two.🕹
Be there live, when BMW i Andretti Motorsport will once again fight for victory.
#StaySafe #KeepYourPassion #RacingBeyond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https://scontent-iad3-1.xx.fbcdn.net/v/t15.5256-10/94319751_245548556796543_2396778212878188544_n.jpg?_nc_cat=105&amp;_nc_sid=ad6a45&amp;_nc_ohc=BALw56qWohIAX88ojyZ&amp;_nc_ht=scontent-iad3-1.xx&amp;oh=9250a27edbcc319da293c8def5db6d29&amp;oe=5ED6DB85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58314084"/>
                  </a:ext>
                </a:extLst>
              </a:tr>
            </a:tbl>
          </a:graphicData>
        </a:graphic>
      </p:graphicFrame>
      <p:sp>
        <p:nvSpPr>
          <p:cNvPr id="4" name="Text Placeholder 3">
            <a:extLst>
              <a:ext uri="{FF2B5EF4-FFF2-40B4-BE49-F238E27FC236}">
                <a16:creationId xmlns:a16="http://schemas.microsoft.com/office/drawing/2014/main" id="{0C62C286-6392-47B1-80BF-8DD73060162E}"/>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1221578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1D15-AA59-404C-954F-8000EF8E84D9}"/>
              </a:ext>
            </a:extLst>
          </p:cNvPr>
          <p:cNvSpPr>
            <a:spLocks noGrp="1"/>
          </p:cNvSpPr>
          <p:nvPr>
            <p:ph type="title"/>
          </p:nvPr>
        </p:nvSpPr>
        <p:spPr/>
        <p:txBody>
          <a:bodyPr/>
          <a:lstStyle/>
          <a:p>
            <a:r>
              <a:rPr lang="en-US"/>
              <a:t>Facebook Own Posts Table | BMW Motorsport - 8 of 24</a:t>
            </a:r>
          </a:p>
        </p:txBody>
      </p:sp>
      <p:graphicFrame>
        <p:nvGraphicFramePr>
          <p:cNvPr id="5" name="Table Placeholder 4">
            <a:extLst>
              <a:ext uri="{FF2B5EF4-FFF2-40B4-BE49-F238E27FC236}">
                <a16:creationId xmlns:a16="http://schemas.microsoft.com/office/drawing/2014/main" id="{287830E1-273F-428B-8061-4466B9EF2A3B}"/>
              </a:ext>
            </a:extLst>
          </p:cNvPr>
          <p:cNvGraphicFramePr>
            <a:graphicFrameLocks noGrp="1"/>
          </p:cNvGraphicFramePr>
          <p:nvPr>
            <p:ph type="tbl" sz="quarter" idx="13"/>
            <p:extLst>
              <p:ext uri="{D42A27DB-BD31-4B8C-83A1-F6EECF244321}">
                <p14:modId xmlns:p14="http://schemas.microsoft.com/office/powerpoint/2010/main" val="435251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54897220"/>
                    </a:ext>
                  </a:extLst>
                </a:gridCol>
                <a:gridCol w="822960">
                  <a:extLst>
                    <a:ext uri="{9D8B030D-6E8A-4147-A177-3AD203B41FA5}">
                      <a16:colId xmlns:a16="http://schemas.microsoft.com/office/drawing/2014/main" val="467912612"/>
                    </a:ext>
                  </a:extLst>
                </a:gridCol>
                <a:gridCol w="329184">
                  <a:extLst>
                    <a:ext uri="{9D8B030D-6E8A-4147-A177-3AD203B41FA5}">
                      <a16:colId xmlns:a16="http://schemas.microsoft.com/office/drawing/2014/main" val="3981394430"/>
                    </a:ext>
                  </a:extLst>
                </a:gridCol>
                <a:gridCol w="208280">
                  <a:extLst>
                    <a:ext uri="{9D8B030D-6E8A-4147-A177-3AD203B41FA5}">
                      <a16:colId xmlns:a16="http://schemas.microsoft.com/office/drawing/2014/main" val="1536579524"/>
                    </a:ext>
                  </a:extLst>
                </a:gridCol>
                <a:gridCol w="208280">
                  <a:extLst>
                    <a:ext uri="{9D8B030D-6E8A-4147-A177-3AD203B41FA5}">
                      <a16:colId xmlns:a16="http://schemas.microsoft.com/office/drawing/2014/main" val="1150039393"/>
                    </a:ext>
                  </a:extLst>
                </a:gridCol>
                <a:gridCol w="208280">
                  <a:extLst>
                    <a:ext uri="{9D8B030D-6E8A-4147-A177-3AD203B41FA5}">
                      <a16:colId xmlns:a16="http://schemas.microsoft.com/office/drawing/2014/main" val="589188437"/>
                    </a:ext>
                  </a:extLst>
                </a:gridCol>
                <a:gridCol w="208280">
                  <a:extLst>
                    <a:ext uri="{9D8B030D-6E8A-4147-A177-3AD203B41FA5}">
                      <a16:colId xmlns:a16="http://schemas.microsoft.com/office/drawing/2014/main" val="3083235470"/>
                    </a:ext>
                  </a:extLst>
                </a:gridCol>
                <a:gridCol w="208280">
                  <a:extLst>
                    <a:ext uri="{9D8B030D-6E8A-4147-A177-3AD203B41FA5}">
                      <a16:colId xmlns:a16="http://schemas.microsoft.com/office/drawing/2014/main" val="367193153"/>
                    </a:ext>
                  </a:extLst>
                </a:gridCol>
                <a:gridCol w="208280">
                  <a:extLst>
                    <a:ext uri="{9D8B030D-6E8A-4147-A177-3AD203B41FA5}">
                      <a16:colId xmlns:a16="http://schemas.microsoft.com/office/drawing/2014/main" val="2339587453"/>
                    </a:ext>
                  </a:extLst>
                </a:gridCol>
                <a:gridCol w="208280">
                  <a:extLst>
                    <a:ext uri="{9D8B030D-6E8A-4147-A177-3AD203B41FA5}">
                      <a16:colId xmlns:a16="http://schemas.microsoft.com/office/drawing/2014/main" val="92422188"/>
                    </a:ext>
                  </a:extLst>
                </a:gridCol>
                <a:gridCol w="208280">
                  <a:extLst>
                    <a:ext uri="{9D8B030D-6E8A-4147-A177-3AD203B41FA5}">
                      <a16:colId xmlns:a16="http://schemas.microsoft.com/office/drawing/2014/main" val="2910524611"/>
                    </a:ext>
                  </a:extLst>
                </a:gridCol>
                <a:gridCol w="208280">
                  <a:extLst>
                    <a:ext uri="{9D8B030D-6E8A-4147-A177-3AD203B41FA5}">
                      <a16:colId xmlns:a16="http://schemas.microsoft.com/office/drawing/2014/main" val="4104986390"/>
                    </a:ext>
                  </a:extLst>
                </a:gridCol>
                <a:gridCol w="208280">
                  <a:extLst>
                    <a:ext uri="{9D8B030D-6E8A-4147-A177-3AD203B41FA5}">
                      <a16:colId xmlns:a16="http://schemas.microsoft.com/office/drawing/2014/main" val="3021346687"/>
                    </a:ext>
                  </a:extLst>
                </a:gridCol>
                <a:gridCol w="208280">
                  <a:extLst>
                    <a:ext uri="{9D8B030D-6E8A-4147-A177-3AD203B41FA5}">
                      <a16:colId xmlns:a16="http://schemas.microsoft.com/office/drawing/2014/main" val="712877925"/>
                    </a:ext>
                  </a:extLst>
                </a:gridCol>
                <a:gridCol w="208280">
                  <a:extLst>
                    <a:ext uri="{9D8B030D-6E8A-4147-A177-3AD203B41FA5}">
                      <a16:colId xmlns:a16="http://schemas.microsoft.com/office/drawing/2014/main" val="1624774570"/>
                    </a:ext>
                  </a:extLst>
                </a:gridCol>
                <a:gridCol w="208280">
                  <a:extLst>
                    <a:ext uri="{9D8B030D-6E8A-4147-A177-3AD203B41FA5}">
                      <a16:colId xmlns:a16="http://schemas.microsoft.com/office/drawing/2014/main" val="2576248691"/>
                    </a:ext>
                  </a:extLst>
                </a:gridCol>
                <a:gridCol w="208280">
                  <a:extLst>
                    <a:ext uri="{9D8B030D-6E8A-4147-A177-3AD203B41FA5}">
                      <a16:colId xmlns:a16="http://schemas.microsoft.com/office/drawing/2014/main" val="137967309"/>
                    </a:ext>
                  </a:extLst>
                </a:gridCol>
                <a:gridCol w="208280">
                  <a:extLst>
                    <a:ext uri="{9D8B030D-6E8A-4147-A177-3AD203B41FA5}">
                      <a16:colId xmlns:a16="http://schemas.microsoft.com/office/drawing/2014/main" val="3482262197"/>
                    </a:ext>
                  </a:extLst>
                </a:gridCol>
                <a:gridCol w="208280">
                  <a:extLst>
                    <a:ext uri="{9D8B030D-6E8A-4147-A177-3AD203B41FA5}">
                      <a16:colId xmlns:a16="http://schemas.microsoft.com/office/drawing/2014/main" val="710802053"/>
                    </a:ext>
                  </a:extLst>
                </a:gridCol>
                <a:gridCol w="208280">
                  <a:extLst>
                    <a:ext uri="{9D8B030D-6E8A-4147-A177-3AD203B41FA5}">
                      <a16:colId xmlns:a16="http://schemas.microsoft.com/office/drawing/2014/main" val="1993431514"/>
                    </a:ext>
                  </a:extLst>
                </a:gridCol>
                <a:gridCol w="208280">
                  <a:extLst>
                    <a:ext uri="{9D8B030D-6E8A-4147-A177-3AD203B41FA5}">
                      <a16:colId xmlns:a16="http://schemas.microsoft.com/office/drawing/2014/main" val="1736308959"/>
                    </a:ext>
                  </a:extLst>
                </a:gridCol>
                <a:gridCol w="208280">
                  <a:extLst>
                    <a:ext uri="{9D8B030D-6E8A-4147-A177-3AD203B41FA5}">
                      <a16:colId xmlns:a16="http://schemas.microsoft.com/office/drawing/2014/main" val="2070826544"/>
                    </a:ext>
                  </a:extLst>
                </a:gridCol>
                <a:gridCol w="208280">
                  <a:extLst>
                    <a:ext uri="{9D8B030D-6E8A-4147-A177-3AD203B41FA5}">
                      <a16:colId xmlns:a16="http://schemas.microsoft.com/office/drawing/2014/main" val="1079247940"/>
                    </a:ext>
                  </a:extLst>
                </a:gridCol>
                <a:gridCol w="208280">
                  <a:extLst>
                    <a:ext uri="{9D8B030D-6E8A-4147-A177-3AD203B41FA5}">
                      <a16:colId xmlns:a16="http://schemas.microsoft.com/office/drawing/2014/main" val="3710042587"/>
                    </a:ext>
                  </a:extLst>
                </a:gridCol>
                <a:gridCol w="208280">
                  <a:extLst>
                    <a:ext uri="{9D8B030D-6E8A-4147-A177-3AD203B41FA5}">
                      <a16:colId xmlns:a16="http://schemas.microsoft.com/office/drawing/2014/main" val="2325333281"/>
                    </a:ext>
                  </a:extLst>
                </a:gridCol>
                <a:gridCol w="208280">
                  <a:extLst>
                    <a:ext uri="{9D8B030D-6E8A-4147-A177-3AD203B41FA5}">
                      <a16:colId xmlns:a16="http://schemas.microsoft.com/office/drawing/2014/main" val="680157349"/>
                    </a:ext>
                  </a:extLst>
                </a:gridCol>
                <a:gridCol w="208280">
                  <a:extLst>
                    <a:ext uri="{9D8B030D-6E8A-4147-A177-3AD203B41FA5}">
                      <a16:colId xmlns:a16="http://schemas.microsoft.com/office/drawing/2014/main" val="1800107316"/>
                    </a:ext>
                  </a:extLst>
                </a:gridCol>
                <a:gridCol w="208280">
                  <a:extLst>
                    <a:ext uri="{9D8B030D-6E8A-4147-A177-3AD203B41FA5}">
                      <a16:colId xmlns:a16="http://schemas.microsoft.com/office/drawing/2014/main" val="2780485226"/>
                    </a:ext>
                  </a:extLst>
                </a:gridCol>
                <a:gridCol w="208280">
                  <a:extLst>
                    <a:ext uri="{9D8B030D-6E8A-4147-A177-3AD203B41FA5}">
                      <a16:colId xmlns:a16="http://schemas.microsoft.com/office/drawing/2014/main" val="2706854315"/>
                    </a:ext>
                  </a:extLst>
                </a:gridCol>
                <a:gridCol w="208280">
                  <a:extLst>
                    <a:ext uri="{9D8B030D-6E8A-4147-A177-3AD203B41FA5}">
                      <a16:colId xmlns:a16="http://schemas.microsoft.com/office/drawing/2014/main" val="2830416322"/>
                    </a:ext>
                  </a:extLst>
                </a:gridCol>
                <a:gridCol w="208280">
                  <a:extLst>
                    <a:ext uri="{9D8B030D-6E8A-4147-A177-3AD203B41FA5}">
                      <a16:colId xmlns:a16="http://schemas.microsoft.com/office/drawing/2014/main" val="2541245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5467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- 2020-04-27 20:22:50</a:t>
                      </a:r>
                      <a:r>
                        <a:rPr kumimoji="0" lang="en-US" sz="1000" b="0" i="0" u="none" strike="noStrike" kern="1200" cap="none" spc="0" normalizeH="0" baseline="0" noProof="0">
                          <a:ln>
                            <a:noFill/>
                          </a:ln>
                          <a:solidFill>
                            <a:prstClr val="black"/>
                          </a:solidFill>
                          <a:effectLst/>
                          <a:uLnTx/>
                          <a:uFillTx/>
                          <a:latin typeface="+mn-lt"/>
                          <a:ea typeface="+mn-ea"/>
                          <a:cs typeface="+mn-cs"/>
                        </a:rPr>
                        <a:t>
 Will Bruno Spengler secure his third victory in a row? Can BMW celebrate a top-three shut-out again? 
Many questions, on Thursday we will know all the answers when the IMSA iRacing Pro Series will enter its third round at the virtual circuit in Mid-Ohio. We can hardly wait. 
#StaySafe #KeepYourPassion #BMWSIM #IMSA IMSA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https://scontent-iad3-1.xx.fbcdn.net/v/t1.0-9/s720x720/94608790_3012758935429914_8229486024393228288_o.jpg?_nc_cat=104&amp;_nc_sid=8024bb&amp;_nc_ohc=Pycmkez0CVoAX95D4jU&amp;_nc_ht=scontent-iad3-1.xx&amp;_nc_tp=7&amp;oh=bce5080ce012fe3b78f9f989d3909370&amp;oe=5ED62739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10846361"/>
                  </a:ext>
                </a:extLst>
              </a:tr>
            </a:tbl>
          </a:graphicData>
        </a:graphic>
      </p:graphicFrame>
      <p:sp>
        <p:nvSpPr>
          <p:cNvPr id="4" name="Text Placeholder 3">
            <a:extLst>
              <a:ext uri="{FF2B5EF4-FFF2-40B4-BE49-F238E27FC236}">
                <a16:creationId xmlns:a16="http://schemas.microsoft.com/office/drawing/2014/main" id="{BBCFD2A2-3624-41C5-814B-4A3A34746ED0}"/>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1610390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1740F-F982-4B4E-AEAD-5CF425231B5A}"/>
              </a:ext>
            </a:extLst>
          </p:cNvPr>
          <p:cNvSpPr>
            <a:spLocks noGrp="1"/>
          </p:cNvSpPr>
          <p:nvPr>
            <p:ph type="title"/>
          </p:nvPr>
        </p:nvSpPr>
        <p:spPr/>
        <p:txBody>
          <a:bodyPr/>
          <a:lstStyle/>
          <a:p>
            <a:r>
              <a:rPr lang="en-US"/>
              <a:t>Facebook Own Posts Table | BMW Motorsport - 9 of 24</a:t>
            </a:r>
          </a:p>
        </p:txBody>
      </p:sp>
      <p:graphicFrame>
        <p:nvGraphicFramePr>
          <p:cNvPr id="5" name="Table Placeholder 4">
            <a:extLst>
              <a:ext uri="{FF2B5EF4-FFF2-40B4-BE49-F238E27FC236}">
                <a16:creationId xmlns:a16="http://schemas.microsoft.com/office/drawing/2014/main" id="{D4B6B7CD-8E40-4E13-88B4-80C5B7031419}"/>
              </a:ext>
            </a:extLst>
          </p:cNvPr>
          <p:cNvGraphicFramePr>
            <a:graphicFrameLocks noGrp="1"/>
          </p:cNvGraphicFramePr>
          <p:nvPr>
            <p:ph type="tbl" sz="quarter" idx="13"/>
            <p:extLst>
              <p:ext uri="{D42A27DB-BD31-4B8C-83A1-F6EECF244321}">
                <p14:modId xmlns:p14="http://schemas.microsoft.com/office/powerpoint/2010/main" val="3079280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57803669"/>
                    </a:ext>
                  </a:extLst>
                </a:gridCol>
                <a:gridCol w="822960">
                  <a:extLst>
                    <a:ext uri="{9D8B030D-6E8A-4147-A177-3AD203B41FA5}">
                      <a16:colId xmlns:a16="http://schemas.microsoft.com/office/drawing/2014/main" val="3251843676"/>
                    </a:ext>
                  </a:extLst>
                </a:gridCol>
                <a:gridCol w="329184">
                  <a:extLst>
                    <a:ext uri="{9D8B030D-6E8A-4147-A177-3AD203B41FA5}">
                      <a16:colId xmlns:a16="http://schemas.microsoft.com/office/drawing/2014/main" val="2253223185"/>
                    </a:ext>
                  </a:extLst>
                </a:gridCol>
                <a:gridCol w="208280">
                  <a:extLst>
                    <a:ext uri="{9D8B030D-6E8A-4147-A177-3AD203B41FA5}">
                      <a16:colId xmlns:a16="http://schemas.microsoft.com/office/drawing/2014/main" val="691674626"/>
                    </a:ext>
                  </a:extLst>
                </a:gridCol>
                <a:gridCol w="208280">
                  <a:extLst>
                    <a:ext uri="{9D8B030D-6E8A-4147-A177-3AD203B41FA5}">
                      <a16:colId xmlns:a16="http://schemas.microsoft.com/office/drawing/2014/main" val="3370548271"/>
                    </a:ext>
                  </a:extLst>
                </a:gridCol>
                <a:gridCol w="208280">
                  <a:extLst>
                    <a:ext uri="{9D8B030D-6E8A-4147-A177-3AD203B41FA5}">
                      <a16:colId xmlns:a16="http://schemas.microsoft.com/office/drawing/2014/main" val="1538211185"/>
                    </a:ext>
                  </a:extLst>
                </a:gridCol>
                <a:gridCol w="208280">
                  <a:extLst>
                    <a:ext uri="{9D8B030D-6E8A-4147-A177-3AD203B41FA5}">
                      <a16:colId xmlns:a16="http://schemas.microsoft.com/office/drawing/2014/main" val="2417687030"/>
                    </a:ext>
                  </a:extLst>
                </a:gridCol>
                <a:gridCol w="208280">
                  <a:extLst>
                    <a:ext uri="{9D8B030D-6E8A-4147-A177-3AD203B41FA5}">
                      <a16:colId xmlns:a16="http://schemas.microsoft.com/office/drawing/2014/main" val="3675015760"/>
                    </a:ext>
                  </a:extLst>
                </a:gridCol>
                <a:gridCol w="208280">
                  <a:extLst>
                    <a:ext uri="{9D8B030D-6E8A-4147-A177-3AD203B41FA5}">
                      <a16:colId xmlns:a16="http://schemas.microsoft.com/office/drawing/2014/main" val="1016699045"/>
                    </a:ext>
                  </a:extLst>
                </a:gridCol>
                <a:gridCol w="208280">
                  <a:extLst>
                    <a:ext uri="{9D8B030D-6E8A-4147-A177-3AD203B41FA5}">
                      <a16:colId xmlns:a16="http://schemas.microsoft.com/office/drawing/2014/main" val="2500313932"/>
                    </a:ext>
                  </a:extLst>
                </a:gridCol>
                <a:gridCol w="208280">
                  <a:extLst>
                    <a:ext uri="{9D8B030D-6E8A-4147-A177-3AD203B41FA5}">
                      <a16:colId xmlns:a16="http://schemas.microsoft.com/office/drawing/2014/main" val="299280478"/>
                    </a:ext>
                  </a:extLst>
                </a:gridCol>
                <a:gridCol w="208280">
                  <a:extLst>
                    <a:ext uri="{9D8B030D-6E8A-4147-A177-3AD203B41FA5}">
                      <a16:colId xmlns:a16="http://schemas.microsoft.com/office/drawing/2014/main" val="2916709938"/>
                    </a:ext>
                  </a:extLst>
                </a:gridCol>
                <a:gridCol w="208280">
                  <a:extLst>
                    <a:ext uri="{9D8B030D-6E8A-4147-A177-3AD203B41FA5}">
                      <a16:colId xmlns:a16="http://schemas.microsoft.com/office/drawing/2014/main" val="949192269"/>
                    </a:ext>
                  </a:extLst>
                </a:gridCol>
                <a:gridCol w="208280">
                  <a:extLst>
                    <a:ext uri="{9D8B030D-6E8A-4147-A177-3AD203B41FA5}">
                      <a16:colId xmlns:a16="http://schemas.microsoft.com/office/drawing/2014/main" val="4175409593"/>
                    </a:ext>
                  </a:extLst>
                </a:gridCol>
                <a:gridCol w="208280">
                  <a:extLst>
                    <a:ext uri="{9D8B030D-6E8A-4147-A177-3AD203B41FA5}">
                      <a16:colId xmlns:a16="http://schemas.microsoft.com/office/drawing/2014/main" val="861558978"/>
                    </a:ext>
                  </a:extLst>
                </a:gridCol>
                <a:gridCol w="208280">
                  <a:extLst>
                    <a:ext uri="{9D8B030D-6E8A-4147-A177-3AD203B41FA5}">
                      <a16:colId xmlns:a16="http://schemas.microsoft.com/office/drawing/2014/main" val="3836064007"/>
                    </a:ext>
                  </a:extLst>
                </a:gridCol>
                <a:gridCol w="208280">
                  <a:extLst>
                    <a:ext uri="{9D8B030D-6E8A-4147-A177-3AD203B41FA5}">
                      <a16:colId xmlns:a16="http://schemas.microsoft.com/office/drawing/2014/main" val="1703448180"/>
                    </a:ext>
                  </a:extLst>
                </a:gridCol>
                <a:gridCol w="208280">
                  <a:extLst>
                    <a:ext uri="{9D8B030D-6E8A-4147-A177-3AD203B41FA5}">
                      <a16:colId xmlns:a16="http://schemas.microsoft.com/office/drawing/2014/main" val="4097863780"/>
                    </a:ext>
                  </a:extLst>
                </a:gridCol>
                <a:gridCol w="208280">
                  <a:extLst>
                    <a:ext uri="{9D8B030D-6E8A-4147-A177-3AD203B41FA5}">
                      <a16:colId xmlns:a16="http://schemas.microsoft.com/office/drawing/2014/main" val="2974992317"/>
                    </a:ext>
                  </a:extLst>
                </a:gridCol>
                <a:gridCol w="208280">
                  <a:extLst>
                    <a:ext uri="{9D8B030D-6E8A-4147-A177-3AD203B41FA5}">
                      <a16:colId xmlns:a16="http://schemas.microsoft.com/office/drawing/2014/main" val="841491262"/>
                    </a:ext>
                  </a:extLst>
                </a:gridCol>
                <a:gridCol w="208280">
                  <a:extLst>
                    <a:ext uri="{9D8B030D-6E8A-4147-A177-3AD203B41FA5}">
                      <a16:colId xmlns:a16="http://schemas.microsoft.com/office/drawing/2014/main" val="3338013925"/>
                    </a:ext>
                  </a:extLst>
                </a:gridCol>
                <a:gridCol w="208280">
                  <a:extLst>
                    <a:ext uri="{9D8B030D-6E8A-4147-A177-3AD203B41FA5}">
                      <a16:colId xmlns:a16="http://schemas.microsoft.com/office/drawing/2014/main" val="2972071143"/>
                    </a:ext>
                  </a:extLst>
                </a:gridCol>
                <a:gridCol w="208280">
                  <a:extLst>
                    <a:ext uri="{9D8B030D-6E8A-4147-A177-3AD203B41FA5}">
                      <a16:colId xmlns:a16="http://schemas.microsoft.com/office/drawing/2014/main" val="2348779623"/>
                    </a:ext>
                  </a:extLst>
                </a:gridCol>
                <a:gridCol w="208280">
                  <a:extLst>
                    <a:ext uri="{9D8B030D-6E8A-4147-A177-3AD203B41FA5}">
                      <a16:colId xmlns:a16="http://schemas.microsoft.com/office/drawing/2014/main" val="534256578"/>
                    </a:ext>
                  </a:extLst>
                </a:gridCol>
                <a:gridCol w="208280">
                  <a:extLst>
                    <a:ext uri="{9D8B030D-6E8A-4147-A177-3AD203B41FA5}">
                      <a16:colId xmlns:a16="http://schemas.microsoft.com/office/drawing/2014/main" val="4261956190"/>
                    </a:ext>
                  </a:extLst>
                </a:gridCol>
                <a:gridCol w="208280">
                  <a:extLst>
                    <a:ext uri="{9D8B030D-6E8A-4147-A177-3AD203B41FA5}">
                      <a16:colId xmlns:a16="http://schemas.microsoft.com/office/drawing/2014/main" val="3471600236"/>
                    </a:ext>
                  </a:extLst>
                </a:gridCol>
                <a:gridCol w="208280">
                  <a:extLst>
                    <a:ext uri="{9D8B030D-6E8A-4147-A177-3AD203B41FA5}">
                      <a16:colId xmlns:a16="http://schemas.microsoft.com/office/drawing/2014/main" val="3529672764"/>
                    </a:ext>
                  </a:extLst>
                </a:gridCol>
                <a:gridCol w="208280">
                  <a:extLst>
                    <a:ext uri="{9D8B030D-6E8A-4147-A177-3AD203B41FA5}">
                      <a16:colId xmlns:a16="http://schemas.microsoft.com/office/drawing/2014/main" val="1693202196"/>
                    </a:ext>
                  </a:extLst>
                </a:gridCol>
                <a:gridCol w="208280">
                  <a:extLst>
                    <a:ext uri="{9D8B030D-6E8A-4147-A177-3AD203B41FA5}">
                      <a16:colId xmlns:a16="http://schemas.microsoft.com/office/drawing/2014/main" val="1389948781"/>
                    </a:ext>
                  </a:extLst>
                </a:gridCol>
                <a:gridCol w="208280">
                  <a:extLst>
                    <a:ext uri="{9D8B030D-6E8A-4147-A177-3AD203B41FA5}">
                      <a16:colId xmlns:a16="http://schemas.microsoft.com/office/drawing/2014/main" val="3229293777"/>
                    </a:ext>
                  </a:extLst>
                </a:gridCol>
                <a:gridCol w="208280">
                  <a:extLst>
                    <a:ext uri="{9D8B030D-6E8A-4147-A177-3AD203B41FA5}">
                      <a16:colId xmlns:a16="http://schemas.microsoft.com/office/drawing/2014/main" val="1723759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1884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- 2020-04-30 18:13:37</a:t>
                      </a:r>
                      <a:r>
                        <a:rPr kumimoji="0" lang="en-US" sz="1000" b="0" i="0" u="none" strike="noStrike" kern="1200" cap="none" spc="0" normalizeH="0" baseline="0" noProof="0">
                          <a:ln>
                            <a:noFill/>
                          </a:ln>
                          <a:solidFill>
                            <a:prstClr val="black"/>
                          </a:solidFill>
                          <a:effectLst/>
                          <a:uLnTx/>
                          <a:uFillTx/>
                          <a:latin typeface="+mn-lt"/>
                          <a:ea typeface="+mn-ea"/>
                          <a:cs typeface="+mn-cs"/>
                        </a:rPr>
                        <a:t>
 The clock is ticking. The tension is rising. The IMSA iRacing Pro Series is visiting Mid-Ohio. 22 BMW M8 GTEs will be taking to the virtual track. Let's hope for the third BMW victory in a row.
You can watch the race live at www.iracing.com/live, iRacing Facebook &amp; Twitch.
#StayHome #StaySafe #KeepYourPassion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https://scontent-iad3-1.xx.fbcdn.net/v/t1.0-9/p720x720/94998441_3019475188091622_6553457156903927808_o.jpg?_nc_cat=109&amp;_nc_sid=8024bb&amp;_nc_ohc=0Gt5JqtPAOkAX_8w1dD&amp;_nc_ht=scontent-iad3-1.xx&amp;_nc_tp=6&amp;oh=86ddfe862051301d7d5b6a0b86f091c0&amp;oe=5ED76797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32852093"/>
                  </a:ext>
                </a:extLst>
              </a:tr>
            </a:tbl>
          </a:graphicData>
        </a:graphic>
      </p:graphicFrame>
      <p:sp>
        <p:nvSpPr>
          <p:cNvPr id="4" name="Text Placeholder 3">
            <a:extLst>
              <a:ext uri="{FF2B5EF4-FFF2-40B4-BE49-F238E27FC236}">
                <a16:creationId xmlns:a16="http://schemas.microsoft.com/office/drawing/2014/main" id="{2EA47204-4B88-4059-A038-7230F43440B8}"/>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189152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7E30-7FA9-45EC-A46E-68DF2B85205A}"/>
              </a:ext>
            </a:extLst>
          </p:cNvPr>
          <p:cNvSpPr>
            <a:spLocks noGrp="1"/>
          </p:cNvSpPr>
          <p:nvPr>
            <p:ph type="title"/>
          </p:nvPr>
        </p:nvSpPr>
        <p:spPr/>
        <p:txBody>
          <a:bodyPr/>
          <a:lstStyle/>
          <a:p>
            <a:r>
              <a:rPr lang="en-US"/>
              <a:t>Facebook Own Posts Table | BMW Motorsport - 10 of 24</a:t>
            </a:r>
          </a:p>
        </p:txBody>
      </p:sp>
      <p:graphicFrame>
        <p:nvGraphicFramePr>
          <p:cNvPr id="5" name="Table Placeholder 4">
            <a:extLst>
              <a:ext uri="{FF2B5EF4-FFF2-40B4-BE49-F238E27FC236}">
                <a16:creationId xmlns:a16="http://schemas.microsoft.com/office/drawing/2014/main" id="{607FEB1A-AC81-428C-AF2D-7F7196C72B41}"/>
              </a:ext>
            </a:extLst>
          </p:cNvPr>
          <p:cNvGraphicFramePr>
            <a:graphicFrameLocks noGrp="1"/>
          </p:cNvGraphicFramePr>
          <p:nvPr>
            <p:ph type="tbl" sz="quarter" idx="13"/>
            <p:extLst>
              <p:ext uri="{D42A27DB-BD31-4B8C-83A1-F6EECF244321}">
                <p14:modId xmlns:p14="http://schemas.microsoft.com/office/powerpoint/2010/main" val="4502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4085509"/>
                    </a:ext>
                  </a:extLst>
                </a:gridCol>
                <a:gridCol w="822960">
                  <a:extLst>
                    <a:ext uri="{9D8B030D-6E8A-4147-A177-3AD203B41FA5}">
                      <a16:colId xmlns:a16="http://schemas.microsoft.com/office/drawing/2014/main" val="1484065436"/>
                    </a:ext>
                  </a:extLst>
                </a:gridCol>
                <a:gridCol w="329184">
                  <a:extLst>
                    <a:ext uri="{9D8B030D-6E8A-4147-A177-3AD203B41FA5}">
                      <a16:colId xmlns:a16="http://schemas.microsoft.com/office/drawing/2014/main" val="1874086622"/>
                    </a:ext>
                  </a:extLst>
                </a:gridCol>
                <a:gridCol w="208280">
                  <a:extLst>
                    <a:ext uri="{9D8B030D-6E8A-4147-A177-3AD203B41FA5}">
                      <a16:colId xmlns:a16="http://schemas.microsoft.com/office/drawing/2014/main" val="2582112763"/>
                    </a:ext>
                  </a:extLst>
                </a:gridCol>
                <a:gridCol w="208280">
                  <a:extLst>
                    <a:ext uri="{9D8B030D-6E8A-4147-A177-3AD203B41FA5}">
                      <a16:colId xmlns:a16="http://schemas.microsoft.com/office/drawing/2014/main" val="3265275836"/>
                    </a:ext>
                  </a:extLst>
                </a:gridCol>
                <a:gridCol w="208280">
                  <a:extLst>
                    <a:ext uri="{9D8B030D-6E8A-4147-A177-3AD203B41FA5}">
                      <a16:colId xmlns:a16="http://schemas.microsoft.com/office/drawing/2014/main" val="250525957"/>
                    </a:ext>
                  </a:extLst>
                </a:gridCol>
                <a:gridCol w="208280">
                  <a:extLst>
                    <a:ext uri="{9D8B030D-6E8A-4147-A177-3AD203B41FA5}">
                      <a16:colId xmlns:a16="http://schemas.microsoft.com/office/drawing/2014/main" val="34098975"/>
                    </a:ext>
                  </a:extLst>
                </a:gridCol>
                <a:gridCol w="208280">
                  <a:extLst>
                    <a:ext uri="{9D8B030D-6E8A-4147-A177-3AD203B41FA5}">
                      <a16:colId xmlns:a16="http://schemas.microsoft.com/office/drawing/2014/main" val="2200869228"/>
                    </a:ext>
                  </a:extLst>
                </a:gridCol>
                <a:gridCol w="208280">
                  <a:extLst>
                    <a:ext uri="{9D8B030D-6E8A-4147-A177-3AD203B41FA5}">
                      <a16:colId xmlns:a16="http://schemas.microsoft.com/office/drawing/2014/main" val="3625071148"/>
                    </a:ext>
                  </a:extLst>
                </a:gridCol>
                <a:gridCol w="208280">
                  <a:extLst>
                    <a:ext uri="{9D8B030D-6E8A-4147-A177-3AD203B41FA5}">
                      <a16:colId xmlns:a16="http://schemas.microsoft.com/office/drawing/2014/main" val="3716396733"/>
                    </a:ext>
                  </a:extLst>
                </a:gridCol>
                <a:gridCol w="208280">
                  <a:extLst>
                    <a:ext uri="{9D8B030D-6E8A-4147-A177-3AD203B41FA5}">
                      <a16:colId xmlns:a16="http://schemas.microsoft.com/office/drawing/2014/main" val="1052943812"/>
                    </a:ext>
                  </a:extLst>
                </a:gridCol>
                <a:gridCol w="208280">
                  <a:extLst>
                    <a:ext uri="{9D8B030D-6E8A-4147-A177-3AD203B41FA5}">
                      <a16:colId xmlns:a16="http://schemas.microsoft.com/office/drawing/2014/main" val="3561282828"/>
                    </a:ext>
                  </a:extLst>
                </a:gridCol>
                <a:gridCol w="208280">
                  <a:extLst>
                    <a:ext uri="{9D8B030D-6E8A-4147-A177-3AD203B41FA5}">
                      <a16:colId xmlns:a16="http://schemas.microsoft.com/office/drawing/2014/main" val="3683583078"/>
                    </a:ext>
                  </a:extLst>
                </a:gridCol>
                <a:gridCol w="208280">
                  <a:extLst>
                    <a:ext uri="{9D8B030D-6E8A-4147-A177-3AD203B41FA5}">
                      <a16:colId xmlns:a16="http://schemas.microsoft.com/office/drawing/2014/main" val="743781095"/>
                    </a:ext>
                  </a:extLst>
                </a:gridCol>
                <a:gridCol w="208280">
                  <a:extLst>
                    <a:ext uri="{9D8B030D-6E8A-4147-A177-3AD203B41FA5}">
                      <a16:colId xmlns:a16="http://schemas.microsoft.com/office/drawing/2014/main" val="1301601800"/>
                    </a:ext>
                  </a:extLst>
                </a:gridCol>
                <a:gridCol w="208280">
                  <a:extLst>
                    <a:ext uri="{9D8B030D-6E8A-4147-A177-3AD203B41FA5}">
                      <a16:colId xmlns:a16="http://schemas.microsoft.com/office/drawing/2014/main" val="1028063525"/>
                    </a:ext>
                  </a:extLst>
                </a:gridCol>
                <a:gridCol w="208280">
                  <a:extLst>
                    <a:ext uri="{9D8B030D-6E8A-4147-A177-3AD203B41FA5}">
                      <a16:colId xmlns:a16="http://schemas.microsoft.com/office/drawing/2014/main" val="1883291201"/>
                    </a:ext>
                  </a:extLst>
                </a:gridCol>
                <a:gridCol w="208280">
                  <a:extLst>
                    <a:ext uri="{9D8B030D-6E8A-4147-A177-3AD203B41FA5}">
                      <a16:colId xmlns:a16="http://schemas.microsoft.com/office/drawing/2014/main" val="3335488161"/>
                    </a:ext>
                  </a:extLst>
                </a:gridCol>
                <a:gridCol w="208280">
                  <a:extLst>
                    <a:ext uri="{9D8B030D-6E8A-4147-A177-3AD203B41FA5}">
                      <a16:colId xmlns:a16="http://schemas.microsoft.com/office/drawing/2014/main" val="49441768"/>
                    </a:ext>
                  </a:extLst>
                </a:gridCol>
                <a:gridCol w="208280">
                  <a:extLst>
                    <a:ext uri="{9D8B030D-6E8A-4147-A177-3AD203B41FA5}">
                      <a16:colId xmlns:a16="http://schemas.microsoft.com/office/drawing/2014/main" val="1463122615"/>
                    </a:ext>
                  </a:extLst>
                </a:gridCol>
                <a:gridCol w="208280">
                  <a:extLst>
                    <a:ext uri="{9D8B030D-6E8A-4147-A177-3AD203B41FA5}">
                      <a16:colId xmlns:a16="http://schemas.microsoft.com/office/drawing/2014/main" val="3803422808"/>
                    </a:ext>
                  </a:extLst>
                </a:gridCol>
                <a:gridCol w="208280">
                  <a:extLst>
                    <a:ext uri="{9D8B030D-6E8A-4147-A177-3AD203B41FA5}">
                      <a16:colId xmlns:a16="http://schemas.microsoft.com/office/drawing/2014/main" val="775584385"/>
                    </a:ext>
                  </a:extLst>
                </a:gridCol>
                <a:gridCol w="208280">
                  <a:extLst>
                    <a:ext uri="{9D8B030D-6E8A-4147-A177-3AD203B41FA5}">
                      <a16:colId xmlns:a16="http://schemas.microsoft.com/office/drawing/2014/main" val="2045425952"/>
                    </a:ext>
                  </a:extLst>
                </a:gridCol>
                <a:gridCol w="208280">
                  <a:extLst>
                    <a:ext uri="{9D8B030D-6E8A-4147-A177-3AD203B41FA5}">
                      <a16:colId xmlns:a16="http://schemas.microsoft.com/office/drawing/2014/main" val="670817050"/>
                    </a:ext>
                  </a:extLst>
                </a:gridCol>
                <a:gridCol w="208280">
                  <a:extLst>
                    <a:ext uri="{9D8B030D-6E8A-4147-A177-3AD203B41FA5}">
                      <a16:colId xmlns:a16="http://schemas.microsoft.com/office/drawing/2014/main" val="547544888"/>
                    </a:ext>
                  </a:extLst>
                </a:gridCol>
                <a:gridCol w="208280">
                  <a:extLst>
                    <a:ext uri="{9D8B030D-6E8A-4147-A177-3AD203B41FA5}">
                      <a16:colId xmlns:a16="http://schemas.microsoft.com/office/drawing/2014/main" val="3486862710"/>
                    </a:ext>
                  </a:extLst>
                </a:gridCol>
                <a:gridCol w="208280">
                  <a:extLst>
                    <a:ext uri="{9D8B030D-6E8A-4147-A177-3AD203B41FA5}">
                      <a16:colId xmlns:a16="http://schemas.microsoft.com/office/drawing/2014/main" val="4264414715"/>
                    </a:ext>
                  </a:extLst>
                </a:gridCol>
                <a:gridCol w="208280">
                  <a:extLst>
                    <a:ext uri="{9D8B030D-6E8A-4147-A177-3AD203B41FA5}">
                      <a16:colId xmlns:a16="http://schemas.microsoft.com/office/drawing/2014/main" val="329346044"/>
                    </a:ext>
                  </a:extLst>
                </a:gridCol>
                <a:gridCol w="208280">
                  <a:extLst>
                    <a:ext uri="{9D8B030D-6E8A-4147-A177-3AD203B41FA5}">
                      <a16:colId xmlns:a16="http://schemas.microsoft.com/office/drawing/2014/main" val="2292757588"/>
                    </a:ext>
                  </a:extLst>
                </a:gridCol>
                <a:gridCol w="208280">
                  <a:extLst>
                    <a:ext uri="{9D8B030D-6E8A-4147-A177-3AD203B41FA5}">
                      <a16:colId xmlns:a16="http://schemas.microsoft.com/office/drawing/2014/main" val="1637471664"/>
                    </a:ext>
                  </a:extLst>
                </a:gridCol>
                <a:gridCol w="208280">
                  <a:extLst>
                    <a:ext uri="{9D8B030D-6E8A-4147-A177-3AD203B41FA5}">
                      <a16:colId xmlns:a16="http://schemas.microsoft.com/office/drawing/2014/main" val="3939611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55012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- 2020-05-02 17:41:19</a:t>
                      </a:r>
                      <a:r>
                        <a:rPr kumimoji="0" lang="en-US" sz="1000" b="0" i="0" u="none" strike="noStrike" kern="1200" cap="none" spc="0" normalizeH="0" baseline="0" noProof="0">
                          <a:ln>
                            <a:noFill/>
                          </a:ln>
                          <a:solidFill>
                            <a:prstClr val="black"/>
                          </a:solidFill>
                          <a:effectLst/>
                          <a:uLnTx/>
                          <a:uFillTx/>
                          <a:latin typeface="+mn-lt"/>
                          <a:ea typeface="+mn-ea"/>
                          <a:cs typeface="+mn-cs"/>
                        </a:rPr>
                        <a:t>
 What a spectacular race on the Nordschleife with the craziest race finish ever.
1-2 victory 🏆🏆 for the BMW Z4 GT3 in Green Hell. 💪🏻
P1: Team BMW Bank
P2: BS+Competition
#StayHome #StaySafe #KeepYourPassion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54150476"/>
                  </a:ext>
                </a:extLst>
              </a:tr>
            </a:tbl>
          </a:graphicData>
        </a:graphic>
      </p:graphicFrame>
      <p:sp>
        <p:nvSpPr>
          <p:cNvPr id="4" name="Text Placeholder 3">
            <a:extLst>
              <a:ext uri="{FF2B5EF4-FFF2-40B4-BE49-F238E27FC236}">
                <a16:creationId xmlns:a16="http://schemas.microsoft.com/office/drawing/2014/main" id="{A84BA799-BF40-4AA0-AF48-1C3911BB36CE}"/>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2613579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4EBFC-D1A0-4046-9FDC-EB0906E61B6A}"/>
              </a:ext>
            </a:extLst>
          </p:cNvPr>
          <p:cNvSpPr>
            <a:spLocks noGrp="1"/>
          </p:cNvSpPr>
          <p:nvPr>
            <p:ph type="title"/>
          </p:nvPr>
        </p:nvSpPr>
        <p:spPr/>
        <p:txBody>
          <a:bodyPr/>
          <a:lstStyle/>
          <a:p>
            <a:r>
              <a:rPr lang="en-US"/>
              <a:t>Facebook Own Posts Table | BMW Motorsport - 11 of 24</a:t>
            </a:r>
          </a:p>
        </p:txBody>
      </p:sp>
      <p:graphicFrame>
        <p:nvGraphicFramePr>
          <p:cNvPr id="5" name="Table Placeholder 4">
            <a:extLst>
              <a:ext uri="{FF2B5EF4-FFF2-40B4-BE49-F238E27FC236}">
                <a16:creationId xmlns:a16="http://schemas.microsoft.com/office/drawing/2014/main" id="{AD0D94A2-2FCB-439A-AE3D-285A8A3AFF25}"/>
              </a:ext>
            </a:extLst>
          </p:cNvPr>
          <p:cNvGraphicFramePr>
            <a:graphicFrameLocks noGrp="1"/>
          </p:cNvGraphicFramePr>
          <p:nvPr>
            <p:ph type="tbl" sz="quarter" idx="13"/>
            <p:extLst>
              <p:ext uri="{D42A27DB-BD31-4B8C-83A1-F6EECF244321}">
                <p14:modId xmlns:p14="http://schemas.microsoft.com/office/powerpoint/2010/main" val="2494862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99547305"/>
                    </a:ext>
                  </a:extLst>
                </a:gridCol>
                <a:gridCol w="822960">
                  <a:extLst>
                    <a:ext uri="{9D8B030D-6E8A-4147-A177-3AD203B41FA5}">
                      <a16:colId xmlns:a16="http://schemas.microsoft.com/office/drawing/2014/main" val="2467710285"/>
                    </a:ext>
                  </a:extLst>
                </a:gridCol>
                <a:gridCol w="329184">
                  <a:extLst>
                    <a:ext uri="{9D8B030D-6E8A-4147-A177-3AD203B41FA5}">
                      <a16:colId xmlns:a16="http://schemas.microsoft.com/office/drawing/2014/main" val="545975214"/>
                    </a:ext>
                  </a:extLst>
                </a:gridCol>
                <a:gridCol w="208280">
                  <a:extLst>
                    <a:ext uri="{9D8B030D-6E8A-4147-A177-3AD203B41FA5}">
                      <a16:colId xmlns:a16="http://schemas.microsoft.com/office/drawing/2014/main" val="541656889"/>
                    </a:ext>
                  </a:extLst>
                </a:gridCol>
                <a:gridCol w="208280">
                  <a:extLst>
                    <a:ext uri="{9D8B030D-6E8A-4147-A177-3AD203B41FA5}">
                      <a16:colId xmlns:a16="http://schemas.microsoft.com/office/drawing/2014/main" val="923790671"/>
                    </a:ext>
                  </a:extLst>
                </a:gridCol>
                <a:gridCol w="208280">
                  <a:extLst>
                    <a:ext uri="{9D8B030D-6E8A-4147-A177-3AD203B41FA5}">
                      <a16:colId xmlns:a16="http://schemas.microsoft.com/office/drawing/2014/main" val="1798537094"/>
                    </a:ext>
                  </a:extLst>
                </a:gridCol>
                <a:gridCol w="208280">
                  <a:extLst>
                    <a:ext uri="{9D8B030D-6E8A-4147-A177-3AD203B41FA5}">
                      <a16:colId xmlns:a16="http://schemas.microsoft.com/office/drawing/2014/main" val="2354165414"/>
                    </a:ext>
                  </a:extLst>
                </a:gridCol>
                <a:gridCol w="208280">
                  <a:extLst>
                    <a:ext uri="{9D8B030D-6E8A-4147-A177-3AD203B41FA5}">
                      <a16:colId xmlns:a16="http://schemas.microsoft.com/office/drawing/2014/main" val="1498325553"/>
                    </a:ext>
                  </a:extLst>
                </a:gridCol>
                <a:gridCol w="208280">
                  <a:extLst>
                    <a:ext uri="{9D8B030D-6E8A-4147-A177-3AD203B41FA5}">
                      <a16:colId xmlns:a16="http://schemas.microsoft.com/office/drawing/2014/main" val="2768579294"/>
                    </a:ext>
                  </a:extLst>
                </a:gridCol>
                <a:gridCol w="208280">
                  <a:extLst>
                    <a:ext uri="{9D8B030D-6E8A-4147-A177-3AD203B41FA5}">
                      <a16:colId xmlns:a16="http://schemas.microsoft.com/office/drawing/2014/main" val="3195928495"/>
                    </a:ext>
                  </a:extLst>
                </a:gridCol>
                <a:gridCol w="208280">
                  <a:extLst>
                    <a:ext uri="{9D8B030D-6E8A-4147-A177-3AD203B41FA5}">
                      <a16:colId xmlns:a16="http://schemas.microsoft.com/office/drawing/2014/main" val="2904177154"/>
                    </a:ext>
                  </a:extLst>
                </a:gridCol>
                <a:gridCol w="208280">
                  <a:extLst>
                    <a:ext uri="{9D8B030D-6E8A-4147-A177-3AD203B41FA5}">
                      <a16:colId xmlns:a16="http://schemas.microsoft.com/office/drawing/2014/main" val="1668749555"/>
                    </a:ext>
                  </a:extLst>
                </a:gridCol>
                <a:gridCol w="208280">
                  <a:extLst>
                    <a:ext uri="{9D8B030D-6E8A-4147-A177-3AD203B41FA5}">
                      <a16:colId xmlns:a16="http://schemas.microsoft.com/office/drawing/2014/main" val="4242379293"/>
                    </a:ext>
                  </a:extLst>
                </a:gridCol>
                <a:gridCol w="208280">
                  <a:extLst>
                    <a:ext uri="{9D8B030D-6E8A-4147-A177-3AD203B41FA5}">
                      <a16:colId xmlns:a16="http://schemas.microsoft.com/office/drawing/2014/main" val="3897469683"/>
                    </a:ext>
                  </a:extLst>
                </a:gridCol>
                <a:gridCol w="208280">
                  <a:extLst>
                    <a:ext uri="{9D8B030D-6E8A-4147-A177-3AD203B41FA5}">
                      <a16:colId xmlns:a16="http://schemas.microsoft.com/office/drawing/2014/main" val="2755941358"/>
                    </a:ext>
                  </a:extLst>
                </a:gridCol>
                <a:gridCol w="208280">
                  <a:extLst>
                    <a:ext uri="{9D8B030D-6E8A-4147-A177-3AD203B41FA5}">
                      <a16:colId xmlns:a16="http://schemas.microsoft.com/office/drawing/2014/main" val="2759091663"/>
                    </a:ext>
                  </a:extLst>
                </a:gridCol>
                <a:gridCol w="208280">
                  <a:extLst>
                    <a:ext uri="{9D8B030D-6E8A-4147-A177-3AD203B41FA5}">
                      <a16:colId xmlns:a16="http://schemas.microsoft.com/office/drawing/2014/main" val="1617038097"/>
                    </a:ext>
                  </a:extLst>
                </a:gridCol>
                <a:gridCol w="208280">
                  <a:extLst>
                    <a:ext uri="{9D8B030D-6E8A-4147-A177-3AD203B41FA5}">
                      <a16:colId xmlns:a16="http://schemas.microsoft.com/office/drawing/2014/main" val="3592671355"/>
                    </a:ext>
                  </a:extLst>
                </a:gridCol>
                <a:gridCol w="208280">
                  <a:extLst>
                    <a:ext uri="{9D8B030D-6E8A-4147-A177-3AD203B41FA5}">
                      <a16:colId xmlns:a16="http://schemas.microsoft.com/office/drawing/2014/main" val="2892423937"/>
                    </a:ext>
                  </a:extLst>
                </a:gridCol>
                <a:gridCol w="208280">
                  <a:extLst>
                    <a:ext uri="{9D8B030D-6E8A-4147-A177-3AD203B41FA5}">
                      <a16:colId xmlns:a16="http://schemas.microsoft.com/office/drawing/2014/main" val="444285750"/>
                    </a:ext>
                  </a:extLst>
                </a:gridCol>
                <a:gridCol w="208280">
                  <a:extLst>
                    <a:ext uri="{9D8B030D-6E8A-4147-A177-3AD203B41FA5}">
                      <a16:colId xmlns:a16="http://schemas.microsoft.com/office/drawing/2014/main" val="3957809087"/>
                    </a:ext>
                  </a:extLst>
                </a:gridCol>
                <a:gridCol w="208280">
                  <a:extLst>
                    <a:ext uri="{9D8B030D-6E8A-4147-A177-3AD203B41FA5}">
                      <a16:colId xmlns:a16="http://schemas.microsoft.com/office/drawing/2014/main" val="827379928"/>
                    </a:ext>
                  </a:extLst>
                </a:gridCol>
                <a:gridCol w="208280">
                  <a:extLst>
                    <a:ext uri="{9D8B030D-6E8A-4147-A177-3AD203B41FA5}">
                      <a16:colId xmlns:a16="http://schemas.microsoft.com/office/drawing/2014/main" val="3407482834"/>
                    </a:ext>
                  </a:extLst>
                </a:gridCol>
                <a:gridCol w="208280">
                  <a:extLst>
                    <a:ext uri="{9D8B030D-6E8A-4147-A177-3AD203B41FA5}">
                      <a16:colId xmlns:a16="http://schemas.microsoft.com/office/drawing/2014/main" val="4196167363"/>
                    </a:ext>
                  </a:extLst>
                </a:gridCol>
                <a:gridCol w="208280">
                  <a:extLst>
                    <a:ext uri="{9D8B030D-6E8A-4147-A177-3AD203B41FA5}">
                      <a16:colId xmlns:a16="http://schemas.microsoft.com/office/drawing/2014/main" val="1602950811"/>
                    </a:ext>
                  </a:extLst>
                </a:gridCol>
                <a:gridCol w="208280">
                  <a:extLst>
                    <a:ext uri="{9D8B030D-6E8A-4147-A177-3AD203B41FA5}">
                      <a16:colId xmlns:a16="http://schemas.microsoft.com/office/drawing/2014/main" val="4025631935"/>
                    </a:ext>
                  </a:extLst>
                </a:gridCol>
                <a:gridCol w="208280">
                  <a:extLst>
                    <a:ext uri="{9D8B030D-6E8A-4147-A177-3AD203B41FA5}">
                      <a16:colId xmlns:a16="http://schemas.microsoft.com/office/drawing/2014/main" val="1837639007"/>
                    </a:ext>
                  </a:extLst>
                </a:gridCol>
                <a:gridCol w="208280">
                  <a:extLst>
                    <a:ext uri="{9D8B030D-6E8A-4147-A177-3AD203B41FA5}">
                      <a16:colId xmlns:a16="http://schemas.microsoft.com/office/drawing/2014/main" val="1384263394"/>
                    </a:ext>
                  </a:extLst>
                </a:gridCol>
                <a:gridCol w="208280">
                  <a:extLst>
                    <a:ext uri="{9D8B030D-6E8A-4147-A177-3AD203B41FA5}">
                      <a16:colId xmlns:a16="http://schemas.microsoft.com/office/drawing/2014/main" val="3090704716"/>
                    </a:ext>
                  </a:extLst>
                </a:gridCol>
                <a:gridCol w="208280">
                  <a:extLst>
                    <a:ext uri="{9D8B030D-6E8A-4147-A177-3AD203B41FA5}">
                      <a16:colId xmlns:a16="http://schemas.microsoft.com/office/drawing/2014/main" val="732097417"/>
                    </a:ext>
                  </a:extLst>
                </a:gridCol>
                <a:gridCol w="208280">
                  <a:extLst>
                    <a:ext uri="{9D8B030D-6E8A-4147-A177-3AD203B41FA5}">
                      <a16:colId xmlns:a16="http://schemas.microsoft.com/office/drawing/2014/main" val="911603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6997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- 2020-04-28 14:58:09</a:t>
                      </a:r>
                      <a:r>
                        <a:rPr kumimoji="0" lang="en-US" sz="1000" b="0" i="0" u="none" strike="noStrike" kern="1200" cap="none" spc="0" normalizeH="0" baseline="0" noProof="0">
                          <a:ln>
                            <a:noFill/>
                          </a:ln>
                          <a:solidFill>
                            <a:prstClr val="black"/>
                          </a:solidFill>
                          <a:effectLst/>
                          <a:uLnTx/>
                          <a:uFillTx/>
                          <a:latin typeface="+mn-lt"/>
                          <a:ea typeface="+mn-ea"/>
                          <a:cs typeface="+mn-cs"/>
                        </a:rPr>
                        <a:t>
 Today is the UN World Day for Safety and Health at Work. That’s why we’ve decided to pay special respects to all the brave heroes out there who are giving everything for our safety: Introducing our free tribute livery for the BMW M8 GTE in iRacing. 
Free Download: https://b.mw/RaceLikeAHeroLivery  ​
#RaceLikeAHero #StayHome #StaySafe #KeepYourPassion #bmwmotorsport #iRacing #TradingPaints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https://scontent-iad3-1.xx.fbcdn.net/v/t1.0-9/p720x720/94707564_3014441435261664_6845231370701111296_o.jpg?_nc_cat=105&amp;_nc_sid=110474&amp;_nc_ohc=IEzpbGV5LsUAX_xbeu0&amp;_nc_ht=scontent-iad3-1.xx&amp;_nc_tp=6&amp;oh=ce43e591403cfa47ed48fcf7525ae96e&amp;oe=5ED7E5C0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46056255"/>
                  </a:ext>
                </a:extLst>
              </a:tr>
            </a:tbl>
          </a:graphicData>
        </a:graphic>
      </p:graphicFrame>
      <p:sp>
        <p:nvSpPr>
          <p:cNvPr id="4" name="Text Placeholder 3">
            <a:extLst>
              <a:ext uri="{FF2B5EF4-FFF2-40B4-BE49-F238E27FC236}">
                <a16:creationId xmlns:a16="http://schemas.microsoft.com/office/drawing/2014/main" id="{8D7948D1-B1C8-4DB7-B5F2-532D548D7B00}"/>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74145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37B04-6A59-471B-85A8-3AB71A9E1330}"/>
              </a:ext>
            </a:extLst>
          </p:cNvPr>
          <p:cNvSpPr>
            <a:spLocks noGrp="1"/>
          </p:cNvSpPr>
          <p:nvPr>
            <p:ph type="title"/>
          </p:nvPr>
        </p:nvSpPr>
        <p:spPr/>
        <p:txBody>
          <a:bodyPr/>
          <a:lstStyle/>
          <a:p>
            <a:r>
              <a:rPr lang="en-US"/>
              <a:t>Facebook Own Posts Table | BMW Motorsport - 12 of 24</a:t>
            </a:r>
          </a:p>
        </p:txBody>
      </p:sp>
      <p:graphicFrame>
        <p:nvGraphicFramePr>
          <p:cNvPr id="5" name="Table Placeholder 4">
            <a:extLst>
              <a:ext uri="{FF2B5EF4-FFF2-40B4-BE49-F238E27FC236}">
                <a16:creationId xmlns:a16="http://schemas.microsoft.com/office/drawing/2014/main" id="{203463A0-C0BC-4CC0-905E-E91297A5C109}"/>
              </a:ext>
            </a:extLst>
          </p:cNvPr>
          <p:cNvGraphicFramePr>
            <a:graphicFrameLocks noGrp="1"/>
          </p:cNvGraphicFramePr>
          <p:nvPr>
            <p:ph type="tbl" sz="quarter" idx="13"/>
            <p:extLst>
              <p:ext uri="{D42A27DB-BD31-4B8C-83A1-F6EECF244321}">
                <p14:modId xmlns:p14="http://schemas.microsoft.com/office/powerpoint/2010/main" val="625302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34006024"/>
                    </a:ext>
                  </a:extLst>
                </a:gridCol>
                <a:gridCol w="822960">
                  <a:extLst>
                    <a:ext uri="{9D8B030D-6E8A-4147-A177-3AD203B41FA5}">
                      <a16:colId xmlns:a16="http://schemas.microsoft.com/office/drawing/2014/main" val="3446578546"/>
                    </a:ext>
                  </a:extLst>
                </a:gridCol>
                <a:gridCol w="329184">
                  <a:extLst>
                    <a:ext uri="{9D8B030D-6E8A-4147-A177-3AD203B41FA5}">
                      <a16:colId xmlns:a16="http://schemas.microsoft.com/office/drawing/2014/main" val="1246599737"/>
                    </a:ext>
                  </a:extLst>
                </a:gridCol>
                <a:gridCol w="208280">
                  <a:extLst>
                    <a:ext uri="{9D8B030D-6E8A-4147-A177-3AD203B41FA5}">
                      <a16:colId xmlns:a16="http://schemas.microsoft.com/office/drawing/2014/main" val="3817358122"/>
                    </a:ext>
                  </a:extLst>
                </a:gridCol>
                <a:gridCol w="208280">
                  <a:extLst>
                    <a:ext uri="{9D8B030D-6E8A-4147-A177-3AD203B41FA5}">
                      <a16:colId xmlns:a16="http://schemas.microsoft.com/office/drawing/2014/main" val="1865589763"/>
                    </a:ext>
                  </a:extLst>
                </a:gridCol>
                <a:gridCol w="208280">
                  <a:extLst>
                    <a:ext uri="{9D8B030D-6E8A-4147-A177-3AD203B41FA5}">
                      <a16:colId xmlns:a16="http://schemas.microsoft.com/office/drawing/2014/main" val="3706692093"/>
                    </a:ext>
                  </a:extLst>
                </a:gridCol>
                <a:gridCol w="208280">
                  <a:extLst>
                    <a:ext uri="{9D8B030D-6E8A-4147-A177-3AD203B41FA5}">
                      <a16:colId xmlns:a16="http://schemas.microsoft.com/office/drawing/2014/main" val="1713001112"/>
                    </a:ext>
                  </a:extLst>
                </a:gridCol>
                <a:gridCol w="208280">
                  <a:extLst>
                    <a:ext uri="{9D8B030D-6E8A-4147-A177-3AD203B41FA5}">
                      <a16:colId xmlns:a16="http://schemas.microsoft.com/office/drawing/2014/main" val="3818784065"/>
                    </a:ext>
                  </a:extLst>
                </a:gridCol>
                <a:gridCol w="208280">
                  <a:extLst>
                    <a:ext uri="{9D8B030D-6E8A-4147-A177-3AD203B41FA5}">
                      <a16:colId xmlns:a16="http://schemas.microsoft.com/office/drawing/2014/main" val="3899732594"/>
                    </a:ext>
                  </a:extLst>
                </a:gridCol>
                <a:gridCol w="208280">
                  <a:extLst>
                    <a:ext uri="{9D8B030D-6E8A-4147-A177-3AD203B41FA5}">
                      <a16:colId xmlns:a16="http://schemas.microsoft.com/office/drawing/2014/main" val="3520771448"/>
                    </a:ext>
                  </a:extLst>
                </a:gridCol>
                <a:gridCol w="208280">
                  <a:extLst>
                    <a:ext uri="{9D8B030D-6E8A-4147-A177-3AD203B41FA5}">
                      <a16:colId xmlns:a16="http://schemas.microsoft.com/office/drawing/2014/main" val="595750903"/>
                    </a:ext>
                  </a:extLst>
                </a:gridCol>
                <a:gridCol w="208280">
                  <a:extLst>
                    <a:ext uri="{9D8B030D-6E8A-4147-A177-3AD203B41FA5}">
                      <a16:colId xmlns:a16="http://schemas.microsoft.com/office/drawing/2014/main" val="1046150825"/>
                    </a:ext>
                  </a:extLst>
                </a:gridCol>
                <a:gridCol w="208280">
                  <a:extLst>
                    <a:ext uri="{9D8B030D-6E8A-4147-A177-3AD203B41FA5}">
                      <a16:colId xmlns:a16="http://schemas.microsoft.com/office/drawing/2014/main" val="1696747716"/>
                    </a:ext>
                  </a:extLst>
                </a:gridCol>
                <a:gridCol w="208280">
                  <a:extLst>
                    <a:ext uri="{9D8B030D-6E8A-4147-A177-3AD203B41FA5}">
                      <a16:colId xmlns:a16="http://schemas.microsoft.com/office/drawing/2014/main" val="1164782941"/>
                    </a:ext>
                  </a:extLst>
                </a:gridCol>
                <a:gridCol w="208280">
                  <a:extLst>
                    <a:ext uri="{9D8B030D-6E8A-4147-A177-3AD203B41FA5}">
                      <a16:colId xmlns:a16="http://schemas.microsoft.com/office/drawing/2014/main" val="418436609"/>
                    </a:ext>
                  </a:extLst>
                </a:gridCol>
                <a:gridCol w="208280">
                  <a:extLst>
                    <a:ext uri="{9D8B030D-6E8A-4147-A177-3AD203B41FA5}">
                      <a16:colId xmlns:a16="http://schemas.microsoft.com/office/drawing/2014/main" val="1420384561"/>
                    </a:ext>
                  </a:extLst>
                </a:gridCol>
                <a:gridCol w="208280">
                  <a:extLst>
                    <a:ext uri="{9D8B030D-6E8A-4147-A177-3AD203B41FA5}">
                      <a16:colId xmlns:a16="http://schemas.microsoft.com/office/drawing/2014/main" val="3453708309"/>
                    </a:ext>
                  </a:extLst>
                </a:gridCol>
                <a:gridCol w="208280">
                  <a:extLst>
                    <a:ext uri="{9D8B030D-6E8A-4147-A177-3AD203B41FA5}">
                      <a16:colId xmlns:a16="http://schemas.microsoft.com/office/drawing/2014/main" val="1942138386"/>
                    </a:ext>
                  </a:extLst>
                </a:gridCol>
                <a:gridCol w="208280">
                  <a:extLst>
                    <a:ext uri="{9D8B030D-6E8A-4147-A177-3AD203B41FA5}">
                      <a16:colId xmlns:a16="http://schemas.microsoft.com/office/drawing/2014/main" val="3824702142"/>
                    </a:ext>
                  </a:extLst>
                </a:gridCol>
                <a:gridCol w="208280">
                  <a:extLst>
                    <a:ext uri="{9D8B030D-6E8A-4147-A177-3AD203B41FA5}">
                      <a16:colId xmlns:a16="http://schemas.microsoft.com/office/drawing/2014/main" val="3361508561"/>
                    </a:ext>
                  </a:extLst>
                </a:gridCol>
                <a:gridCol w="208280">
                  <a:extLst>
                    <a:ext uri="{9D8B030D-6E8A-4147-A177-3AD203B41FA5}">
                      <a16:colId xmlns:a16="http://schemas.microsoft.com/office/drawing/2014/main" val="512044011"/>
                    </a:ext>
                  </a:extLst>
                </a:gridCol>
                <a:gridCol w="208280">
                  <a:extLst>
                    <a:ext uri="{9D8B030D-6E8A-4147-A177-3AD203B41FA5}">
                      <a16:colId xmlns:a16="http://schemas.microsoft.com/office/drawing/2014/main" val="2663415832"/>
                    </a:ext>
                  </a:extLst>
                </a:gridCol>
                <a:gridCol w="208280">
                  <a:extLst>
                    <a:ext uri="{9D8B030D-6E8A-4147-A177-3AD203B41FA5}">
                      <a16:colId xmlns:a16="http://schemas.microsoft.com/office/drawing/2014/main" val="1072161066"/>
                    </a:ext>
                  </a:extLst>
                </a:gridCol>
                <a:gridCol w="208280">
                  <a:extLst>
                    <a:ext uri="{9D8B030D-6E8A-4147-A177-3AD203B41FA5}">
                      <a16:colId xmlns:a16="http://schemas.microsoft.com/office/drawing/2014/main" val="4202968036"/>
                    </a:ext>
                  </a:extLst>
                </a:gridCol>
                <a:gridCol w="208280">
                  <a:extLst>
                    <a:ext uri="{9D8B030D-6E8A-4147-A177-3AD203B41FA5}">
                      <a16:colId xmlns:a16="http://schemas.microsoft.com/office/drawing/2014/main" val="2060065596"/>
                    </a:ext>
                  </a:extLst>
                </a:gridCol>
                <a:gridCol w="208280">
                  <a:extLst>
                    <a:ext uri="{9D8B030D-6E8A-4147-A177-3AD203B41FA5}">
                      <a16:colId xmlns:a16="http://schemas.microsoft.com/office/drawing/2014/main" val="2737040787"/>
                    </a:ext>
                  </a:extLst>
                </a:gridCol>
                <a:gridCol w="208280">
                  <a:extLst>
                    <a:ext uri="{9D8B030D-6E8A-4147-A177-3AD203B41FA5}">
                      <a16:colId xmlns:a16="http://schemas.microsoft.com/office/drawing/2014/main" val="1156048799"/>
                    </a:ext>
                  </a:extLst>
                </a:gridCol>
                <a:gridCol w="208280">
                  <a:extLst>
                    <a:ext uri="{9D8B030D-6E8A-4147-A177-3AD203B41FA5}">
                      <a16:colId xmlns:a16="http://schemas.microsoft.com/office/drawing/2014/main" val="2945890730"/>
                    </a:ext>
                  </a:extLst>
                </a:gridCol>
                <a:gridCol w="208280">
                  <a:extLst>
                    <a:ext uri="{9D8B030D-6E8A-4147-A177-3AD203B41FA5}">
                      <a16:colId xmlns:a16="http://schemas.microsoft.com/office/drawing/2014/main" val="1903861641"/>
                    </a:ext>
                  </a:extLst>
                </a:gridCol>
                <a:gridCol w="208280">
                  <a:extLst>
                    <a:ext uri="{9D8B030D-6E8A-4147-A177-3AD203B41FA5}">
                      <a16:colId xmlns:a16="http://schemas.microsoft.com/office/drawing/2014/main" val="167766775"/>
                    </a:ext>
                  </a:extLst>
                </a:gridCol>
                <a:gridCol w="208280">
                  <a:extLst>
                    <a:ext uri="{9D8B030D-6E8A-4147-A177-3AD203B41FA5}">
                      <a16:colId xmlns:a16="http://schemas.microsoft.com/office/drawing/2014/main" val="2925510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33974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- 2020-05-01 10:00:54</a:t>
                      </a:r>
                      <a:r>
                        <a:rPr kumimoji="0" lang="en-US" sz="1000" b="0" i="0" u="none" strike="noStrike" kern="1200" cap="none" spc="0" normalizeH="0" baseline="0" noProof="0">
                          <a:ln>
                            <a:noFill/>
                          </a:ln>
                          <a:solidFill>
                            <a:prstClr val="black"/>
                          </a:solidFill>
                          <a:effectLst/>
                          <a:uLnTx/>
                          <a:uFillTx/>
                          <a:latin typeface="+mn-lt"/>
                          <a:ea typeface="+mn-ea"/>
                          <a:cs typeface="+mn-cs"/>
                        </a:rPr>
                        <a:t>
 #ICYMI⎪IMSA iRacing Pro Series.🕹
Enjoy the pictures from the virtual Mid-Ohio circuit. #StaySafe #KeepYourPassion #BMWSIM #BMWMCustomerRacing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66541503"/>
                  </a:ext>
                </a:extLst>
              </a:tr>
            </a:tbl>
          </a:graphicData>
        </a:graphic>
      </p:graphicFrame>
      <p:sp>
        <p:nvSpPr>
          <p:cNvPr id="4" name="Text Placeholder 3">
            <a:extLst>
              <a:ext uri="{FF2B5EF4-FFF2-40B4-BE49-F238E27FC236}">
                <a16:creationId xmlns:a16="http://schemas.microsoft.com/office/drawing/2014/main" id="{5476385E-B020-4E2E-A712-99BEA4FA99C1}"/>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662841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5FAF2-C382-480C-963C-4FA4E8C07730}"/>
              </a:ext>
            </a:extLst>
          </p:cNvPr>
          <p:cNvSpPr>
            <a:spLocks noGrp="1"/>
          </p:cNvSpPr>
          <p:nvPr>
            <p:ph type="title"/>
          </p:nvPr>
        </p:nvSpPr>
        <p:spPr/>
        <p:txBody>
          <a:bodyPr/>
          <a:lstStyle/>
          <a:p>
            <a:r>
              <a:rPr lang="en-US"/>
              <a:t>Facebook Own Posts Table | BMW Motorsport - 13 of 24</a:t>
            </a:r>
          </a:p>
        </p:txBody>
      </p:sp>
      <p:graphicFrame>
        <p:nvGraphicFramePr>
          <p:cNvPr id="5" name="Table Placeholder 4">
            <a:extLst>
              <a:ext uri="{FF2B5EF4-FFF2-40B4-BE49-F238E27FC236}">
                <a16:creationId xmlns:a16="http://schemas.microsoft.com/office/drawing/2014/main" id="{57606876-3F56-44D2-AB48-76E018D5D810}"/>
              </a:ext>
            </a:extLst>
          </p:cNvPr>
          <p:cNvGraphicFramePr>
            <a:graphicFrameLocks noGrp="1"/>
          </p:cNvGraphicFramePr>
          <p:nvPr>
            <p:ph type="tbl" sz="quarter" idx="13"/>
            <p:extLst>
              <p:ext uri="{D42A27DB-BD31-4B8C-83A1-F6EECF244321}">
                <p14:modId xmlns:p14="http://schemas.microsoft.com/office/powerpoint/2010/main" val="794532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79504513"/>
                    </a:ext>
                  </a:extLst>
                </a:gridCol>
                <a:gridCol w="822960">
                  <a:extLst>
                    <a:ext uri="{9D8B030D-6E8A-4147-A177-3AD203B41FA5}">
                      <a16:colId xmlns:a16="http://schemas.microsoft.com/office/drawing/2014/main" val="2624228086"/>
                    </a:ext>
                  </a:extLst>
                </a:gridCol>
                <a:gridCol w="329184">
                  <a:extLst>
                    <a:ext uri="{9D8B030D-6E8A-4147-A177-3AD203B41FA5}">
                      <a16:colId xmlns:a16="http://schemas.microsoft.com/office/drawing/2014/main" val="1549801387"/>
                    </a:ext>
                  </a:extLst>
                </a:gridCol>
                <a:gridCol w="208280">
                  <a:extLst>
                    <a:ext uri="{9D8B030D-6E8A-4147-A177-3AD203B41FA5}">
                      <a16:colId xmlns:a16="http://schemas.microsoft.com/office/drawing/2014/main" val="2973103217"/>
                    </a:ext>
                  </a:extLst>
                </a:gridCol>
                <a:gridCol w="208280">
                  <a:extLst>
                    <a:ext uri="{9D8B030D-6E8A-4147-A177-3AD203B41FA5}">
                      <a16:colId xmlns:a16="http://schemas.microsoft.com/office/drawing/2014/main" val="3073118265"/>
                    </a:ext>
                  </a:extLst>
                </a:gridCol>
                <a:gridCol w="208280">
                  <a:extLst>
                    <a:ext uri="{9D8B030D-6E8A-4147-A177-3AD203B41FA5}">
                      <a16:colId xmlns:a16="http://schemas.microsoft.com/office/drawing/2014/main" val="1956347178"/>
                    </a:ext>
                  </a:extLst>
                </a:gridCol>
                <a:gridCol w="208280">
                  <a:extLst>
                    <a:ext uri="{9D8B030D-6E8A-4147-A177-3AD203B41FA5}">
                      <a16:colId xmlns:a16="http://schemas.microsoft.com/office/drawing/2014/main" val="3460617597"/>
                    </a:ext>
                  </a:extLst>
                </a:gridCol>
                <a:gridCol w="208280">
                  <a:extLst>
                    <a:ext uri="{9D8B030D-6E8A-4147-A177-3AD203B41FA5}">
                      <a16:colId xmlns:a16="http://schemas.microsoft.com/office/drawing/2014/main" val="3884093440"/>
                    </a:ext>
                  </a:extLst>
                </a:gridCol>
                <a:gridCol w="208280">
                  <a:extLst>
                    <a:ext uri="{9D8B030D-6E8A-4147-A177-3AD203B41FA5}">
                      <a16:colId xmlns:a16="http://schemas.microsoft.com/office/drawing/2014/main" val="2771626428"/>
                    </a:ext>
                  </a:extLst>
                </a:gridCol>
                <a:gridCol w="208280">
                  <a:extLst>
                    <a:ext uri="{9D8B030D-6E8A-4147-A177-3AD203B41FA5}">
                      <a16:colId xmlns:a16="http://schemas.microsoft.com/office/drawing/2014/main" val="397798074"/>
                    </a:ext>
                  </a:extLst>
                </a:gridCol>
                <a:gridCol w="208280">
                  <a:extLst>
                    <a:ext uri="{9D8B030D-6E8A-4147-A177-3AD203B41FA5}">
                      <a16:colId xmlns:a16="http://schemas.microsoft.com/office/drawing/2014/main" val="1085664291"/>
                    </a:ext>
                  </a:extLst>
                </a:gridCol>
                <a:gridCol w="208280">
                  <a:extLst>
                    <a:ext uri="{9D8B030D-6E8A-4147-A177-3AD203B41FA5}">
                      <a16:colId xmlns:a16="http://schemas.microsoft.com/office/drawing/2014/main" val="4021042344"/>
                    </a:ext>
                  </a:extLst>
                </a:gridCol>
                <a:gridCol w="208280">
                  <a:extLst>
                    <a:ext uri="{9D8B030D-6E8A-4147-A177-3AD203B41FA5}">
                      <a16:colId xmlns:a16="http://schemas.microsoft.com/office/drawing/2014/main" val="233501032"/>
                    </a:ext>
                  </a:extLst>
                </a:gridCol>
                <a:gridCol w="208280">
                  <a:extLst>
                    <a:ext uri="{9D8B030D-6E8A-4147-A177-3AD203B41FA5}">
                      <a16:colId xmlns:a16="http://schemas.microsoft.com/office/drawing/2014/main" val="131629379"/>
                    </a:ext>
                  </a:extLst>
                </a:gridCol>
                <a:gridCol w="208280">
                  <a:extLst>
                    <a:ext uri="{9D8B030D-6E8A-4147-A177-3AD203B41FA5}">
                      <a16:colId xmlns:a16="http://schemas.microsoft.com/office/drawing/2014/main" val="814881983"/>
                    </a:ext>
                  </a:extLst>
                </a:gridCol>
                <a:gridCol w="208280">
                  <a:extLst>
                    <a:ext uri="{9D8B030D-6E8A-4147-A177-3AD203B41FA5}">
                      <a16:colId xmlns:a16="http://schemas.microsoft.com/office/drawing/2014/main" val="529833796"/>
                    </a:ext>
                  </a:extLst>
                </a:gridCol>
                <a:gridCol w="208280">
                  <a:extLst>
                    <a:ext uri="{9D8B030D-6E8A-4147-A177-3AD203B41FA5}">
                      <a16:colId xmlns:a16="http://schemas.microsoft.com/office/drawing/2014/main" val="4158705559"/>
                    </a:ext>
                  </a:extLst>
                </a:gridCol>
                <a:gridCol w="208280">
                  <a:extLst>
                    <a:ext uri="{9D8B030D-6E8A-4147-A177-3AD203B41FA5}">
                      <a16:colId xmlns:a16="http://schemas.microsoft.com/office/drawing/2014/main" val="802563237"/>
                    </a:ext>
                  </a:extLst>
                </a:gridCol>
                <a:gridCol w="208280">
                  <a:extLst>
                    <a:ext uri="{9D8B030D-6E8A-4147-A177-3AD203B41FA5}">
                      <a16:colId xmlns:a16="http://schemas.microsoft.com/office/drawing/2014/main" val="1929002087"/>
                    </a:ext>
                  </a:extLst>
                </a:gridCol>
                <a:gridCol w="208280">
                  <a:extLst>
                    <a:ext uri="{9D8B030D-6E8A-4147-A177-3AD203B41FA5}">
                      <a16:colId xmlns:a16="http://schemas.microsoft.com/office/drawing/2014/main" val="706413093"/>
                    </a:ext>
                  </a:extLst>
                </a:gridCol>
                <a:gridCol w="208280">
                  <a:extLst>
                    <a:ext uri="{9D8B030D-6E8A-4147-A177-3AD203B41FA5}">
                      <a16:colId xmlns:a16="http://schemas.microsoft.com/office/drawing/2014/main" val="4255189989"/>
                    </a:ext>
                  </a:extLst>
                </a:gridCol>
                <a:gridCol w="208280">
                  <a:extLst>
                    <a:ext uri="{9D8B030D-6E8A-4147-A177-3AD203B41FA5}">
                      <a16:colId xmlns:a16="http://schemas.microsoft.com/office/drawing/2014/main" val="124330912"/>
                    </a:ext>
                  </a:extLst>
                </a:gridCol>
                <a:gridCol w="208280">
                  <a:extLst>
                    <a:ext uri="{9D8B030D-6E8A-4147-A177-3AD203B41FA5}">
                      <a16:colId xmlns:a16="http://schemas.microsoft.com/office/drawing/2014/main" val="451273928"/>
                    </a:ext>
                  </a:extLst>
                </a:gridCol>
                <a:gridCol w="208280">
                  <a:extLst>
                    <a:ext uri="{9D8B030D-6E8A-4147-A177-3AD203B41FA5}">
                      <a16:colId xmlns:a16="http://schemas.microsoft.com/office/drawing/2014/main" val="3719541616"/>
                    </a:ext>
                  </a:extLst>
                </a:gridCol>
                <a:gridCol w="208280">
                  <a:extLst>
                    <a:ext uri="{9D8B030D-6E8A-4147-A177-3AD203B41FA5}">
                      <a16:colId xmlns:a16="http://schemas.microsoft.com/office/drawing/2014/main" val="3098561615"/>
                    </a:ext>
                  </a:extLst>
                </a:gridCol>
                <a:gridCol w="208280">
                  <a:extLst>
                    <a:ext uri="{9D8B030D-6E8A-4147-A177-3AD203B41FA5}">
                      <a16:colId xmlns:a16="http://schemas.microsoft.com/office/drawing/2014/main" val="443368058"/>
                    </a:ext>
                  </a:extLst>
                </a:gridCol>
                <a:gridCol w="208280">
                  <a:extLst>
                    <a:ext uri="{9D8B030D-6E8A-4147-A177-3AD203B41FA5}">
                      <a16:colId xmlns:a16="http://schemas.microsoft.com/office/drawing/2014/main" val="3437059027"/>
                    </a:ext>
                  </a:extLst>
                </a:gridCol>
                <a:gridCol w="208280">
                  <a:extLst>
                    <a:ext uri="{9D8B030D-6E8A-4147-A177-3AD203B41FA5}">
                      <a16:colId xmlns:a16="http://schemas.microsoft.com/office/drawing/2014/main" val="1347075130"/>
                    </a:ext>
                  </a:extLst>
                </a:gridCol>
                <a:gridCol w="208280">
                  <a:extLst>
                    <a:ext uri="{9D8B030D-6E8A-4147-A177-3AD203B41FA5}">
                      <a16:colId xmlns:a16="http://schemas.microsoft.com/office/drawing/2014/main" val="3547684712"/>
                    </a:ext>
                  </a:extLst>
                </a:gridCol>
                <a:gridCol w="208280">
                  <a:extLst>
                    <a:ext uri="{9D8B030D-6E8A-4147-A177-3AD203B41FA5}">
                      <a16:colId xmlns:a16="http://schemas.microsoft.com/office/drawing/2014/main" val="199075928"/>
                    </a:ext>
                  </a:extLst>
                </a:gridCol>
                <a:gridCol w="208280">
                  <a:extLst>
                    <a:ext uri="{9D8B030D-6E8A-4147-A177-3AD203B41FA5}">
                      <a16:colId xmlns:a16="http://schemas.microsoft.com/office/drawing/2014/main" val="2492495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62960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- 2020-04-28 10:37:20</a:t>
                      </a:r>
                      <a:r>
                        <a:rPr kumimoji="0" lang="en-US" sz="1000" b="0" i="0" u="none" strike="noStrike" kern="1200" cap="none" spc="0" normalizeH="0" baseline="0" noProof="0">
                          <a:ln>
                            <a:noFill/>
                          </a:ln>
                          <a:solidFill>
                            <a:prstClr val="black"/>
                          </a:solidFill>
                          <a:effectLst/>
                          <a:uLnTx/>
                          <a:uFillTx/>
                          <a:latin typeface="+mn-lt"/>
                          <a:ea typeface="+mn-ea"/>
                          <a:cs typeface="+mn-cs"/>
                        </a:rPr>
                        <a:t>
 And again, hell will be quaking when the BMW Z4 GT3 tackles the Nordschleife in the fourth round of the Digital Nürburgring Endurance Series powered by VCO on Saturday.🌳🔥🕹 
Be there live and let yourself be carried away by virtual Nürburgring action. #StaySafe #KeepYourPassion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6684484"/>
                  </a:ext>
                </a:extLst>
              </a:tr>
            </a:tbl>
          </a:graphicData>
        </a:graphic>
      </p:graphicFrame>
      <p:sp>
        <p:nvSpPr>
          <p:cNvPr id="4" name="Text Placeholder 3">
            <a:extLst>
              <a:ext uri="{FF2B5EF4-FFF2-40B4-BE49-F238E27FC236}">
                <a16:creationId xmlns:a16="http://schemas.microsoft.com/office/drawing/2014/main" id="{735C0F5D-D8C2-4D39-9621-C606897C2AF5}"/>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2926477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F616-ACD9-44FF-B734-70B6AA6AB85F}"/>
              </a:ext>
            </a:extLst>
          </p:cNvPr>
          <p:cNvSpPr>
            <a:spLocks noGrp="1"/>
          </p:cNvSpPr>
          <p:nvPr>
            <p:ph type="title"/>
          </p:nvPr>
        </p:nvSpPr>
        <p:spPr/>
        <p:txBody>
          <a:bodyPr/>
          <a:lstStyle/>
          <a:p>
            <a:r>
              <a:rPr lang="en-US"/>
              <a:t>Facebook Own Posts Table | BMW Motorsport - 14 of 24</a:t>
            </a:r>
          </a:p>
        </p:txBody>
      </p:sp>
      <p:graphicFrame>
        <p:nvGraphicFramePr>
          <p:cNvPr id="5" name="Table Placeholder 4">
            <a:extLst>
              <a:ext uri="{FF2B5EF4-FFF2-40B4-BE49-F238E27FC236}">
                <a16:creationId xmlns:a16="http://schemas.microsoft.com/office/drawing/2014/main" id="{FA9FF89A-4505-43D9-9D66-A53F6F3D61BE}"/>
              </a:ext>
            </a:extLst>
          </p:cNvPr>
          <p:cNvGraphicFramePr>
            <a:graphicFrameLocks noGrp="1"/>
          </p:cNvGraphicFramePr>
          <p:nvPr>
            <p:ph type="tbl" sz="quarter" idx="13"/>
            <p:extLst>
              <p:ext uri="{D42A27DB-BD31-4B8C-83A1-F6EECF244321}">
                <p14:modId xmlns:p14="http://schemas.microsoft.com/office/powerpoint/2010/main" val="759255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59329108"/>
                    </a:ext>
                  </a:extLst>
                </a:gridCol>
                <a:gridCol w="822960">
                  <a:extLst>
                    <a:ext uri="{9D8B030D-6E8A-4147-A177-3AD203B41FA5}">
                      <a16:colId xmlns:a16="http://schemas.microsoft.com/office/drawing/2014/main" val="2267511504"/>
                    </a:ext>
                  </a:extLst>
                </a:gridCol>
                <a:gridCol w="329184">
                  <a:extLst>
                    <a:ext uri="{9D8B030D-6E8A-4147-A177-3AD203B41FA5}">
                      <a16:colId xmlns:a16="http://schemas.microsoft.com/office/drawing/2014/main" val="3191730416"/>
                    </a:ext>
                  </a:extLst>
                </a:gridCol>
                <a:gridCol w="208280">
                  <a:extLst>
                    <a:ext uri="{9D8B030D-6E8A-4147-A177-3AD203B41FA5}">
                      <a16:colId xmlns:a16="http://schemas.microsoft.com/office/drawing/2014/main" val="4142248874"/>
                    </a:ext>
                  </a:extLst>
                </a:gridCol>
                <a:gridCol w="208280">
                  <a:extLst>
                    <a:ext uri="{9D8B030D-6E8A-4147-A177-3AD203B41FA5}">
                      <a16:colId xmlns:a16="http://schemas.microsoft.com/office/drawing/2014/main" val="2683682990"/>
                    </a:ext>
                  </a:extLst>
                </a:gridCol>
                <a:gridCol w="208280">
                  <a:extLst>
                    <a:ext uri="{9D8B030D-6E8A-4147-A177-3AD203B41FA5}">
                      <a16:colId xmlns:a16="http://schemas.microsoft.com/office/drawing/2014/main" val="1045663239"/>
                    </a:ext>
                  </a:extLst>
                </a:gridCol>
                <a:gridCol w="208280">
                  <a:extLst>
                    <a:ext uri="{9D8B030D-6E8A-4147-A177-3AD203B41FA5}">
                      <a16:colId xmlns:a16="http://schemas.microsoft.com/office/drawing/2014/main" val="1047963424"/>
                    </a:ext>
                  </a:extLst>
                </a:gridCol>
                <a:gridCol w="208280">
                  <a:extLst>
                    <a:ext uri="{9D8B030D-6E8A-4147-A177-3AD203B41FA5}">
                      <a16:colId xmlns:a16="http://schemas.microsoft.com/office/drawing/2014/main" val="3407497436"/>
                    </a:ext>
                  </a:extLst>
                </a:gridCol>
                <a:gridCol w="208280">
                  <a:extLst>
                    <a:ext uri="{9D8B030D-6E8A-4147-A177-3AD203B41FA5}">
                      <a16:colId xmlns:a16="http://schemas.microsoft.com/office/drawing/2014/main" val="3831506644"/>
                    </a:ext>
                  </a:extLst>
                </a:gridCol>
                <a:gridCol w="208280">
                  <a:extLst>
                    <a:ext uri="{9D8B030D-6E8A-4147-A177-3AD203B41FA5}">
                      <a16:colId xmlns:a16="http://schemas.microsoft.com/office/drawing/2014/main" val="1389736250"/>
                    </a:ext>
                  </a:extLst>
                </a:gridCol>
                <a:gridCol w="208280">
                  <a:extLst>
                    <a:ext uri="{9D8B030D-6E8A-4147-A177-3AD203B41FA5}">
                      <a16:colId xmlns:a16="http://schemas.microsoft.com/office/drawing/2014/main" val="3139751616"/>
                    </a:ext>
                  </a:extLst>
                </a:gridCol>
                <a:gridCol w="208280">
                  <a:extLst>
                    <a:ext uri="{9D8B030D-6E8A-4147-A177-3AD203B41FA5}">
                      <a16:colId xmlns:a16="http://schemas.microsoft.com/office/drawing/2014/main" val="877193387"/>
                    </a:ext>
                  </a:extLst>
                </a:gridCol>
                <a:gridCol w="208280">
                  <a:extLst>
                    <a:ext uri="{9D8B030D-6E8A-4147-A177-3AD203B41FA5}">
                      <a16:colId xmlns:a16="http://schemas.microsoft.com/office/drawing/2014/main" val="1029931003"/>
                    </a:ext>
                  </a:extLst>
                </a:gridCol>
                <a:gridCol w="208280">
                  <a:extLst>
                    <a:ext uri="{9D8B030D-6E8A-4147-A177-3AD203B41FA5}">
                      <a16:colId xmlns:a16="http://schemas.microsoft.com/office/drawing/2014/main" val="3443537684"/>
                    </a:ext>
                  </a:extLst>
                </a:gridCol>
                <a:gridCol w="208280">
                  <a:extLst>
                    <a:ext uri="{9D8B030D-6E8A-4147-A177-3AD203B41FA5}">
                      <a16:colId xmlns:a16="http://schemas.microsoft.com/office/drawing/2014/main" val="1665678986"/>
                    </a:ext>
                  </a:extLst>
                </a:gridCol>
                <a:gridCol w="208280">
                  <a:extLst>
                    <a:ext uri="{9D8B030D-6E8A-4147-A177-3AD203B41FA5}">
                      <a16:colId xmlns:a16="http://schemas.microsoft.com/office/drawing/2014/main" val="1116014953"/>
                    </a:ext>
                  </a:extLst>
                </a:gridCol>
                <a:gridCol w="208280">
                  <a:extLst>
                    <a:ext uri="{9D8B030D-6E8A-4147-A177-3AD203B41FA5}">
                      <a16:colId xmlns:a16="http://schemas.microsoft.com/office/drawing/2014/main" val="913007030"/>
                    </a:ext>
                  </a:extLst>
                </a:gridCol>
                <a:gridCol w="208280">
                  <a:extLst>
                    <a:ext uri="{9D8B030D-6E8A-4147-A177-3AD203B41FA5}">
                      <a16:colId xmlns:a16="http://schemas.microsoft.com/office/drawing/2014/main" val="2470386085"/>
                    </a:ext>
                  </a:extLst>
                </a:gridCol>
                <a:gridCol w="208280">
                  <a:extLst>
                    <a:ext uri="{9D8B030D-6E8A-4147-A177-3AD203B41FA5}">
                      <a16:colId xmlns:a16="http://schemas.microsoft.com/office/drawing/2014/main" val="3568916404"/>
                    </a:ext>
                  </a:extLst>
                </a:gridCol>
                <a:gridCol w="208280">
                  <a:extLst>
                    <a:ext uri="{9D8B030D-6E8A-4147-A177-3AD203B41FA5}">
                      <a16:colId xmlns:a16="http://schemas.microsoft.com/office/drawing/2014/main" val="2470739712"/>
                    </a:ext>
                  </a:extLst>
                </a:gridCol>
                <a:gridCol w="208280">
                  <a:extLst>
                    <a:ext uri="{9D8B030D-6E8A-4147-A177-3AD203B41FA5}">
                      <a16:colId xmlns:a16="http://schemas.microsoft.com/office/drawing/2014/main" val="603839896"/>
                    </a:ext>
                  </a:extLst>
                </a:gridCol>
                <a:gridCol w="208280">
                  <a:extLst>
                    <a:ext uri="{9D8B030D-6E8A-4147-A177-3AD203B41FA5}">
                      <a16:colId xmlns:a16="http://schemas.microsoft.com/office/drawing/2014/main" val="244170851"/>
                    </a:ext>
                  </a:extLst>
                </a:gridCol>
                <a:gridCol w="208280">
                  <a:extLst>
                    <a:ext uri="{9D8B030D-6E8A-4147-A177-3AD203B41FA5}">
                      <a16:colId xmlns:a16="http://schemas.microsoft.com/office/drawing/2014/main" val="2540309036"/>
                    </a:ext>
                  </a:extLst>
                </a:gridCol>
                <a:gridCol w="208280">
                  <a:extLst>
                    <a:ext uri="{9D8B030D-6E8A-4147-A177-3AD203B41FA5}">
                      <a16:colId xmlns:a16="http://schemas.microsoft.com/office/drawing/2014/main" val="4266403419"/>
                    </a:ext>
                  </a:extLst>
                </a:gridCol>
                <a:gridCol w="208280">
                  <a:extLst>
                    <a:ext uri="{9D8B030D-6E8A-4147-A177-3AD203B41FA5}">
                      <a16:colId xmlns:a16="http://schemas.microsoft.com/office/drawing/2014/main" val="3916302049"/>
                    </a:ext>
                  </a:extLst>
                </a:gridCol>
                <a:gridCol w="208280">
                  <a:extLst>
                    <a:ext uri="{9D8B030D-6E8A-4147-A177-3AD203B41FA5}">
                      <a16:colId xmlns:a16="http://schemas.microsoft.com/office/drawing/2014/main" val="4133075575"/>
                    </a:ext>
                  </a:extLst>
                </a:gridCol>
                <a:gridCol w="208280">
                  <a:extLst>
                    <a:ext uri="{9D8B030D-6E8A-4147-A177-3AD203B41FA5}">
                      <a16:colId xmlns:a16="http://schemas.microsoft.com/office/drawing/2014/main" val="3172067476"/>
                    </a:ext>
                  </a:extLst>
                </a:gridCol>
                <a:gridCol w="208280">
                  <a:extLst>
                    <a:ext uri="{9D8B030D-6E8A-4147-A177-3AD203B41FA5}">
                      <a16:colId xmlns:a16="http://schemas.microsoft.com/office/drawing/2014/main" val="2380955745"/>
                    </a:ext>
                  </a:extLst>
                </a:gridCol>
                <a:gridCol w="208280">
                  <a:extLst>
                    <a:ext uri="{9D8B030D-6E8A-4147-A177-3AD203B41FA5}">
                      <a16:colId xmlns:a16="http://schemas.microsoft.com/office/drawing/2014/main" val="2911956974"/>
                    </a:ext>
                  </a:extLst>
                </a:gridCol>
                <a:gridCol w="208280">
                  <a:extLst>
                    <a:ext uri="{9D8B030D-6E8A-4147-A177-3AD203B41FA5}">
                      <a16:colId xmlns:a16="http://schemas.microsoft.com/office/drawing/2014/main" val="2908463113"/>
                    </a:ext>
                  </a:extLst>
                </a:gridCol>
                <a:gridCol w="208280">
                  <a:extLst>
                    <a:ext uri="{9D8B030D-6E8A-4147-A177-3AD203B41FA5}">
                      <a16:colId xmlns:a16="http://schemas.microsoft.com/office/drawing/2014/main" val="3051625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03831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- 2020-04-29 17:00:02</a:t>
                      </a:r>
                      <a:r>
                        <a:rPr kumimoji="0" lang="en-US" sz="1000" b="0" i="0" u="none" strike="noStrike" kern="1200" cap="none" spc="0" normalizeH="0" baseline="0" noProof="0">
                          <a:ln>
                            <a:noFill/>
                          </a:ln>
                          <a:solidFill>
                            <a:prstClr val="black"/>
                          </a:solidFill>
                          <a:effectLst/>
                          <a:uLnTx/>
                          <a:uFillTx/>
                          <a:latin typeface="+mn-lt"/>
                          <a:ea typeface="+mn-ea"/>
                          <a:cs typeface="+mn-cs"/>
                        </a:rPr>
                        <a:t>
 It is not just about you. About a single person. It is about all of us. The communities, the cities, the countries, the whole world. We are facing a challenge of unprecedented magnitude. We must stand together to master it.
A deeply touching message in uncertain times that must be heard. Thank you Samantha Tan Racing, our #BMWMCustomerRacing team and 2019 SRO SprintX West Pro-Am champion.
#StayHome #StaySafe #KeepYourPassion Tusker Studios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https://scontent-iad3-1.xx.fbcdn.net/v/t15.5256-10/s720x720/94896622_251273776279644_8925190461996400640_n.jpg?_nc_cat=109&amp;_nc_sid=ad6a45&amp;_nc_ohc=sOZ-H9tLkfUAX__Z5Uu&amp;_nc_ht=scontent-iad3-1.xx&amp;_nc_tp=7&amp;oh=5e56e76ddbfd7b041a37ffd546389ce6&amp;oe=5ED6C468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70467736"/>
                  </a:ext>
                </a:extLst>
              </a:tr>
            </a:tbl>
          </a:graphicData>
        </a:graphic>
      </p:graphicFrame>
      <p:sp>
        <p:nvSpPr>
          <p:cNvPr id="4" name="Text Placeholder 3">
            <a:extLst>
              <a:ext uri="{FF2B5EF4-FFF2-40B4-BE49-F238E27FC236}">
                <a16:creationId xmlns:a16="http://schemas.microsoft.com/office/drawing/2014/main" id="{511BF642-CA05-4618-927D-5F1315C23A37}"/>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3476512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4D15D-2E51-476F-B81A-7FE0FDCF964F}"/>
              </a:ext>
            </a:extLst>
          </p:cNvPr>
          <p:cNvSpPr>
            <a:spLocks noGrp="1"/>
          </p:cNvSpPr>
          <p:nvPr>
            <p:ph type="title"/>
          </p:nvPr>
        </p:nvSpPr>
        <p:spPr/>
        <p:txBody>
          <a:bodyPr/>
          <a:lstStyle/>
          <a:p>
            <a:r>
              <a:rPr lang="en-US"/>
              <a:t>Facebook Own Posts Table | BMW Motorsport - 15 of 24</a:t>
            </a:r>
          </a:p>
        </p:txBody>
      </p:sp>
      <p:graphicFrame>
        <p:nvGraphicFramePr>
          <p:cNvPr id="5" name="Table Placeholder 4">
            <a:extLst>
              <a:ext uri="{FF2B5EF4-FFF2-40B4-BE49-F238E27FC236}">
                <a16:creationId xmlns:a16="http://schemas.microsoft.com/office/drawing/2014/main" id="{C4150C81-702D-43B8-8529-B3F5D22D6B2F}"/>
              </a:ext>
            </a:extLst>
          </p:cNvPr>
          <p:cNvGraphicFramePr>
            <a:graphicFrameLocks noGrp="1"/>
          </p:cNvGraphicFramePr>
          <p:nvPr>
            <p:ph type="tbl" sz="quarter" idx="13"/>
            <p:extLst>
              <p:ext uri="{D42A27DB-BD31-4B8C-83A1-F6EECF244321}">
                <p14:modId xmlns:p14="http://schemas.microsoft.com/office/powerpoint/2010/main" val="2881240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61069942"/>
                    </a:ext>
                  </a:extLst>
                </a:gridCol>
                <a:gridCol w="822960">
                  <a:extLst>
                    <a:ext uri="{9D8B030D-6E8A-4147-A177-3AD203B41FA5}">
                      <a16:colId xmlns:a16="http://schemas.microsoft.com/office/drawing/2014/main" val="957793181"/>
                    </a:ext>
                  </a:extLst>
                </a:gridCol>
                <a:gridCol w="329184">
                  <a:extLst>
                    <a:ext uri="{9D8B030D-6E8A-4147-A177-3AD203B41FA5}">
                      <a16:colId xmlns:a16="http://schemas.microsoft.com/office/drawing/2014/main" val="548003101"/>
                    </a:ext>
                  </a:extLst>
                </a:gridCol>
                <a:gridCol w="208280">
                  <a:extLst>
                    <a:ext uri="{9D8B030D-6E8A-4147-A177-3AD203B41FA5}">
                      <a16:colId xmlns:a16="http://schemas.microsoft.com/office/drawing/2014/main" val="1309343279"/>
                    </a:ext>
                  </a:extLst>
                </a:gridCol>
                <a:gridCol w="208280">
                  <a:extLst>
                    <a:ext uri="{9D8B030D-6E8A-4147-A177-3AD203B41FA5}">
                      <a16:colId xmlns:a16="http://schemas.microsoft.com/office/drawing/2014/main" val="285150495"/>
                    </a:ext>
                  </a:extLst>
                </a:gridCol>
                <a:gridCol w="208280">
                  <a:extLst>
                    <a:ext uri="{9D8B030D-6E8A-4147-A177-3AD203B41FA5}">
                      <a16:colId xmlns:a16="http://schemas.microsoft.com/office/drawing/2014/main" val="2868604769"/>
                    </a:ext>
                  </a:extLst>
                </a:gridCol>
                <a:gridCol w="208280">
                  <a:extLst>
                    <a:ext uri="{9D8B030D-6E8A-4147-A177-3AD203B41FA5}">
                      <a16:colId xmlns:a16="http://schemas.microsoft.com/office/drawing/2014/main" val="1549613801"/>
                    </a:ext>
                  </a:extLst>
                </a:gridCol>
                <a:gridCol w="208280">
                  <a:extLst>
                    <a:ext uri="{9D8B030D-6E8A-4147-A177-3AD203B41FA5}">
                      <a16:colId xmlns:a16="http://schemas.microsoft.com/office/drawing/2014/main" val="388205877"/>
                    </a:ext>
                  </a:extLst>
                </a:gridCol>
                <a:gridCol w="208280">
                  <a:extLst>
                    <a:ext uri="{9D8B030D-6E8A-4147-A177-3AD203B41FA5}">
                      <a16:colId xmlns:a16="http://schemas.microsoft.com/office/drawing/2014/main" val="1205041486"/>
                    </a:ext>
                  </a:extLst>
                </a:gridCol>
                <a:gridCol w="208280">
                  <a:extLst>
                    <a:ext uri="{9D8B030D-6E8A-4147-A177-3AD203B41FA5}">
                      <a16:colId xmlns:a16="http://schemas.microsoft.com/office/drawing/2014/main" val="2749962654"/>
                    </a:ext>
                  </a:extLst>
                </a:gridCol>
                <a:gridCol w="208280">
                  <a:extLst>
                    <a:ext uri="{9D8B030D-6E8A-4147-A177-3AD203B41FA5}">
                      <a16:colId xmlns:a16="http://schemas.microsoft.com/office/drawing/2014/main" val="233220600"/>
                    </a:ext>
                  </a:extLst>
                </a:gridCol>
                <a:gridCol w="208280">
                  <a:extLst>
                    <a:ext uri="{9D8B030D-6E8A-4147-A177-3AD203B41FA5}">
                      <a16:colId xmlns:a16="http://schemas.microsoft.com/office/drawing/2014/main" val="3773781609"/>
                    </a:ext>
                  </a:extLst>
                </a:gridCol>
                <a:gridCol w="208280">
                  <a:extLst>
                    <a:ext uri="{9D8B030D-6E8A-4147-A177-3AD203B41FA5}">
                      <a16:colId xmlns:a16="http://schemas.microsoft.com/office/drawing/2014/main" val="3344707120"/>
                    </a:ext>
                  </a:extLst>
                </a:gridCol>
                <a:gridCol w="208280">
                  <a:extLst>
                    <a:ext uri="{9D8B030D-6E8A-4147-A177-3AD203B41FA5}">
                      <a16:colId xmlns:a16="http://schemas.microsoft.com/office/drawing/2014/main" val="2410111756"/>
                    </a:ext>
                  </a:extLst>
                </a:gridCol>
                <a:gridCol w="208280">
                  <a:extLst>
                    <a:ext uri="{9D8B030D-6E8A-4147-A177-3AD203B41FA5}">
                      <a16:colId xmlns:a16="http://schemas.microsoft.com/office/drawing/2014/main" val="1928252670"/>
                    </a:ext>
                  </a:extLst>
                </a:gridCol>
                <a:gridCol w="208280">
                  <a:extLst>
                    <a:ext uri="{9D8B030D-6E8A-4147-A177-3AD203B41FA5}">
                      <a16:colId xmlns:a16="http://schemas.microsoft.com/office/drawing/2014/main" val="1187678454"/>
                    </a:ext>
                  </a:extLst>
                </a:gridCol>
                <a:gridCol w="208280">
                  <a:extLst>
                    <a:ext uri="{9D8B030D-6E8A-4147-A177-3AD203B41FA5}">
                      <a16:colId xmlns:a16="http://schemas.microsoft.com/office/drawing/2014/main" val="1383022171"/>
                    </a:ext>
                  </a:extLst>
                </a:gridCol>
                <a:gridCol w="208280">
                  <a:extLst>
                    <a:ext uri="{9D8B030D-6E8A-4147-A177-3AD203B41FA5}">
                      <a16:colId xmlns:a16="http://schemas.microsoft.com/office/drawing/2014/main" val="1862714510"/>
                    </a:ext>
                  </a:extLst>
                </a:gridCol>
                <a:gridCol w="208280">
                  <a:extLst>
                    <a:ext uri="{9D8B030D-6E8A-4147-A177-3AD203B41FA5}">
                      <a16:colId xmlns:a16="http://schemas.microsoft.com/office/drawing/2014/main" val="2471476952"/>
                    </a:ext>
                  </a:extLst>
                </a:gridCol>
                <a:gridCol w="208280">
                  <a:extLst>
                    <a:ext uri="{9D8B030D-6E8A-4147-A177-3AD203B41FA5}">
                      <a16:colId xmlns:a16="http://schemas.microsoft.com/office/drawing/2014/main" val="2711649966"/>
                    </a:ext>
                  </a:extLst>
                </a:gridCol>
                <a:gridCol w="208280">
                  <a:extLst>
                    <a:ext uri="{9D8B030D-6E8A-4147-A177-3AD203B41FA5}">
                      <a16:colId xmlns:a16="http://schemas.microsoft.com/office/drawing/2014/main" val="2150697651"/>
                    </a:ext>
                  </a:extLst>
                </a:gridCol>
                <a:gridCol w="208280">
                  <a:extLst>
                    <a:ext uri="{9D8B030D-6E8A-4147-A177-3AD203B41FA5}">
                      <a16:colId xmlns:a16="http://schemas.microsoft.com/office/drawing/2014/main" val="1297498146"/>
                    </a:ext>
                  </a:extLst>
                </a:gridCol>
                <a:gridCol w="208280">
                  <a:extLst>
                    <a:ext uri="{9D8B030D-6E8A-4147-A177-3AD203B41FA5}">
                      <a16:colId xmlns:a16="http://schemas.microsoft.com/office/drawing/2014/main" val="118462171"/>
                    </a:ext>
                  </a:extLst>
                </a:gridCol>
                <a:gridCol w="208280">
                  <a:extLst>
                    <a:ext uri="{9D8B030D-6E8A-4147-A177-3AD203B41FA5}">
                      <a16:colId xmlns:a16="http://schemas.microsoft.com/office/drawing/2014/main" val="3887686312"/>
                    </a:ext>
                  </a:extLst>
                </a:gridCol>
                <a:gridCol w="208280">
                  <a:extLst>
                    <a:ext uri="{9D8B030D-6E8A-4147-A177-3AD203B41FA5}">
                      <a16:colId xmlns:a16="http://schemas.microsoft.com/office/drawing/2014/main" val="2507545308"/>
                    </a:ext>
                  </a:extLst>
                </a:gridCol>
                <a:gridCol w="208280">
                  <a:extLst>
                    <a:ext uri="{9D8B030D-6E8A-4147-A177-3AD203B41FA5}">
                      <a16:colId xmlns:a16="http://schemas.microsoft.com/office/drawing/2014/main" val="1299390656"/>
                    </a:ext>
                  </a:extLst>
                </a:gridCol>
                <a:gridCol w="208280">
                  <a:extLst>
                    <a:ext uri="{9D8B030D-6E8A-4147-A177-3AD203B41FA5}">
                      <a16:colId xmlns:a16="http://schemas.microsoft.com/office/drawing/2014/main" val="2364803422"/>
                    </a:ext>
                  </a:extLst>
                </a:gridCol>
                <a:gridCol w="208280">
                  <a:extLst>
                    <a:ext uri="{9D8B030D-6E8A-4147-A177-3AD203B41FA5}">
                      <a16:colId xmlns:a16="http://schemas.microsoft.com/office/drawing/2014/main" val="1915458947"/>
                    </a:ext>
                  </a:extLst>
                </a:gridCol>
                <a:gridCol w="208280">
                  <a:extLst>
                    <a:ext uri="{9D8B030D-6E8A-4147-A177-3AD203B41FA5}">
                      <a16:colId xmlns:a16="http://schemas.microsoft.com/office/drawing/2014/main" val="2549202960"/>
                    </a:ext>
                  </a:extLst>
                </a:gridCol>
                <a:gridCol w="208280">
                  <a:extLst>
                    <a:ext uri="{9D8B030D-6E8A-4147-A177-3AD203B41FA5}">
                      <a16:colId xmlns:a16="http://schemas.microsoft.com/office/drawing/2014/main" val="3235292130"/>
                    </a:ext>
                  </a:extLst>
                </a:gridCol>
                <a:gridCol w="208280">
                  <a:extLst>
                    <a:ext uri="{9D8B030D-6E8A-4147-A177-3AD203B41FA5}">
                      <a16:colId xmlns:a16="http://schemas.microsoft.com/office/drawing/2014/main" val="3397214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5477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- 2020-05-01 02:16:20</a:t>
                      </a:r>
                      <a:r>
                        <a:rPr kumimoji="0" lang="en-US" sz="1000" b="0" i="0" u="none" strike="noStrike" kern="1200" cap="none" spc="0" normalizeH="0" baseline="0" noProof="0">
                          <a:ln>
                            <a:noFill/>
                          </a:ln>
                          <a:solidFill>
                            <a:prstClr val="black"/>
                          </a:solidFill>
                          <a:effectLst/>
                          <a:uLnTx/>
                          <a:uFillTx/>
                          <a:latin typeface="+mn-lt"/>
                          <a:ea typeface="+mn-ea"/>
                          <a:cs typeface="+mn-cs"/>
                        </a:rPr>
                        <a:t>
 That race was a thriller.
3️⃣rd straight IMSA iRacing Pro Series podium sweep.🤷🏻‍♂️
5️⃣ BMW M8 GTEs among the top 6. 
The winner in Mid-Ohio: Nick Catsburg.
Second place went to Robby Foley, followed by Connor De Phillippi and Philipp Eng. P6: Bruno Spengler.
#StaySafe #KeepYourPassion #BMWSIM #BMWMCustomerRacing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https://scontent-iad3-1.xx.fbcdn.net/v/t1.0-9/s720x720/95093519_3020299348009206_6605221279576358912_o.jpg?_nc_cat=109&amp;_nc_sid=8024bb&amp;_nc_ohc=ULBNyQS5614AX9T7sO6&amp;_nc_ht=scontent-iad3-1.xx&amp;_nc_tp=7&amp;oh=642dd8de6f552e520bda6629d7826d9a&amp;oe=5ED561D3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21758118"/>
                  </a:ext>
                </a:extLst>
              </a:tr>
            </a:tbl>
          </a:graphicData>
        </a:graphic>
      </p:graphicFrame>
      <p:sp>
        <p:nvSpPr>
          <p:cNvPr id="4" name="Text Placeholder 3">
            <a:extLst>
              <a:ext uri="{FF2B5EF4-FFF2-40B4-BE49-F238E27FC236}">
                <a16:creationId xmlns:a16="http://schemas.microsoft.com/office/drawing/2014/main" id="{92657320-0877-4AF0-9C08-934B35051BC3}"/>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3515977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11207-A45B-40C2-A3AF-6BC9842D0A6F}"/>
              </a:ext>
            </a:extLst>
          </p:cNvPr>
          <p:cNvSpPr>
            <a:spLocks noGrp="1"/>
          </p:cNvSpPr>
          <p:nvPr>
            <p:ph type="title"/>
          </p:nvPr>
        </p:nvSpPr>
        <p:spPr/>
        <p:txBody>
          <a:bodyPr/>
          <a:lstStyle/>
          <a:p>
            <a:r>
              <a:rPr lang="en-US"/>
              <a:t>Facebook Own Posts Table | BMW Motorsport - 16 of 24</a:t>
            </a:r>
          </a:p>
        </p:txBody>
      </p:sp>
      <p:graphicFrame>
        <p:nvGraphicFramePr>
          <p:cNvPr id="5" name="Table Placeholder 4">
            <a:extLst>
              <a:ext uri="{FF2B5EF4-FFF2-40B4-BE49-F238E27FC236}">
                <a16:creationId xmlns:a16="http://schemas.microsoft.com/office/drawing/2014/main" id="{AE8C1C3E-1B22-4B26-8601-B4FCA4108063}"/>
              </a:ext>
            </a:extLst>
          </p:cNvPr>
          <p:cNvGraphicFramePr>
            <a:graphicFrameLocks noGrp="1"/>
          </p:cNvGraphicFramePr>
          <p:nvPr>
            <p:ph type="tbl" sz="quarter" idx="13"/>
            <p:extLst>
              <p:ext uri="{D42A27DB-BD31-4B8C-83A1-F6EECF244321}">
                <p14:modId xmlns:p14="http://schemas.microsoft.com/office/powerpoint/2010/main" val="2186177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15896005"/>
                    </a:ext>
                  </a:extLst>
                </a:gridCol>
                <a:gridCol w="822960">
                  <a:extLst>
                    <a:ext uri="{9D8B030D-6E8A-4147-A177-3AD203B41FA5}">
                      <a16:colId xmlns:a16="http://schemas.microsoft.com/office/drawing/2014/main" val="259398364"/>
                    </a:ext>
                  </a:extLst>
                </a:gridCol>
                <a:gridCol w="329184">
                  <a:extLst>
                    <a:ext uri="{9D8B030D-6E8A-4147-A177-3AD203B41FA5}">
                      <a16:colId xmlns:a16="http://schemas.microsoft.com/office/drawing/2014/main" val="3385415381"/>
                    </a:ext>
                  </a:extLst>
                </a:gridCol>
                <a:gridCol w="208280">
                  <a:extLst>
                    <a:ext uri="{9D8B030D-6E8A-4147-A177-3AD203B41FA5}">
                      <a16:colId xmlns:a16="http://schemas.microsoft.com/office/drawing/2014/main" val="145692919"/>
                    </a:ext>
                  </a:extLst>
                </a:gridCol>
                <a:gridCol w="208280">
                  <a:extLst>
                    <a:ext uri="{9D8B030D-6E8A-4147-A177-3AD203B41FA5}">
                      <a16:colId xmlns:a16="http://schemas.microsoft.com/office/drawing/2014/main" val="1067529172"/>
                    </a:ext>
                  </a:extLst>
                </a:gridCol>
                <a:gridCol w="208280">
                  <a:extLst>
                    <a:ext uri="{9D8B030D-6E8A-4147-A177-3AD203B41FA5}">
                      <a16:colId xmlns:a16="http://schemas.microsoft.com/office/drawing/2014/main" val="2798908022"/>
                    </a:ext>
                  </a:extLst>
                </a:gridCol>
                <a:gridCol w="208280">
                  <a:extLst>
                    <a:ext uri="{9D8B030D-6E8A-4147-A177-3AD203B41FA5}">
                      <a16:colId xmlns:a16="http://schemas.microsoft.com/office/drawing/2014/main" val="2246658790"/>
                    </a:ext>
                  </a:extLst>
                </a:gridCol>
                <a:gridCol w="208280">
                  <a:extLst>
                    <a:ext uri="{9D8B030D-6E8A-4147-A177-3AD203B41FA5}">
                      <a16:colId xmlns:a16="http://schemas.microsoft.com/office/drawing/2014/main" val="764110334"/>
                    </a:ext>
                  </a:extLst>
                </a:gridCol>
                <a:gridCol w="208280">
                  <a:extLst>
                    <a:ext uri="{9D8B030D-6E8A-4147-A177-3AD203B41FA5}">
                      <a16:colId xmlns:a16="http://schemas.microsoft.com/office/drawing/2014/main" val="3234216374"/>
                    </a:ext>
                  </a:extLst>
                </a:gridCol>
                <a:gridCol w="208280">
                  <a:extLst>
                    <a:ext uri="{9D8B030D-6E8A-4147-A177-3AD203B41FA5}">
                      <a16:colId xmlns:a16="http://schemas.microsoft.com/office/drawing/2014/main" val="1384819148"/>
                    </a:ext>
                  </a:extLst>
                </a:gridCol>
                <a:gridCol w="208280">
                  <a:extLst>
                    <a:ext uri="{9D8B030D-6E8A-4147-A177-3AD203B41FA5}">
                      <a16:colId xmlns:a16="http://schemas.microsoft.com/office/drawing/2014/main" val="797723191"/>
                    </a:ext>
                  </a:extLst>
                </a:gridCol>
                <a:gridCol w="208280">
                  <a:extLst>
                    <a:ext uri="{9D8B030D-6E8A-4147-A177-3AD203B41FA5}">
                      <a16:colId xmlns:a16="http://schemas.microsoft.com/office/drawing/2014/main" val="2091681834"/>
                    </a:ext>
                  </a:extLst>
                </a:gridCol>
                <a:gridCol w="208280">
                  <a:extLst>
                    <a:ext uri="{9D8B030D-6E8A-4147-A177-3AD203B41FA5}">
                      <a16:colId xmlns:a16="http://schemas.microsoft.com/office/drawing/2014/main" val="2836901400"/>
                    </a:ext>
                  </a:extLst>
                </a:gridCol>
                <a:gridCol w="208280">
                  <a:extLst>
                    <a:ext uri="{9D8B030D-6E8A-4147-A177-3AD203B41FA5}">
                      <a16:colId xmlns:a16="http://schemas.microsoft.com/office/drawing/2014/main" val="2641120829"/>
                    </a:ext>
                  </a:extLst>
                </a:gridCol>
                <a:gridCol w="208280">
                  <a:extLst>
                    <a:ext uri="{9D8B030D-6E8A-4147-A177-3AD203B41FA5}">
                      <a16:colId xmlns:a16="http://schemas.microsoft.com/office/drawing/2014/main" val="115143222"/>
                    </a:ext>
                  </a:extLst>
                </a:gridCol>
                <a:gridCol w="208280">
                  <a:extLst>
                    <a:ext uri="{9D8B030D-6E8A-4147-A177-3AD203B41FA5}">
                      <a16:colId xmlns:a16="http://schemas.microsoft.com/office/drawing/2014/main" val="1516021374"/>
                    </a:ext>
                  </a:extLst>
                </a:gridCol>
                <a:gridCol w="208280">
                  <a:extLst>
                    <a:ext uri="{9D8B030D-6E8A-4147-A177-3AD203B41FA5}">
                      <a16:colId xmlns:a16="http://schemas.microsoft.com/office/drawing/2014/main" val="1038766636"/>
                    </a:ext>
                  </a:extLst>
                </a:gridCol>
                <a:gridCol w="208280">
                  <a:extLst>
                    <a:ext uri="{9D8B030D-6E8A-4147-A177-3AD203B41FA5}">
                      <a16:colId xmlns:a16="http://schemas.microsoft.com/office/drawing/2014/main" val="508616077"/>
                    </a:ext>
                  </a:extLst>
                </a:gridCol>
                <a:gridCol w="208280">
                  <a:extLst>
                    <a:ext uri="{9D8B030D-6E8A-4147-A177-3AD203B41FA5}">
                      <a16:colId xmlns:a16="http://schemas.microsoft.com/office/drawing/2014/main" val="3857489951"/>
                    </a:ext>
                  </a:extLst>
                </a:gridCol>
                <a:gridCol w="208280">
                  <a:extLst>
                    <a:ext uri="{9D8B030D-6E8A-4147-A177-3AD203B41FA5}">
                      <a16:colId xmlns:a16="http://schemas.microsoft.com/office/drawing/2014/main" val="3762047444"/>
                    </a:ext>
                  </a:extLst>
                </a:gridCol>
                <a:gridCol w="208280">
                  <a:extLst>
                    <a:ext uri="{9D8B030D-6E8A-4147-A177-3AD203B41FA5}">
                      <a16:colId xmlns:a16="http://schemas.microsoft.com/office/drawing/2014/main" val="1660996118"/>
                    </a:ext>
                  </a:extLst>
                </a:gridCol>
                <a:gridCol w="208280">
                  <a:extLst>
                    <a:ext uri="{9D8B030D-6E8A-4147-A177-3AD203B41FA5}">
                      <a16:colId xmlns:a16="http://schemas.microsoft.com/office/drawing/2014/main" val="1203382280"/>
                    </a:ext>
                  </a:extLst>
                </a:gridCol>
                <a:gridCol w="208280">
                  <a:extLst>
                    <a:ext uri="{9D8B030D-6E8A-4147-A177-3AD203B41FA5}">
                      <a16:colId xmlns:a16="http://schemas.microsoft.com/office/drawing/2014/main" val="2810670941"/>
                    </a:ext>
                  </a:extLst>
                </a:gridCol>
                <a:gridCol w="208280">
                  <a:extLst>
                    <a:ext uri="{9D8B030D-6E8A-4147-A177-3AD203B41FA5}">
                      <a16:colId xmlns:a16="http://schemas.microsoft.com/office/drawing/2014/main" val="1177141809"/>
                    </a:ext>
                  </a:extLst>
                </a:gridCol>
                <a:gridCol w="208280">
                  <a:extLst>
                    <a:ext uri="{9D8B030D-6E8A-4147-A177-3AD203B41FA5}">
                      <a16:colId xmlns:a16="http://schemas.microsoft.com/office/drawing/2014/main" val="305773619"/>
                    </a:ext>
                  </a:extLst>
                </a:gridCol>
                <a:gridCol w="208280">
                  <a:extLst>
                    <a:ext uri="{9D8B030D-6E8A-4147-A177-3AD203B41FA5}">
                      <a16:colId xmlns:a16="http://schemas.microsoft.com/office/drawing/2014/main" val="2452355263"/>
                    </a:ext>
                  </a:extLst>
                </a:gridCol>
                <a:gridCol w="208280">
                  <a:extLst>
                    <a:ext uri="{9D8B030D-6E8A-4147-A177-3AD203B41FA5}">
                      <a16:colId xmlns:a16="http://schemas.microsoft.com/office/drawing/2014/main" val="4186523056"/>
                    </a:ext>
                  </a:extLst>
                </a:gridCol>
                <a:gridCol w="208280">
                  <a:extLst>
                    <a:ext uri="{9D8B030D-6E8A-4147-A177-3AD203B41FA5}">
                      <a16:colId xmlns:a16="http://schemas.microsoft.com/office/drawing/2014/main" val="3231146961"/>
                    </a:ext>
                  </a:extLst>
                </a:gridCol>
                <a:gridCol w="208280">
                  <a:extLst>
                    <a:ext uri="{9D8B030D-6E8A-4147-A177-3AD203B41FA5}">
                      <a16:colId xmlns:a16="http://schemas.microsoft.com/office/drawing/2014/main" val="3933900752"/>
                    </a:ext>
                  </a:extLst>
                </a:gridCol>
                <a:gridCol w="208280">
                  <a:extLst>
                    <a:ext uri="{9D8B030D-6E8A-4147-A177-3AD203B41FA5}">
                      <a16:colId xmlns:a16="http://schemas.microsoft.com/office/drawing/2014/main" val="1153245976"/>
                    </a:ext>
                  </a:extLst>
                </a:gridCol>
                <a:gridCol w="208280">
                  <a:extLst>
                    <a:ext uri="{9D8B030D-6E8A-4147-A177-3AD203B41FA5}">
                      <a16:colId xmlns:a16="http://schemas.microsoft.com/office/drawing/2014/main" val="293938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4964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- 2020-05-01 20:41:44</a:t>
                      </a:r>
                      <a:r>
                        <a:rPr kumimoji="0" lang="en-US" sz="1000" b="0" i="0" u="none" strike="noStrike" kern="1200" cap="none" spc="0" normalizeH="0" baseline="0" noProof="0">
                          <a:ln>
                            <a:noFill/>
                          </a:ln>
                          <a:solidFill>
                            <a:prstClr val="black"/>
                          </a:solidFill>
                          <a:effectLst/>
                          <a:uLnTx/>
                          <a:uFillTx/>
                          <a:latin typeface="+mn-lt"/>
                          <a:ea typeface="+mn-ea"/>
                          <a:cs typeface="+mn-cs"/>
                        </a:rPr>
                        <a:t>
 The Race All-Star Series kicks off a five-round campaign starting this weekend. The pro driver competition will feature a two-car entry from BMW. Guess who'll be at the wheel of the single-seaters... easy one.🤣
#StaySafe #KeepYourPassion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https://scontent-iad3-1.xx.fbcdn.net/v/t1.0-9/s720x720/95158392_3022170767822064_1669626982511411200_o.jpg?_nc_cat=104&amp;_nc_sid=8024bb&amp;_nc_ohc=xgHofZnlTJwAX-SP6Gp&amp;_nc_ht=scontent-iad3-1.xx&amp;_nc_tp=7&amp;oh=f9d2ace1859a57bc6d85155a1fb57992&amp;oe=5ED6B01D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1023403"/>
                  </a:ext>
                </a:extLst>
              </a:tr>
            </a:tbl>
          </a:graphicData>
        </a:graphic>
      </p:graphicFrame>
      <p:sp>
        <p:nvSpPr>
          <p:cNvPr id="4" name="Text Placeholder 3">
            <a:extLst>
              <a:ext uri="{FF2B5EF4-FFF2-40B4-BE49-F238E27FC236}">
                <a16:creationId xmlns:a16="http://schemas.microsoft.com/office/drawing/2014/main" id="{CD096CFE-B43C-434A-A5EC-D0CE5C8EED27}"/>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2686715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C4226-77D5-4C87-841E-1F62BF99D5A9}"/>
              </a:ext>
            </a:extLst>
          </p:cNvPr>
          <p:cNvSpPr>
            <a:spLocks noGrp="1"/>
          </p:cNvSpPr>
          <p:nvPr>
            <p:ph type="title"/>
          </p:nvPr>
        </p:nvSpPr>
        <p:spPr/>
        <p:txBody>
          <a:bodyPr/>
          <a:lstStyle/>
          <a:p>
            <a:r>
              <a:rPr lang="en-US"/>
              <a:t>Facebook Own Posts Table | BMW Motorsport - 17 of 24</a:t>
            </a:r>
          </a:p>
        </p:txBody>
      </p:sp>
      <p:graphicFrame>
        <p:nvGraphicFramePr>
          <p:cNvPr id="5" name="Table Placeholder 4">
            <a:extLst>
              <a:ext uri="{FF2B5EF4-FFF2-40B4-BE49-F238E27FC236}">
                <a16:creationId xmlns:a16="http://schemas.microsoft.com/office/drawing/2014/main" id="{3E97898C-D29F-4804-BA6F-564D8D865669}"/>
              </a:ext>
            </a:extLst>
          </p:cNvPr>
          <p:cNvGraphicFramePr>
            <a:graphicFrameLocks noGrp="1"/>
          </p:cNvGraphicFramePr>
          <p:nvPr>
            <p:ph type="tbl" sz="quarter" idx="13"/>
            <p:extLst>
              <p:ext uri="{D42A27DB-BD31-4B8C-83A1-F6EECF244321}">
                <p14:modId xmlns:p14="http://schemas.microsoft.com/office/powerpoint/2010/main" val="666441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39475717"/>
                    </a:ext>
                  </a:extLst>
                </a:gridCol>
                <a:gridCol w="822960">
                  <a:extLst>
                    <a:ext uri="{9D8B030D-6E8A-4147-A177-3AD203B41FA5}">
                      <a16:colId xmlns:a16="http://schemas.microsoft.com/office/drawing/2014/main" val="1235472615"/>
                    </a:ext>
                  </a:extLst>
                </a:gridCol>
                <a:gridCol w="329184">
                  <a:extLst>
                    <a:ext uri="{9D8B030D-6E8A-4147-A177-3AD203B41FA5}">
                      <a16:colId xmlns:a16="http://schemas.microsoft.com/office/drawing/2014/main" val="3666607543"/>
                    </a:ext>
                  </a:extLst>
                </a:gridCol>
                <a:gridCol w="208280">
                  <a:extLst>
                    <a:ext uri="{9D8B030D-6E8A-4147-A177-3AD203B41FA5}">
                      <a16:colId xmlns:a16="http://schemas.microsoft.com/office/drawing/2014/main" val="4031838185"/>
                    </a:ext>
                  </a:extLst>
                </a:gridCol>
                <a:gridCol w="208280">
                  <a:extLst>
                    <a:ext uri="{9D8B030D-6E8A-4147-A177-3AD203B41FA5}">
                      <a16:colId xmlns:a16="http://schemas.microsoft.com/office/drawing/2014/main" val="3726733065"/>
                    </a:ext>
                  </a:extLst>
                </a:gridCol>
                <a:gridCol w="208280">
                  <a:extLst>
                    <a:ext uri="{9D8B030D-6E8A-4147-A177-3AD203B41FA5}">
                      <a16:colId xmlns:a16="http://schemas.microsoft.com/office/drawing/2014/main" val="3023011658"/>
                    </a:ext>
                  </a:extLst>
                </a:gridCol>
                <a:gridCol w="208280">
                  <a:extLst>
                    <a:ext uri="{9D8B030D-6E8A-4147-A177-3AD203B41FA5}">
                      <a16:colId xmlns:a16="http://schemas.microsoft.com/office/drawing/2014/main" val="1830478785"/>
                    </a:ext>
                  </a:extLst>
                </a:gridCol>
                <a:gridCol w="208280">
                  <a:extLst>
                    <a:ext uri="{9D8B030D-6E8A-4147-A177-3AD203B41FA5}">
                      <a16:colId xmlns:a16="http://schemas.microsoft.com/office/drawing/2014/main" val="172759603"/>
                    </a:ext>
                  </a:extLst>
                </a:gridCol>
                <a:gridCol w="208280">
                  <a:extLst>
                    <a:ext uri="{9D8B030D-6E8A-4147-A177-3AD203B41FA5}">
                      <a16:colId xmlns:a16="http://schemas.microsoft.com/office/drawing/2014/main" val="516803354"/>
                    </a:ext>
                  </a:extLst>
                </a:gridCol>
                <a:gridCol w="208280">
                  <a:extLst>
                    <a:ext uri="{9D8B030D-6E8A-4147-A177-3AD203B41FA5}">
                      <a16:colId xmlns:a16="http://schemas.microsoft.com/office/drawing/2014/main" val="1954748746"/>
                    </a:ext>
                  </a:extLst>
                </a:gridCol>
                <a:gridCol w="208280">
                  <a:extLst>
                    <a:ext uri="{9D8B030D-6E8A-4147-A177-3AD203B41FA5}">
                      <a16:colId xmlns:a16="http://schemas.microsoft.com/office/drawing/2014/main" val="1761354008"/>
                    </a:ext>
                  </a:extLst>
                </a:gridCol>
                <a:gridCol w="208280">
                  <a:extLst>
                    <a:ext uri="{9D8B030D-6E8A-4147-A177-3AD203B41FA5}">
                      <a16:colId xmlns:a16="http://schemas.microsoft.com/office/drawing/2014/main" val="4046702737"/>
                    </a:ext>
                  </a:extLst>
                </a:gridCol>
                <a:gridCol w="208280">
                  <a:extLst>
                    <a:ext uri="{9D8B030D-6E8A-4147-A177-3AD203B41FA5}">
                      <a16:colId xmlns:a16="http://schemas.microsoft.com/office/drawing/2014/main" val="2602685593"/>
                    </a:ext>
                  </a:extLst>
                </a:gridCol>
                <a:gridCol w="208280">
                  <a:extLst>
                    <a:ext uri="{9D8B030D-6E8A-4147-A177-3AD203B41FA5}">
                      <a16:colId xmlns:a16="http://schemas.microsoft.com/office/drawing/2014/main" val="2182177987"/>
                    </a:ext>
                  </a:extLst>
                </a:gridCol>
                <a:gridCol w="208280">
                  <a:extLst>
                    <a:ext uri="{9D8B030D-6E8A-4147-A177-3AD203B41FA5}">
                      <a16:colId xmlns:a16="http://schemas.microsoft.com/office/drawing/2014/main" val="3420654216"/>
                    </a:ext>
                  </a:extLst>
                </a:gridCol>
                <a:gridCol w="208280">
                  <a:extLst>
                    <a:ext uri="{9D8B030D-6E8A-4147-A177-3AD203B41FA5}">
                      <a16:colId xmlns:a16="http://schemas.microsoft.com/office/drawing/2014/main" val="4105050881"/>
                    </a:ext>
                  </a:extLst>
                </a:gridCol>
                <a:gridCol w="208280">
                  <a:extLst>
                    <a:ext uri="{9D8B030D-6E8A-4147-A177-3AD203B41FA5}">
                      <a16:colId xmlns:a16="http://schemas.microsoft.com/office/drawing/2014/main" val="1656988462"/>
                    </a:ext>
                  </a:extLst>
                </a:gridCol>
                <a:gridCol w="208280">
                  <a:extLst>
                    <a:ext uri="{9D8B030D-6E8A-4147-A177-3AD203B41FA5}">
                      <a16:colId xmlns:a16="http://schemas.microsoft.com/office/drawing/2014/main" val="808049771"/>
                    </a:ext>
                  </a:extLst>
                </a:gridCol>
                <a:gridCol w="208280">
                  <a:extLst>
                    <a:ext uri="{9D8B030D-6E8A-4147-A177-3AD203B41FA5}">
                      <a16:colId xmlns:a16="http://schemas.microsoft.com/office/drawing/2014/main" val="3379816221"/>
                    </a:ext>
                  </a:extLst>
                </a:gridCol>
                <a:gridCol w="208280">
                  <a:extLst>
                    <a:ext uri="{9D8B030D-6E8A-4147-A177-3AD203B41FA5}">
                      <a16:colId xmlns:a16="http://schemas.microsoft.com/office/drawing/2014/main" val="1482493201"/>
                    </a:ext>
                  </a:extLst>
                </a:gridCol>
                <a:gridCol w="208280">
                  <a:extLst>
                    <a:ext uri="{9D8B030D-6E8A-4147-A177-3AD203B41FA5}">
                      <a16:colId xmlns:a16="http://schemas.microsoft.com/office/drawing/2014/main" val="3368227633"/>
                    </a:ext>
                  </a:extLst>
                </a:gridCol>
                <a:gridCol w="208280">
                  <a:extLst>
                    <a:ext uri="{9D8B030D-6E8A-4147-A177-3AD203B41FA5}">
                      <a16:colId xmlns:a16="http://schemas.microsoft.com/office/drawing/2014/main" val="4093894296"/>
                    </a:ext>
                  </a:extLst>
                </a:gridCol>
                <a:gridCol w="208280">
                  <a:extLst>
                    <a:ext uri="{9D8B030D-6E8A-4147-A177-3AD203B41FA5}">
                      <a16:colId xmlns:a16="http://schemas.microsoft.com/office/drawing/2014/main" val="3680977069"/>
                    </a:ext>
                  </a:extLst>
                </a:gridCol>
                <a:gridCol w="208280">
                  <a:extLst>
                    <a:ext uri="{9D8B030D-6E8A-4147-A177-3AD203B41FA5}">
                      <a16:colId xmlns:a16="http://schemas.microsoft.com/office/drawing/2014/main" val="2788677405"/>
                    </a:ext>
                  </a:extLst>
                </a:gridCol>
                <a:gridCol w="208280">
                  <a:extLst>
                    <a:ext uri="{9D8B030D-6E8A-4147-A177-3AD203B41FA5}">
                      <a16:colId xmlns:a16="http://schemas.microsoft.com/office/drawing/2014/main" val="771717733"/>
                    </a:ext>
                  </a:extLst>
                </a:gridCol>
                <a:gridCol w="208280">
                  <a:extLst>
                    <a:ext uri="{9D8B030D-6E8A-4147-A177-3AD203B41FA5}">
                      <a16:colId xmlns:a16="http://schemas.microsoft.com/office/drawing/2014/main" val="2721930612"/>
                    </a:ext>
                  </a:extLst>
                </a:gridCol>
                <a:gridCol w="208280">
                  <a:extLst>
                    <a:ext uri="{9D8B030D-6E8A-4147-A177-3AD203B41FA5}">
                      <a16:colId xmlns:a16="http://schemas.microsoft.com/office/drawing/2014/main" val="3236265083"/>
                    </a:ext>
                  </a:extLst>
                </a:gridCol>
                <a:gridCol w="208280">
                  <a:extLst>
                    <a:ext uri="{9D8B030D-6E8A-4147-A177-3AD203B41FA5}">
                      <a16:colId xmlns:a16="http://schemas.microsoft.com/office/drawing/2014/main" val="2231821605"/>
                    </a:ext>
                  </a:extLst>
                </a:gridCol>
                <a:gridCol w="208280">
                  <a:extLst>
                    <a:ext uri="{9D8B030D-6E8A-4147-A177-3AD203B41FA5}">
                      <a16:colId xmlns:a16="http://schemas.microsoft.com/office/drawing/2014/main" val="1091259523"/>
                    </a:ext>
                  </a:extLst>
                </a:gridCol>
                <a:gridCol w="208280">
                  <a:extLst>
                    <a:ext uri="{9D8B030D-6E8A-4147-A177-3AD203B41FA5}">
                      <a16:colId xmlns:a16="http://schemas.microsoft.com/office/drawing/2014/main" val="3013713932"/>
                    </a:ext>
                  </a:extLst>
                </a:gridCol>
                <a:gridCol w="208280">
                  <a:extLst>
                    <a:ext uri="{9D8B030D-6E8A-4147-A177-3AD203B41FA5}">
                      <a16:colId xmlns:a16="http://schemas.microsoft.com/office/drawing/2014/main" val="1748276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4269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- 2020-05-01 02:43:32</a:t>
                      </a:r>
                      <a:r>
                        <a:rPr kumimoji="0" lang="en-US" sz="1000" b="0" i="0" u="none" strike="noStrike" kern="1200" cap="none" spc="0" normalizeH="0" baseline="0" noProof="0">
                          <a:ln>
                            <a:noFill/>
                          </a:ln>
                          <a:solidFill>
                            <a:prstClr val="black"/>
                          </a:solidFill>
                          <a:effectLst/>
                          <a:uLnTx/>
                          <a:uFillTx/>
                          <a:latin typeface="+mn-lt"/>
                          <a:ea typeface="+mn-ea"/>
                          <a:cs typeface="+mn-cs"/>
                        </a:rPr>
                        <a:t>
 🏁 We did not promise too much: the IMSA iRacing Pro Series was a thriller. Strategy games, crashes – it was all there. The BMW M8 GTE celebrated a top-four shut-out.💪🏻
#StaySafe #KeepYourPassion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https://scontent-iad3-1.xx.fbcdn.net/v/t15.5256-10/s720x720/94825253_1084229341951370_8350119964836888576_n.jpg?_nc_cat=108&amp;_nc_sid=ad6a45&amp;_nc_ohc=DWJalfMljr8AX_p5dFK&amp;_nc_ht=scontent-iad3-1.xx&amp;_nc_tp=7&amp;oh=0e86db081333e768e3eb02c6d258b4c9&amp;oe=5ED5CA82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99033059"/>
                  </a:ext>
                </a:extLst>
              </a:tr>
            </a:tbl>
          </a:graphicData>
        </a:graphic>
      </p:graphicFrame>
      <p:sp>
        <p:nvSpPr>
          <p:cNvPr id="4" name="Text Placeholder 3">
            <a:extLst>
              <a:ext uri="{FF2B5EF4-FFF2-40B4-BE49-F238E27FC236}">
                <a16:creationId xmlns:a16="http://schemas.microsoft.com/office/drawing/2014/main" id="{25504272-094E-47F1-8706-E52B275948D5}"/>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245284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DBDE-B6A0-486B-9CB0-51E0B9A120BF}"/>
              </a:ext>
            </a:extLst>
          </p:cNvPr>
          <p:cNvSpPr>
            <a:spLocks noGrp="1"/>
          </p:cNvSpPr>
          <p:nvPr>
            <p:ph type="title"/>
          </p:nvPr>
        </p:nvSpPr>
        <p:spPr/>
        <p:txBody>
          <a:bodyPr/>
          <a:lstStyle/>
          <a:p>
            <a:r>
              <a:rPr lang="en-US"/>
              <a:t>Facebook Own Posts Table | BMW Motorsport - 18 of 24</a:t>
            </a:r>
          </a:p>
        </p:txBody>
      </p:sp>
      <p:graphicFrame>
        <p:nvGraphicFramePr>
          <p:cNvPr id="5" name="Table Placeholder 4">
            <a:extLst>
              <a:ext uri="{FF2B5EF4-FFF2-40B4-BE49-F238E27FC236}">
                <a16:creationId xmlns:a16="http://schemas.microsoft.com/office/drawing/2014/main" id="{BC1ACFE4-00F4-43A2-B80F-B97986A6139F}"/>
              </a:ext>
            </a:extLst>
          </p:cNvPr>
          <p:cNvGraphicFramePr>
            <a:graphicFrameLocks noGrp="1"/>
          </p:cNvGraphicFramePr>
          <p:nvPr>
            <p:ph type="tbl" sz="quarter" idx="13"/>
            <p:extLst>
              <p:ext uri="{D42A27DB-BD31-4B8C-83A1-F6EECF244321}">
                <p14:modId xmlns:p14="http://schemas.microsoft.com/office/powerpoint/2010/main" val="2351921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90891391"/>
                    </a:ext>
                  </a:extLst>
                </a:gridCol>
                <a:gridCol w="822960">
                  <a:extLst>
                    <a:ext uri="{9D8B030D-6E8A-4147-A177-3AD203B41FA5}">
                      <a16:colId xmlns:a16="http://schemas.microsoft.com/office/drawing/2014/main" val="3172440179"/>
                    </a:ext>
                  </a:extLst>
                </a:gridCol>
                <a:gridCol w="329184">
                  <a:extLst>
                    <a:ext uri="{9D8B030D-6E8A-4147-A177-3AD203B41FA5}">
                      <a16:colId xmlns:a16="http://schemas.microsoft.com/office/drawing/2014/main" val="1958301071"/>
                    </a:ext>
                  </a:extLst>
                </a:gridCol>
                <a:gridCol w="208280">
                  <a:extLst>
                    <a:ext uri="{9D8B030D-6E8A-4147-A177-3AD203B41FA5}">
                      <a16:colId xmlns:a16="http://schemas.microsoft.com/office/drawing/2014/main" val="2982826417"/>
                    </a:ext>
                  </a:extLst>
                </a:gridCol>
                <a:gridCol w="208280">
                  <a:extLst>
                    <a:ext uri="{9D8B030D-6E8A-4147-A177-3AD203B41FA5}">
                      <a16:colId xmlns:a16="http://schemas.microsoft.com/office/drawing/2014/main" val="2988772997"/>
                    </a:ext>
                  </a:extLst>
                </a:gridCol>
                <a:gridCol w="208280">
                  <a:extLst>
                    <a:ext uri="{9D8B030D-6E8A-4147-A177-3AD203B41FA5}">
                      <a16:colId xmlns:a16="http://schemas.microsoft.com/office/drawing/2014/main" val="527883522"/>
                    </a:ext>
                  </a:extLst>
                </a:gridCol>
                <a:gridCol w="208280">
                  <a:extLst>
                    <a:ext uri="{9D8B030D-6E8A-4147-A177-3AD203B41FA5}">
                      <a16:colId xmlns:a16="http://schemas.microsoft.com/office/drawing/2014/main" val="973723072"/>
                    </a:ext>
                  </a:extLst>
                </a:gridCol>
                <a:gridCol w="208280">
                  <a:extLst>
                    <a:ext uri="{9D8B030D-6E8A-4147-A177-3AD203B41FA5}">
                      <a16:colId xmlns:a16="http://schemas.microsoft.com/office/drawing/2014/main" val="3209428149"/>
                    </a:ext>
                  </a:extLst>
                </a:gridCol>
                <a:gridCol w="208280">
                  <a:extLst>
                    <a:ext uri="{9D8B030D-6E8A-4147-A177-3AD203B41FA5}">
                      <a16:colId xmlns:a16="http://schemas.microsoft.com/office/drawing/2014/main" val="1029146826"/>
                    </a:ext>
                  </a:extLst>
                </a:gridCol>
                <a:gridCol w="208280">
                  <a:extLst>
                    <a:ext uri="{9D8B030D-6E8A-4147-A177-3AD203B41FA5}">
                      <a16:colId xmlns:a16="http://schemas.microsoft.com/office/drawing/2014/main" val="3454456995"/>
                    </a:ext>
                  </a:extLst>
                </a:gridCol>
                <a:gridCol w="208280">
                  <a:extLst>
                    <a:ext uri="{9D8B030D-6E8A-4147-A177-3AD203B41FA5}">
                      <a16:colId xmlns:a16="http://schemas.microsoft.com/office/drawing/2014/main" val="3262547176"/>
                    </a:ext>
                  </a:extLst>
                </a:gridCol>
                <a:gridCol w="208280">
                  <a:extLst>
                    <a:ext uri="{9D8B030D-6E8A-4147-A177-3AD203B41FA5}">
                      <a16:colId xmlns:a16="http://schemas.microsoft.com/office/drawing/2014/main" val="2770521115"/>
                    </a:ext>
                  </a:extLst>
                </a:gridCol>
                <a:gridCol w="208280">
                  <a:extLst>
                    <a:ext uri="{9D8B030D-6E8A-4147-A177-3AD203B41FA5}">
                      <a16:colId xmlns:a16="http://schemas.microsoft.com/office/drawing/2014/main" val="3507977159"/>
                    </a:ext>
                  </a:extLst>
                </a:gridCol>
                <a:gridCol w="208280">
                  <a:extLst>
                    <a:ext uri="{9D8B030D-6E8A-4147-A177-3AD203B41FA5}">
                      <a16:colId xmlns:a16="http://schemas.microsoft.com/office/drawing/2014/main" val="782025756"/>
                    </a:ext>
                  </a:extLst>
                </a:gridCol>
                <a:gridCol w="208280">
                  <a:extLst>
                    <a:ext uri="{9D8B030D-6E8A-4147-A177-3AD203B41FA5}">
                      <a16:colId xmlns:a16="http://schemas.microsoft.com/office/drawing/2014/main" val="2980390528"/>
                    </a:ext>
                  </a:extLst>
                </a:gridCol>
                <a:gridCol w="208280">
                  <a:extLst>
                    <a:ext uri="{9D8B030D-6E8A-4147-A177-3AD203B41FA5}">
                      <a16:colId xmlns:a16="http://schemas.microsoft.com/office/drawing/2014/main" val="144531949"/>
                    </a:ext>
                  </a:extLst>
                </a:gridCol>
                <a:gridCol w="208280">
                  <a:extLst>
                    <a:ext uri="{9D8B030D-6E8A-4147-A177-3AD203B41FA5}">
                      <a16:colId xmlns:a16="http://schemas.microsoft.com/office/drawing/2014/main" val="363905464"/>
                    </a:ext>
                  </a:extLst>
                </a:gridCol>
                <a:gridCol w="208280">
                  <a:extLst>
                    <a:ext uri="{9D8B030D-6E8A-4147-A177-3AD203B41FA5}">
                      <a16:colId xmlns:a16="http://schemas.microsoft.com/office/drawing/2014/main" val="22032080"/>
                    </a:ext>
                  </a:extLst>
                </a:gridCol>
                <a:gridCol w="208280">
                  <a:extLst>
                    <a:ext uri="{9D8B030D-6E8A-4147-A177-3AD203B41FA5}">
                      <a16:colId xmlns:a16="http://schemas.microsoft.com/office/drawing/2014/main" val="194761453"/>
                    </a:ext>
                  </a:extLst>
                </a:gridCol>
                <a:gridCol w="208280">
                  <a:extLst>
                    <a:ext uri="{9D8B030D-6E8A-4147-A177-3AD203B41FA5}">
                      <a16:colId xmlns:a16="http://schemas.microsoft.com/office/drawing/2014/main" val="2074714779"/>
                    </a:ext>
                  </a:extLst>
                </a:gridCol>
                <a:gridCol w="208280">
                  <a:extLst>
                    <a:ext uri="{9D8B030D-6E8A-4147-A177-3AD203B41FA5}">
                      <a16:colId xmlns:a16="http://schemas.microsoft.com/office/drawing/2014/main" val="3805720263"/>
                    </a:ext>
                  </a:extLst>
                </a:gridCol>
                <a:gridCol w="208280">
                  <a:extLst>
                    <a:ext uri="{9D8B030D-6E8A-4147-A177-3AD203B41FA5}">
                      <a16:colId xmlns:a16="http://schemas.microsoft.com/office/drawing/2014/main" val="697215211"/>
                    </a:ext>
                  </a:extLst>
                </a:gridCol>
                <a:gridCol w="208280">
                  <a:extLst>
                    <a:ext uri="{9D8B030D-6E8A-4147-A177-3AD203B41FA5}">
                      <a16:colId xmlns:a16="http://schemas.microsoft.com/office/drawing/2014/main" val="2222773570"/>
                    </a:ext>
                  </a:extLst>
                </a:gridCol>
                <a:gridCol w="208280">
                  <a:extLst>
                    <a:ext uri="{9D8B030D-6E8A-4147-A177-3AD203B41FA5}">
                      <a16:colId xmlns:a16="http://schemas.microsoft.com/office/drawing/2014/main" val="446434363"/>
                    </a:ext>
                  </a:extLst>
                </a:gridCol>
                <a:gridCol w="208280">
                  <a:extLst>
                    <a:ext uri="{9D8B030D-6E8A-4147-A177-3AD203B41FA5}">
                      <a16:colId xmlns:a16="http://schemas.microsoft.com/office/drawing/2014/main" val="2549626506"/>
                    </a:ext>
                  </a:extLst>
                </a:gridCol>
                <a:gridCol w="208280">
                  <a:extLst>
                    <a:ext uri="{9D8B030D-6E8A-4147-A177-3AD203B41FA5}">
                      <a16:colId xmlns:a16="http://schemas.microsoft.com/office/drawing/2014/main" val="3862159934"/>
                    </a:ext>
                  </a:extLst>
                </a:gridCol>
                <a:gridCol w="208280">
                  <a:extLst>
                    <a:ext uri="{9D8B030D-6E8A-4147-A177-3AD203B41FA5}">
                      <a16:colId xmlns:a16="http://schemas.microsoft.com/office/drawing/2014/main" val="3793583377"/>
                    </a:ext>
                  </a:extLst>
                </a:gridCol>
                <a:gridCol w="208280">
                  <a:extLst>
                    <a:ext uri="{9D8B030D-6E8A-4147-A177-3AD203B41FA5}">
                      <a16:colId xmlns:a16="http://schemas.microsoft.com/office/drawing/2014/main" val="1186636201"/>
                    </a:ext>
                  </a:extLst>
                </a:gridCol>
                <a:gridCol w="208280">
                  <a:extLst>
                    <a:ext uri="{9D8B030D-6E8A-4147-A177-3AD203B41FA5}">
                      <a16:colId xmlns:a16="http://schemas.microsoft.com/office/drawing/2014/main" val="4096259964"/>
                    </a:ext>
                  </a:extLst>
                </a:gridCol>
                <a:gridCol w="208280">
                  <a:extLst>
                    <a:ext uri="{9D8B030D-6E8A-4147-A177-3AD203B41FA5}">
                      <a16:colId xmlns:a16="http://schemas.microsoft.com/office/drawing/2014/main" val="3500770398"/>
                    </a:ext>
                  </a:extLst>
                </a:gridCol>
                <a:gridCol w="208280">
                  <a:extLst>
                    <a:ext uri="{9D8B030D-6E8A-4147-A177-3AD203B41FA5}">
                      <a16:colId xmlns:a16="http://schemas.microsoft.com/office/drawing/2014/main" val="2653878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5307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- 2020-05-02 21:15:00</a:t>
                      </a:r>
                      <a:r>
                        <a:rPr kumimoji="0" lang="en-US" sz="1000" b="0" i="0" u="none" strike="noStrike" kern="1200" cap="none" spc="0" normalizeH="0" baseline="0" noProof="0">
                          <a:ln>
                            <a:noFill/>
                          </a:ln>
                          <a:solidFill>
                            <a:prstClr val="black"/>
                          </a:solidFill>
                          <a:effectLst/>
                          <a:uLnTx/>
                          <a:uFillTx/>
                          <a:latin typeface="+mn-lt"/>
                          <a:ea typeface="+mn-ea"/>
                          <a:cs typeface="+mn-cs"/>
                        </a:rPr>
                        <a:t>
 The first laps were crazy.🤪 Then Maximilian Günther confidently secured victory. Round 2 in the ABB Formula E Race at Home Challenge was also won by the BMW i Andretti Motorsport driver. Clear the ring for round 3. 🥊
#StayHome #StaySafe #KeepYourPassion #RacingBeyond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17789456"/>
                  </a:ext>
                </a:extLst>
              </a:tr>
            </a:tbl>
          </a:graphicData>
        </a:graphic>
      </p:graphicFrame>
      <p:sp>
        <p:nvSpPr>
          <p:cNvPr id="4" name="Text Placeholder 3">
            <a:extLst>
              <a:ext uri="{FF2B5EF4-FFF2-40B4-BE49-F238E27FC236}">
                <a16:creationId xmlns:a16="http://schemas.microsoft.com/office/drawing/2014/main" id="{E309613B-9E06-4712-8EAB-0AB72D0A002B}"/>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3214667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99BB1-929B-4084-B248-8429D76D4B37}"/>
              </a:ext>
            </a:extLst>
          </p:cNvPr>
          <p:cNvSpPr>
            <a:spLocks noGrp="1"/>
          </p:cNvSpPr>
          <p:nvPr>
            <p:ph type="title"/>
          </p:nvPr>
        </p:nvSpPr>
        <p:spPr/>
        <p:txBody>
          <a:bodyPr/>
          <a:lstStyle/>
          <a:p>
            <a:r>
              <a:rPr lang="en-US"/>
              <a:t>Facebook Own Posts Table | BMW Motorsport - 19 of 24</a:t>
            </a:r>
          </a:p>
        </p:txBody>
      </p:sp>
      <p:graphicFrame>
        <p:nvGraphicFramePr>
          <p:cNvPr id="5" name="Table Placeholder 4">
            <a:extLst>
              <a:ext uri="{FF2B5EF4-FFF2-40B4-BE49-F238E27FC236}">
                <a16:creationId xmlns:a16="http://schemas.microsoft.com/office/drawing/2014/main" id="{D1FF4D0D-1D67-4C02-8D4D-A381EDD93140}"/>
              </a:ext>
            </a:extLst>
          </p:cNvPr>
          <p:cNvGraphicFramePr>
            <a:graphicFrameLocks noGrp="1"/>
          </p:cNvGraphicFramePr>
          <p:nvPr>
            <p:ph type="tbl" sz="quarter" idx="13"/>
            <p:extLst>
              <p:ext uri="{D42A27DB-BD31-4B8C-83A1-F6EECF244321}">
                <p14:modId xmlns:p14="http://schemas.microsoft.com/office/powerpoint/2010/main" val="1013435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18284620"/>
                    </a:ext>
                  </a:extLst>
                </a:gridCol>
                <a:gridCol w="822960">
                  <a:extLst>
                    <a:ext uri="{9D8B030D-6E8A-4147-A177-3AD203B41FA5}">
                      <a16:colId xmlns:a16="http://schemas.microsoft.com/office/drawing/2014/main" val="884663459"/>
                    </a:ext>
                  </a:extLst>
                </a:gridCol>
                <a:gridCol w="329184">
                  <a:extLst>
                    <a:ext uri="{9D8B030D-6E8A-4147-A177-3AD203B41FA5}">
                      <a16:colId xmlns:a16="http://schemas.microsoft.com/office/drawing/2014/main" val="2620573337"/>
                    </a:ext>
                  </a:extLst>
                </a:gridCol>
                <a:gridCol w="208280">
                  <a:extLst>
                    <a:ext uri="{9D8B030D-6E8A-4147-A177-3AD203B41FA5}">
                      <a16:colId xmlns:a16="http://schemas.microsoft.com/office/drawing/2014/main" val="2596496957"/>
                    </a:ext>
                  </a:extLst>
                </a:gridCol>
                <a:gridCol w="208280">
                  <a:extLst>
                    <a:ext uri="{9D8B030D-6E8A-4147-A177-3AD203B41FA5}">
                      <a16:colId xmlns:a16="http://schemas.microsoft.com/office/drawing/2014/main" val="1569490226"/>
                    </a:ext>
                  </a:extLst>
                </a:gridCol>
                <a:gridCol w="208280">
                  <a:extLst>
                    <a:ext uri="{9D8B030D-6E8A-4147-A177-3AD203B41FA5}">
                      <a16:colId xmlns:a16="http://schemas.microsoft.com/office/drawing/2014/main" val="2759736661"/>
                    </a:ext>
                  </a:extLst>
                </a:gridCol>
                <a:gridCol w="208280">
                  <a:extLst>
                    <a:ext uri="{9D8B030D-6E8A-4147-A177-3AD203B41FA5}">
                      <a16:colId xmlns:a16="http://schemas.microsoft.com/office/drawing/2014/main" val="2835683838"/>
                    </a:ext>
                  </a:extLst>
                </a:gridCol>
                <a:gridCol w="208280">
                  <a:extLst>
                    <a:ext uri="{9D8B030D-6E8A-4147-A177-3AD203B41FA5}">
                      <a16:colId xmlns:a16="http://schemas.microsoft.com/office/drawing/2014/main" val="2759916430"/>
                    </a:ext>
                  </a:extLst>
                </a:gridCol>
                <a:gridCol w="208280">
                  <a:extLst>
                    <a:ext uri="{9D8B030D-6E8A-4147-A177-3AD203B41FA5}">
                      <a16:colId xmlns:a16="http://schemas.microsoft.com/office/drawing/2014/main" val="2297493051"/>
                    </a:ext>
                  </a:extLst>
                </a:gridCol>
                <a:gridCol w="208280">
                  <a:extLst>
                    <a:ext uri="{9D8B030D-6E8A-4147-A177-3AD203B41FA5}">
                      <a16:colId xmlns:a16="http://schemas.microsoft.com/office/drawing/2014/main" val="2592570573"/>
                    </a:ext>
                  </a:extLst>
                </a:gridCol>
                <a:gridCol w="208280">
                  <a:extLst>
                    <a:ext uri="{9D8B030D-6E8A-4147-A177-3AD203B41FA5}">
                      <a16:colId xmlns:a16="http://schemas.microsoft.com/office/drawing/2014/main" val="3950395565"/>
                    </a:ext>
                  </a:extLst>
                </a:gridCol>
                <a:gridCol w="208280">
                  <a:extLst>
                    <a:ext uri="{9D8B030D-6E8A-4147-A177-3AD203B41FA5}">
                      <a16:colId xmlns:a16="http://schemas.microsoft.com/office/drawing/2014/main" val="4091996734"/>
                    </a:ext>
                  </a:extLst>
                </a:gridCol>
                <a:gridCol w="208280">
                  <a:extLst>
                    <a:ext uri="{9D8B030D-6E8A-4147-A177-3AD203B41FA5}">
                      <a16:colId xmlns:a16="http://schemas.microsoft.com/office/drawing/2014/main" val="3781527238"/>
                    </a:ext>
                  </a:extLst>
                </a:gridCol>
                <a:gridCol w="208280">
                  <a:extLst>
                    <a:ext uri="{9D8B030D-6E8A-4147-A177-3AD203B41FA5}">
                      <a16:colId xmlns:a16="http://schemas.microsoft.com/office/drawing/2014/main" val="964564923"/>
                    </a:ext>
                  </a:extLst>
                </a:gridCol>
                <a:gridCol w="208280">
                  <a:extLst>
                    <a:ext uri="{9D8B030D-6E8A-4147-A177-3AD203B41FA5}">
                      <a16:colId xmlns:a16="http://schemas.microsoft.com/office/drawing/2014/main" val="3477236825"/>
                    </a:ext>
                  </a:extLst>
                </a:gridCol>
                <a:gridCol w="208280">
                  <a:extLst>
                    <a:ext uri="{9D8B030D-6E8A-4147-A177-3AD203B41FA5}">
                      <a16:colId xmlns:a16="http://schemas.microsoft.com/office/drawing/2014/main" val="2378256047"/>
                    </a:ext>
                  </a:extLst>
                </a:gridCol>
                <a:gridCol w="208280">
                  <a:extLst>
                    <a:ext uri="{9D8B030D-6E8A-4147-A177-3AD203B41FA5}">
                      <a16:colId xmlns:a16="http://schemas.microsoft.com/office/drawing/2014/main" val="2956167876"/>
                    </a:ext>
                  </a:extLst>
                </a:gridCol>
                <a:gridCol w="208280">
                  <a:extLst>
                    <a:ext uri="{9D8B030D-6E8A-4147-A177-3AD203B41FA5}">
                      <a16:colId xmlns:a16="http://schemas.microsoft.com/office/drawing/2014/main" val="1059126503"/>
                    </a:ext>
                  </a:extLst>
                </a:gridCol>
                <a:gridCol w="208280">
                  <a:extLst>
                    <a:ext uri="{9D8B030D-6E8A-4147-A177-3AD203B41FA5}">
                      <a16:colId xmlns:a16="http://schemas.microsoft.com/office/drawing/2014/main" val="2786419564"/>
                    </a:ext>
                  </a:extLst>
                </a:gridCol>
                <a:gridCol w="208280">
                  <a:extLst>
                    <a:ext uri="{9D8B030D-6E8A-4147-A177-3AD203B41FA5}">
                      <a16:colId xmlns:a16="http://schemas.microsoft.com/office/drawing/2014/main" val="3859367465"/>
                    </a:ext>
                  </a:extLst>
                </a:gridCol>
                <a:gridCol w="208280">
                  <a:extLst>
                    <a:ext uri="{9D8B030D-6E8A-4147-A177-3AD203B41FA5}">
                      <a16:colId xmlns:a16="http://schemas.microsoft.com/office/drawing/2014/main" val="3900902574"/>
                    </a:ext>
                  </a:extLst>
                </a:gridCol>
                <a:gridCol w="208280">
                  <a:extLst>
                    <a:ext uri="{9D8B030D-6E8A-4147-A177-3AD203B41FA5}">
                      <a16:colId xmlns:a16="http://schemas.microsoft.com/office/drawing/2014/main" val="3663737534"/>
                    </a:ext>
                  </a:extLst>
                </a:gridCol>
                <a:gridCol w="208280">
                  <a:extLst>
                    <a:ext uri="{9D8B030D-6E8A-4147-A177-3AD203B41FA5}">
                      <a16:colId xmlns:a16="http://schemas.microsoft.com/office/drawing/2014/main" val="3553198586"/>
                    </a:ext>
                  </a:extLst>
                </a:gridCol>
                <a:gridCol w="208280">
                  <a:extLst>
                    <a:ext uri="{9D8B030D-6E8A-4147-A177-3AD203B41FA5}">
                      <a16:colId xmlns:a16="http://schemas.microsoft.com/office/drawing/2014/main" val="1077284192"/>
                    </a:ext>
                  </a:extLst>
                </a:gridCol>
                <a:gridCol w="208280">
                  <a:extLst>
                    <a:ext uri="{9D8B030D-6E8A-4147-A177-3AD203B41FA5}">
                      <a16:colId xmlns:a16="http://schemas.microsoft.com/office/drawing/2014/main" val="3697272558"/>
                    </a:ext>
                  </a:extLst>
                </a:gridCol>
                <a:gridCol w="208280">
                  <a:extLst>
                    <a:ext uri="{9D8B030D-6E8A-4147-A177-3AD203B41FA5}">
                      <a16:colId xmlns:a16="http://schemas.microsoft.com/office/drawing/2014/main" val="1481695154"/>
                    </a:ext>
                  </a:extLst>
                </a:gridCol>
                <a:gridCol w="208280">
                  <a:extLst>
                    <a:ext uri="{9D8B030D-6E8A-4147-A177-3AD203B41FA5}">
                      <a16:colId xmlns:a16="http://schemas.microsoft.com/office/drawing/2014/main" val="1435957214"/>
                    </a:ext>
                  </a:extLst>
                </a:gridCol>
                <a:gridCol w="208280">
                  <a:extLst>
                    <a:ext uri="{9D8B030D-6E8A-4147-A177-3AD203B41FA5}">
                      <a16:colId xmlns:a16="http://schemas.microsoft.com/office/drawing/2014/main" val="2737533482"/>
                    </a:ext>
                  </a:extLst>
                </a:gridCol>
                <a:gridCol w="208280">
                  <a:extLst>
                    <a:ext uri="{9D8B030D-6E8A-4147-A177-3AD203B41FA5}">
                      <a16:colId xmlns:a16="http://schemas.microsoft.com/office/drawing/2014/main" val="2431160447"/>
                    </a:ext>
                  </a:extLst>
                </a:gridCol>
                <a:gridCol w="208280">
                  <a:extLst>
                    <a:ext uri="{9D8B030D-6E8A-4147-A177-3AD203B41FA5}">
                      <a16:colId xmlns:a16="http://schemas.microsoft.com/office/drawing/2014/main" val="1592389339"/>
                    </a:ext>
                  </a:extLst>
                </a:gridCol>
                <a:gridCol w="208280">
                  <a:extLst>
                    <a:ext uri="{9D8B030D-6E8A-4147-A177-3AD203B41FA5}">
                      <a16:colId xmlns:a16="http://schemas.microsoft.com/office/drawing/2014/main" val="719361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29418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- 2020-04-30 11:47:41</a:t>
                      </a:r>
                      <a:r>
                        <a:rPr kumimoji="0" lang="en-US" sz="1000" b="0" i="0" u="none" strike="noStrike" kern="1200" cap="none" spc="0" normalizeH="0" baseline="0" noProof="0">
                          <a:ln>
                            <a:noFill/>
                          </a:ln>
                          <a:solidFill>
                            <a:prstClr val="black"/>
                          </a:solidFill>
                          <a:effectLst/>
                          <a:uLnTx/>
                          <a:uFillTx/>
                          <a:latin typeface="+mn-lt"/>
                          <a:ea typeface="+mn-ea"/>
                          <a:cs typeface="+mn-cs"/>
                        </a:rPr>
                        <a:t>
 Perfect preparation has a major influence on teams' chances of success in highly professional race series such as the ABB FIA Formula E Championship or the DTM. For BMW Motorsport, the modern simulator in Munich plays a key 🔑role. 
📺In the video, Maximilian Günther talks about the advantage of simulator work.🕹
#StayHome #StaySafe #KeepYourPassion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https://scontent-iad3-1.xx.fbcdn.net/v/t15.5256-10/s720x720/94690417_1081806822193767_7636290082344796160_n.jpg?_nc_cat=102&amp;_nc_sid=ad6a45&amp;_nc_ohc=EucR-P6R0xcAX9F7x_0&amp;_nc_ht=scontent-iad3-1.xx&amp;_nc_tp=7&amp;oh=79df91017effc632f809e35834199061&amp;oe=5ED4D69C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92827922"/>
                  </a:ext>
                </a:extLst>
              </a:tr>
            </a:tbl>
          </a:graphicData>
        </a:graphic>
      </p:graphicFrame>
      <p:sp>
        <p:nvSpPr>
          <p:cNvPr id="4" name="Text Placeholder 3">
            <a:extLst>
              <a:ext uri="{FF2B5EF4-FFF2-40B4-BE49-F238E27FC236}">
                <a16:creationId xmlns:a16="http://schemas.microsoft.com/office/drawing/2014/main" id="{60294619-CC53-4886-B9ED-BE6FA68F1584}"/>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46863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1B94C-B373-458C-86EB-76813E1835BB}"/>
              </a:ext>
            </a:extLst>
          </p:cNvPr>
          <p:cNvSpPr>
            <a:spLocks noGrp="1"/>
          </p:cNvSpPr>
          <p:nvPr>
            <p:ph type="title"/>
          </p:nvPr>
        </p:nvSpPr>
        <p:spPr/>
        <p:txBody>
          <a:bodyPr/>
          <a:lstStyle/>
          <a:p>
            <a:r>
              <a:rPr lang="en-US"/>
              <a:t>Facebook Own Posts Table | BMW Motorsport - 20 of 24</a:t>
            </a:r>
          </a:p>
        </p:txBody>
      </p:sp>
      <p:graphicFrame>
        <p:nvGraphicFramePr>
          <p:cNvPr id="5" name="Table Placeholder 4">
            <a:extLst>
              <a:ext uri="{FF2B5EF4-FFF2-40B4-BE49-F238E27FC236}">
                <a16:creationId xmlns:a16="http://schemas.microsoft.com/office/drawing/2014/main" id="{3DC747A0-FE47-4EF5-8CEF-F3B8D90196BE}"/>
              </a:ext>
            </a:extLst>
          </p:cNvPr>
          <p:cNvGraphicFramePr>
            <a:graphicFrameLocks noGrp="1"/>
          </p:cNvGraphicFramePr>
          <p:nvPr>
            <p:ph type="tbl" sz="quarter" idx="13"/>
            <p:extLst>
              <p:ext uri="{D42A27DB-BD31-4B8C-83A1-F6EECF244321}">
                <p14:modId xmlns:p14="http://schemas.microsoft.com/office/powerpoint/2010/main" val="2331589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30555895"/>
                    </a:ext>
                  </a:extLst>
                </a:gridCol>
                <a:gridCol w="822960">
                  <a:extLst>
                    <a:ext uri="{9D8B030D-6E8A-4147-A177-3AD203B41FA5}">
                      <a16:colId xmlns:a16="http://schemas.microsoft.com/office/drawing/2014/main" val="1366176881"/>
                    </a:ext>
                  </a:extLst>
                </a:gridCol>
                <a:gridCol w="329184">
                  <a:extLst>
                    <a:ext uri="{9D8B030D-6E8A-4147-A177-3AD203B41FA5}">
                      <a16:colId xmlns:a16="http://schemas.microsoft.com/office/drawing/2014/main" val="2009464146"/>
                    </a:ext>
                  </a:extLst>
                </a:gridCol>
                <a:gridCol w="208280">
                  <a:extLst>
                    <a:ext uri="{9D8B030D-6E8A-4147-A177-3AD203B41FA5}">
                      <a16:colId xmlns:a16="http://schemas.microsoft.com/office/drawing/2014/main" val="2467378597"/>
                    </a:ext>
                  </a:extLst>
                </a:gridCol>
                <a:gridCol w="208280">
                  <a:extLst>
                    <a:ext uri="{9D8B030D-6E8A-4147-A177-3AD203B41FA5}">
                      <a16:colId xmlns:a16="http://schemas.microsoft.com/office/drawing/2014/main" val="2596813864"/>
                    </a:ext>
                  </a:extLst>
                </a:gridCol>
                <a:gridCol w="208280">
                  <a:extLst>
                    <a:ext uri="{9D8B030D-6E8A-4147-A177-3AD203B41FA5}">
                      <a16:colId xmlns:a16="http://schemas.microsoft.com/office/drawing/2014/main" val="3037735168"/>
                    </a:ext>
                  </a:extLst>
                </a:gridCol>
                <a:gridCol w="208280">
                  <a:extLst>
                    <a:ext uri="{9D8B030D-6E8A-4147-A177-3AD203B41FA5}">
                      <a16:colId xmlns:a16="http://schemas.microsoft.com/office/drawing/2014/main" val="2686510145"/>
                    </a:ext>
                  </a:extLst>
                </a:gridCol>
                <a:gridCol w="208280">
                  <a:extLst>
                    <a:ext uri="{9D8B030D-6E8A-4147-A177-3AD203B41FA5}">
                      <a16:colId xmlns:a16="http://schemas.microsoft.com/office/drawing/2014/main" val="624336015"/>
                    </a:ext>
                  </a:extLst>
                </a:gridCol>
                <a:gridCol w="208280">
                  <a:extLst>
                    <a:ext uri="{9D8B030D-6E8A-4147-A177-3AD203B41FA5}">
                      <a16:colId xmlns:a16="http://schemas.microsoft.com/office/drawing/2014/main" val="2849462359"/>
                    </a:ext>
                  </a:extLst>
                </a:gridCol>
                <a:gridCol w="208280">
                  <a:extLst>
                    <a:ext uri="{9D8B030D-6E8A-4147-A177-3AD203B41FA5}">
                      <a16:colId xmlns:a16="http://schemas.microsoft.com/office/drawing/2014/main" val="1829159835"/>
                    </a:ext>
                  </a:extLst>
                </a:gridCol>
                <a:gridCol w="208280">
                  <a:extLst>
                    <a:ext uri="{9D8B030D-6E8A-4147-A177-3AD203B41FA5}">
                      <a16:colId xmlns:a16="http://schemas.microsoft.com/office/drawing/2014/main" val="3459334513"/>
                    </a:ext>
                  </a:extLst>
                </a:gridCol>
                <a:gridCol w="208280">
                  <a:extLst>
                    <a:ext uri="{9D8B030D-6E8A-4147-A177-3AD203B41FA5}">
                      <a16:colId xmlns:a16="http://schemas.microsoft.com/office/drawing/2014/main" val="3102342185"/>
                    </a:ext>
                  </a:extLst>
                </a:gridCol>
                <a:gridCol w="208280">
                  <a:extLst>
                    <a:ext uri="{9D8B030D-6E8A-4147-A177-3AD203B41FA5}">
                      <a16:colId xmlns:a16="http://schemas.microsoft.com/office/drawing/2014/main" val="2374703376"/>
                    </a:ext>
                  </a:extLst>
                </a:gridCol>
                <a:gridCol w="208280">
                  <a:extLst>
                    <a:ext uri="{9D8B030D-6E8A-4147-A177-3AD203B41FA5}">
                      <a16:colId xmlns:a16="http://schemas.microsoft.com/office/drawing/2014/main" val="737085000"/>
                    </a:ext>
                  </a:extLst>
                </a:gridCol>
                <a:gridCol w="208280">
                  <a:extLst>
                    <a:ext uri="{9D8B030D-6E8A-4147-A177-3AD203B41FA5}">
                      <a16:colId xmlns:a16="http://schemas.microsoft.com/office/drawing/2014/main" val="514286405"/>
                    </a:ext>
                  </a:extLst>
                </a:gridCol>
                <a:gridCol w="208280">
                  <a:extLst>
                    <a:ext uri="{9D8B030D-6E8A-4147-A177-3AD203B41FA5}">
                      <a16:colId xmlns:a16="http://schemas.microsoft.com/office/drawing/2014/main" val="4203903839"/>
                    </a:ext>
                  </a:extLst>
                </a:gridCol>
                <a:gridCol w="208280">
                  <a:extLst>
                    <a:ext uri="{9D8B030D-6E8A-4147-A177-3AD203B41FA5}">
                      <a16:colId xmlns:a16="http://schemas.microsoft.com/office/drawing/2014/main" val="3701092704"/>
                    </a:ext>
                  </a:extLst>
                </a:gridCol>
                <a:gridCol w="208280">
                  <a:extLst>
                    <a:ext uri="{9D8B030D-6E8A-4147-A177-3AD203B41FA5}">
                      <a16:colId xmlns:a16="http://schemas.microsoft.com/office/drawing/2014/main" val="4194354049"/>
                    </a:ext>
                  </a:extLst>
                </a:gridCol>
                <a:gridCol w="208280">
                  <a:extLst>
                    <a:ext uri="{9D8B030D-6E8A-4147-A177-3AD203B41FA5}">
                      <a16:colId xmlns:a16="http://schemas.microsoft.com/office/drawing/2014/main" val="76817707"/>
                    </a:ext>
                  </a:extLst>
                </a:gridCol>
                <a:gridCol w="208280">
                  <a:extLst>
                    <a:ext uri="{9D8B030D-6E8A-4147-A177-3AD203B41FA5}">
                      <a16:colId xmlns:a16="http://schemas.microsoft.com/office/drawing/2014/main" val="3632181730"/>
                    </a:ext>
                  </a:extLst>
                </a:gridCol>
                <a:gridCol w="208280">
                  <a:extLst>
                    <a:ext uri="{9D8B030D-6E8A-4147-A177-3AD203B41FA5}">
                      <a16:colId xmlns:a16="http://schemas.microsoft.com/office/drawing/2014/main" val="2791899927"/>
                    </a:ext>
                  </a:extLst>
                </a:gridCol>
                <a:gridCol w="208280">
                  <a:extLst>
                    <a:ext uri="{9D8B030D-6E8A-4147-A177-3AD203B41FA5}">
                      <a16:colId xmlns:a16="http://schemas.microsoft.com/office/drawing/2014/main" val="2041059595"/>
                    </a:ext>
                  </a:extLst>
                </a:gridCol>
                <a:gridCol w="208280">
                  <a:extLst>
                    <a:ext uri="{9D8B030D-6E8A-4147-A177-3AD203B41FA5}">
                      <a16:colId xmlns:a16="http://schemas.microsoft.com/office/drawing/2014/main" val="90636235"/>
                    </a:ext>
                  </a:extLst>
                </a:gridCol>
                <a:gridCol w="208280">
                  <a:extLst>
                    <a:ext uri="{9D8B030D-6E8A-4147-A177-3AD203B41FA5}">
                      <a16:colId xmlns:a16="http://schemas.microsoft.com/office/drawing/2014/main" val="1142550202"/>
                    </a:ext>
                  </a:extLst>
                </a:gridCol>
                <a:gridCol w="208280">
                  <a:extLst>
                    <a:ext uri="{9D8B030D-6E8A-4147-A177-3AD203B41FA5}">
                      <a16:colId xmlns:a16="http://schemas.microsoft.com/office/drawing/2014/main" val="136409997"/>
                    </a:ext>
                  </a:extLst>
                </a:gridCol>
                <a:gridCol w="208280">
                  <a:extLst>
                    <a:ext uri="{9D8B030D-6E8A-4147-A177-3AD203B41FA5}">
                      <a16:colId xmlns:a16="http://schemas.microsoft.com/office/drawing/2014/main" val="775806134"/>
                    </a:ext>
                  </a:extLst>
                </a:gridCol>
                <a:gridCol w="208280">
                  <a:extLst>
                    <a:ext uri="{9D8B030D-6E8A-4147-A177-3AD203B41FA5}">
                      <a16:colId xmlns:a16="http://schemas.microsoft.com/office/drawing/2014/main" val="534206735"/>
                    </a:ext>
                  </a:extLst>
                </a:gridCol>
                <a:gridCol w="208280">
                  <a:extLst>
                    <a:ext uri="{9D8B030D-6E8A-4147-A177-3AD203B41FA5}">
                      <a16:colId xmlns:a16="http://schemas.microsoft.com/office/drawing/2014/main" val="2307032441"/>
                    </a:ext>
                  </a:extLst>
                </a:gridCol>
                <a:gridCol w="208280">
                  <a:extLst>
                    <a:ext uri="{9D8B030D-6E8A-4147-A177-3AD203B41FA5}">
                      <a16:colId xmlns:a16="http://schemas.microsoft.com/office/drawing/2014/main" val="1210297507"/>
                    </a:ext>
                  </a:extLst>
                </a:gridCol>
                <a:gridCol w="208280">
                  <a:extLst>
                    <a:ext uri="{9D8B030D-6E8A-4147-A177-3AD203B41FA5}">
                      <a16:colId xmlns:a16="http://schemas.microsoft.com/office/drawing/2014/main" val="3788627691"/>
                    </a:ext>
                  </a:extLst>
                </a:gridCol>
                <a:gridCol w="208280">
                  <a:extLst>
                    <a:ext uri="{9D8B030D-6E8A-4147-A177-3AD203B41FA5}">
                      <a16:colId xmlns:a16="http://schemas.microsoft.com/office/drawing/2014/main" val="693353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6208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- 2020-05-02 12:55:11</a:t>
                      </a:r>
                      <a:r>
                        <a:rPr kumimoji="0" lang="en-US" sz="1000" b="0" i="0" u="none" strike="noStrike" kern="1200" cap="none" spc="0" normalizeH="0" baseline="0" noProof="0">
                          <a:ln>
                            <a:noFill/>
                          </a:ln>
                          <a:solidFill>
                            <a:prstClr val="black"/>
                          </a:solidFill>
                          <a:effectLst/>
                          <a:uLnTx/>
                          <a:uFillTx/>
                          <a:latin typeface="+mn-lt"/>
                          <a:ea typeface="+mn-ea"/>
                          <a:cs typeface="+mn-cs"/>
                        </a:rPr>
                        <a:t>
 Und wieder bebt die Hölle, wenn der BMW Z4 GT3 am Samstag die vierte Runde der Digital Nürburgring Endurance Series powered by VCO in Angriff nimmt.
Sei live dabei und lass dich von virtuellen Nordschleife-Action mitreißen. #StaySafe #KeepYourPassion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https://scontent-iad3-1.xx.fbcdn.net/v/t15.5256-10/94859775_751249748613476_8019285527448518656_n.jpg?_nc_cat=109&amp;_nc_sid=ad6a45&amp;_nc_ohc=Ze9IzmCZy-kAX9Qre6J&amp;_nc_ht=scontent-iad3-1.xx&amp;oh=fe6a5bfc42920681f1f4a9a24b956362&amp;oe=5ED6D287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01521185"/>
                  </a:ext>
                </a:extLst>
              </a:tr>
            </a:tbl>
          </a:graphicData>
        </a:graphic>
      </p:graphicFrame>
      <p:sp>
        <p:nvSpPr>
          <p:cNvPr id="4" name="Text Placeholder 3">
            <a:extLst>
              <a:ext uri="{FF2B5EF4-FFF2-40B4-BE49-F238E27FC236}">
                <a16:creationId xmlns:a16="http://schemas.microsoft.com/office/drawing/2014/main" id="{DAC4997E-8D76-4159-830E-0B58ED83E9B5}"/>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1839243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1432C-CF00-48A3-A256-1756CEC40825}"/>
              </a:ext>
            </a:extLst>
          </p:cNvPr>
          <p:cNvSpPr>
            <a:spLocks noGrp="1"/>
          </p:cNvSpPr>
          <p:nvPr>
            <p:ph type="title"/>
          </p:nvPr>
        </p:nvSpPr>
        <p:spPr/>
        <p:txBody>
          <a:bodyPr/>
          <a:lstStyle/>
          <a:p>
            <a:r>
              <a:rPr lang="en-US"/>
              <a:t>Facebook Own Posts Table | BMW Motorsport - 21 of 24</a:t>
            </a:r>
          </a:p>
        </p:txBody>
      </p:sp>
      <p:graphicFrame>
        <p:nvGraphicFramePr>
          <p:cNvPr id="5" name="Table Placeholder 4">
            <a:extLst>
              <a:ext uri="{FF2B5EF4-FFF2-40B4-BE49-F238E27FC236}">
                <a16:creationId xmlns:a16="http://schemas.microsoft.com/office/drawing/2014/main" id="{C7F47DBF-ABE5-4B7E-B86A-715464916A45}"/>
              </a:ext>
            </a:extLst>
          </p:cNvPr>
          <p:cNvGraphicFramePr>
            <a:graphicFrameLocks noGrp="1"/>
          </p:cNvGraphicFramePr>
          <p:nvPr>
            <p:ph type="tbl" sz="quarter" idx="13"/>
            <p:extLst>
              <p:ext uri="{D42A27DB-BD31-4B8C-83A1-F6EECF244321}">
                <p14:modId xmlns:p14="http://schemas.microsoft.com/office/powerpoint/2010/main" val="4001070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74287553"/>
                    </a:ext>
                  </a:extLst>
                </a:gridCol>
                <a:gridCol w="822960">
                  <a:extLst>
                    <a:ext uri="{9D8B030D-6E8A-4147-A177-3AD203B41FA5}">
                      <a16:colId xmlns:a16="http://schemas.microsoft.com/office/drawing/2014/main" val="3060563909"/>
                    </a:ext>
                  </a:extLst>
                </a:gridCol>
                <a:gridCol w="329184">
                  <a:extLst>
                    <a:ext uri="{9D8B030D-6E8A-4147-A177-3AD203B41FA5}">
                      <a16:colId xmlns:a16="http://schemas.microsoft.com/office/drawing/2014/main" val="3273439173"/>
                    </a:ext>
                  </a:extLst>
                </a:gridCol>
                <a:gridCol w="208280">
                  <a:extLst>
                    <a:ext uri="{9D8B030D-6E8A-4147-A177-3AD203B41FA5}">
                      <a16:colId xmlns:a16="http://schemas.microsoft.com/office/drawing/2014/main" val="260207269"/>
                    </a:ext>
                  </a:extLst>
                </a:gridCol>
                <a:gridCol w="208280">
                  <a:extLst>
                    <a:ext uri="{9D8B030D-6E8A-4147-A177-3AD203B41FA5}">
                      <a16:colId xmlns:a16="http://schemas.microsoft.com/office/drawing/2014/main" val="3830969085"/>
                    </a:ext>
                  </a:extLst>
                </a:gridCol>
                <a:gridCol w="208280">
                  <a:extLst>
                    <a:ext uri="{9D8B030D-6E8A-4147-A177-3AD203B41FA5}">
                      <a16:colId xmlns:a16="http://schemas.microsoft.com/office/drawing/2014/main" val="986864464"/>
                    </a:ext>
                  </a:extLst>
                </a:gridCol>
                <a:gridCol w="208280">
                  <a:extLst>
                    <a:ext uri="{9D8B030D-6E8A-4147-A177-3AD203B41FA5}">
                      <a16:colId xmlns:a16="http://schemas.microsoft.com/office/drawing/2014/main" val="4142411940"/>
                    </a:ext>
                  </a:extLst>
                </a:gridCol>
                <a:gridCol w="208280">
                  <a:extLst>
                    <a:ext uri="{9D8B030D-6E8A-4147-A177-3AD203B41FA5}">
                      <a16:colId xmlns:a16="http://schemas.microsoft.com/office/drawing/2014/main" val="619733946"/>
                    </a:ext>
                  </a:extLst>
                </a:gridCol>
                <a:gridCol w="208280">
                  <a:extLst>
                    <a:ext uri="{9D8B030D-6E8A-4147-A177-3AD203B41FA5}">
                      <a16:colId xmlns:a16="http://schemas.microsoft.com/office/drawing/2014/main" val="1730486240"/>
                    </a:ext>
                  </a:extLst>
                </a:gridCol>
                <a:gridCol w="208280">
                  <a:extLst>
                    <a:ext uri="{9D8B030D-6E8A-4147-A177-3AD203B41FA5}">
                      <a16:colId xmlns:a16="http://schemas.microsoft.com/office/drawing/2014/main" val="1559646280"/>
                    </a:ext>
                  </a:extLst>
                </a:gridCol>
                <a:gridCol w="208280">
                  <a:extLst>
                    <a:ext uri="{9D8B030D-6E8A-4147-A177-3AD203B41FA5}">
                      <a16:colId xmlns:a16="http://schemas.microsoft.com/office/drawing/2014/main" val="1785615868"/>
                    </a:ext>
                  </a:extLst>
                </a:gridCol>
                <a:gridCol w="208280">
                  <a:extLst>
                    <a:ext uri="{9D8B030D-6E8A-4147-A177-3AD203B41FA5}">
                      <a16:colId xmlns:a16="http://schemas.microsoft.com/office/drawing/2014/main" val="2402549395"/>
                    </a:ext>
                  </a:extLst>
                </a:gridCol>
                <a:gridCol w="208280">
                  <a:extLst>
                    <a:ext uri="{9D8B030D-6E8A-4147-A177-3AD203B41FA5}">
                      <a16:colId xmlns:a16="http://schemas.microsoft.com/office/drawing/2014/main" val="2250987034"/>
                    </a:ext>
                  </a:extLst>
                </a:gridCol>
                <a:gridCol w="208280">
                  <a:extLst>
                    <a:ext uri="{9D8B030D-6E8A-4147-A177-3AD203B41FA5}">
                      <a16:colId xmlns:a16="http://schemas.microsoft.com/office/drawing/2014/main" val="2521140888"/>
                    </a:ext>
                  </a:extLst>
                </a:gridCol>
                <a:gridCol w="208280">
                  <a:extLst>
                    <a:ext uri="{9D8B030D-6E8A-4147-A177-3AD203B41FA5}">
                      <a16:colId xmlns:a16="http://schemas.microsoft.com/office/drawing/2014/main" val="4130121460"/>
                    </a:ext>
                  </a:extLst>
                </a:gridCol>
                <a:gridCol w="208280">
                  <a:extLst>
                    <a:ext uri="{9D8B030D-6E8A-4147-A177-3AD203B41FA5}">
                      <a16:colId xmlns:a16="http://schemas.microsoft.com/office/drawing/2014/main" val="3298379887"/>
                    </a:ext>
                  </a:extLst>
                </a:gridCol>
                <a:gridCol w="208280">
                  <a:extLst>
                    <a:ext uri="{9D8B030D-6E8A-4147-A177-3AD203B41FA5}">
                      <a16:colId xmlns:a16="http://schemas.microsoft.com/office/drawing/2014/main" val="412754130"/>
                    </a:ext>
                  </a:extLst>
                </a:gridCol>
                <a:gridCol w="208280">
                  <a:extLst>
                    <a:ext uri="{9D8B030D-6E8A-4147-A177-3AD203B41FA5}">
                      <a16:colId xmlns:a16="http://schemas.microsoft.com/office/drawing/2014/main" val="581460738"/>
                    </a:ext>
                  </a:extLst>
                </a:gridCol>
                <a:gridCol w="208280">
                  <a:extLst>
                    <a:ext uri="{9D8B030D-6E8A-4147-A177-3AD203B41FA5}">
                      <a16:colId xmlns:a16="http://schemas.microsoft.com/office/drawing/2014/main" val="2646708055"/>
                    </a:ext>
                  </a:extLst>
                </a:gridCol>
                <a:gridCol w="208280">
                  <a:extLst>
                    <a:ext uri="{9D8B030D-6E8A-4147-A177-3AD203B41FA5}">
                      <a16:colId xmlns:a16="http://schemas.microsoft.com/office/drawing/2014/main" val="3540106961"/>
                    </a:ext>
                  </a:extLst>
                </a:gridCol>
                <a:gridCol w="208280">
                  <a:extLst>
                    <a:ext uri="{9D8B030D-6E8A-4147-A177-3AD203B41FA5}">
                      <a16:colId xmlns:a16="http://schemas.microsoft.com/office/drawing/2014/main" val="2386372597"/>
                    </a:ext>
                  </a:extLst>
                </a:gridCol>
                <a:gridCol w="208280">
                  <a:extLst>
                    <a:ext uri="{9D8B030D-6E8A-4147-A177-3AD203B41FA5}">
                      <a16:colId xmlns:a16="http://schemas.microsoft.com/office/drawing/2014/main" val="3786860447"/>
                    </a:ext>
                  </a:extLst>
                </a:gridCol>
                <a:gridCol w="208280">
                  <a:extLst>
                    <a:ext uri="{9D8B030D-6E8A-4147-A177-3AD203B41FA5}">
                      <a16:colId xmlns:a16="http://schemas.microsoft.com/office/drawing/2014/main" val="1939396106"/>
                    </a:ext>
                  </a:extLst>
                </a:gridCol>
                <a:gridCol w="208280">
                  <a:extLst>
                    <a:ext uri="{9D8B030D-6E8A-4147-A177-3AD203B41FA5}">
                      <a16:colId xmlns:a16="http://schemas.microsoft.com/office/drawing/2014/main" val="1548841521"/>
                    </a:ext>
                  </a:extLst>
                </a:gridCol>
                <a:gridCol w="208280">
                  <a:extLst>
                    <a:ext uri="{9D8B030D-6E8A-4147-A177-3AD203B41FA5}">
                      <a16:colId xmlns:a16="http://schemas.microsoft.com/office/drawing/2014/main" val="1803076666"/>
                    </a:ext>
                  </a:extLst>
                </a:gridCol>
                <a:gridCol w="208280">
                  <a:extLst>
                    <a:ext uri="{9D8B030D-6E8A-4147-A177-3AD203B41FA5}">
                      <a16:colId xmlns:a16="http://schemas.microsoft.com/office/drawing/2014/main" val="2855140445"/>
                    </a:ext>
                  </a:extLst>
                </a:gridCol>
                <a:gridCol w="208280">
                  <a:extLst>
                    <a:ext uri="{9D8B030D-6E8A-4147-A177-3AD203B41FA5}">
                      <a16:colId xmlns:a16="http://schemas.microsoft.com/office/drawing/2014/main" val="2838846360"/>
                    </a:ext>
                  </a:extLst>
                </a:gridCol>
                <a:gridCol w="208280">
                  <a:extLst>
                    <a:ext uri="{9D8B030D-6E8A-4147-A177-3AD203B41FA5}">
                      <a16:colId xmlns:a16="http://schemas.microsoft.com/office/drawing/2014/main" val="3685453035"/>
                    </a:ext>
                  </a:extLst>
                </a:gridCol>
                <a:gridCol w="208280">
                  <a:extLst>
                    <a:ext uri="{9D8B030D-6E8A-4147-A177-3AD203B41FA5}">
                      <a16:colId xmlns:a16="http://schemas.microsoft.com/office/drawing/2014/main" val="124860887"/>
                    </a:ext>
                  </a:extLst>
                </a:gridCol>
                <a:gridCol w="208280">
                  <a:extLst>
                    <a:ext uri="{9D8B030D-6E8A-4147-A177-3AD203B41FA5}">
                      <a16:colId xmlns:a16="http://schemas.microsoft.com/office/drawing/2014/main" val="1743687180"/>
                    </a:ext>
                  </a:extLst>
                </a:gridCol>
                <a:gridCol w="208280">
                  <a:extLst>
                    <a:ext uri="{9D8B030D-6E8A-4147-A177-3AD203B41FA5}">
                      <a16:colId xmlns:a16="http://schemas.microsoft.com/office/drawing/2014/main" val="3994133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86589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- 2020-04-30 14:48:11</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heroes out there, being brave for us so we can stay at home. We can’t thank them enough. But we have to try. Wherever we have the chance. Even if it is in a game. That’s why we're introducing a free tribute livery for iRacing. 
Feel free to use it https://b.mw/RaceLikeAHeroLivery 
​#RaceLikeAHero #StayHome #StaySafe #KeepYourPassion #bmwmotorsport #iRacing #TradingPaints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https://scontent-iad3-1.xx.fbcdn.net/v/t15.5256-10/s720x720/94976292_1448017135368618_9133566151891091456_n.jpg?_nc_cat=104&amp;_nc_sid=ad6a45&amp;_nc_ohc=oW8IwWI8ZVUAX84j5wR&amp;_nc_ht=scontent-iad3-1.xx&amp;_nc_tp=7&amp;oh=5ddb4a721eaf43f8c4d6fb7d532914e4&amp;oe=5ED55A08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13838475"/>
                  </a:ext>
                </a:extLst>
              </a:tr>
            </a:tbl>
          </a:graphicData>
        </a:graphic>
      </p:graphicFrame>
      <p:sp>
        <p:nvSpPr>
          <p:cNvPr id="4" name="Text Placeholder 3">
            <a:extLst>
              <a:ext uri="{FF2B5EF4-FFF2-40B4-BE49-F238E27FC236}">
                <a16:creationId xmlns:a16="http://schemas.microsoft.com/office/drawing/2014/main" id="{6892C9FD-B49F-4280-A7DA-FF0E96A81FD7}"/>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1568858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126E5-E03A-4A2D-AF59-029F04762930}"/>
              </a:ext>
            </a:extLst>
          </p:cNvPr>
          <p:cNvSpPr>
            <a:spLocks noGrp="1"/>
          </p:cNvSpPr>
          <p:nvPr>
            <p:ph type="title"/>
          </p:nvPr>
        </p:nvSpPr>
        <p:spPr/>
        <p:txBody>
          <a:bodyPr/>
          <a:lstStyle/>
          <a:p>
            <a:r>
              <a:rPr lang="en-US"/>
              <a:t>Facebook Own Posts Table | BMW Motorsport - 22 of 24</a:t>
            </a:r>
          </a:p>
        </p:txBody>
      </p:sp>
      <p:graphicFrame>
        <p:nvGraphicFramePr>
          <p:cNvPr id="5" name="Table Placeholder 4">
            <a:extLst>
              <a:ext uri="{FF2B5EF4-FFF2-40B4-BE49-F238E27FC236}">
                <a16:creationId xmlns:a16="http://schemas.microsoft.com/office/drawing/2014/main" id="{14A222FD-9C5F-4CC4-ACEB-DAB95088B92C}"/>
              </a:ext>
            </a:extLst>
          </p:cNvPr>
          <p:cNvGraphicFramePr>
            <a:graphicFrameLocks noGrp="1"/>
          </p:cNvGraphicFramePr>
          <p:nvPr>
            <p:ph type="tbl" sz="quarter" idx="13"/>
            <p:extLst>
              <p:ext uri="{D42A27DB-BD31-4B8C-83A1-F6EECF244321}">
                <p14:modId xmlns:p14="http://schemas.microsoft.com/office/powerpoint/2010/main" val="3030030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22149124"/>
                    </a:ext>
                  </a:extLst>
                </a:gridCol>
                <a:gridCol w="822960">
                  <a:extLst>
                    <a:ext uri="{9D8B030D-6E8A-4147-A177-3AD203B41FA5}">
                      <a16:colId xmlns:a16="http://schemas.microsoft.com/office/drawing/2014/main" val="3503338259"/>
                    </a:ext>
                  </a:extLst>
                </a:gridCol>
                <a:gridCol w="329184">
                  <a:extLst>
                    <a:ext uri="{9D8B030D-6E8A-4147-A177-3AD203B41FA5}">
                      <a16:colId xmlns:a16="http://schemas.microsoft.com/office/drawing/2014/main" val="1744224111"/>
                    </a:ext>
                  </a:extLst>
                </a:gridCol>
                <a:gridCol w="208280">
                  <a:extLst>
                    <a:ext uri="{9D8B030D-6E8A-4147-A177-3AD203B41FA5}">
                      <a16:colId xmlns:a16="http://schemas.microsoft.com/office/drawing/2014/main" val="1461715791"/>
                    </a:ext>
                  </a:extLst>
                </a:gridCol>
                <a:gridCol w="208280">
                  <a:extLst>
                    <a:ext uri="{9D8B030D-6E8A-4147-A177-3AD203B41FA5}">
                      <a16:colId xmlns:a16="http://schemas.microsoft.com/office/drawing/2014/main" val="4206511432"/>
                    </a:ext>
                  </a:extLst>
                </a:gridCol>
                <a:gridCol w="208280">
                  <a:extLst>
                    <a:ext uri="{9D8B030D-6E8A-4147-A177-3AD203B41FA5}">
                      <a16:colId xmlns:a16="http://schemas.microsoft.com/office/drawing/2014/main" val="3961541358"/>
                    </a:ext>
                  </a:extLst>
                </a:gridCol>
                <a:gridCol w="208280">
                  <a:extLst>
                    <a:ext uri="{9D8B030D-6E8A-4147-A177-3AD203B41FA5}">
                      <a16:colId xmlns:a16="http://schemas.microsoft.com/office/drawing/2014/main" val="85620596"/>
                    </a:ext>
                  </a:extLst>
                </a:gridCol>
                <a:gridCol w="208280">
                  <a:extLst>
                    <a:ext uri="{9D8B030D-6E8A-4147-A177-3AD203B41FA5}">
                      <a16:colId xmlns:a16="http://schemas.microsoft.com/office/drawing/2014/main" val="4234926102"/>
                    </a:ext>
                  </a:extLst>
                </a:gridCol>
                <a:gridCol w="208280">
                  <a:extLst>
                    <a:ext uri="{9D8B030D-6E8A-4147-A177-3AD203B41FA5}">
                      <a16:colId xmlns:a16="http://schemas.microsoft.com/office/drawing/2014/main" val="2444426811"/>
                    </a:ext>
                  </a:extLst>
                </a:gridCol>
                <a:gridCol w="208280">
                  <a:extLst>
                    <a:ext uri="{9D8B030D-6E8A-4147-A177-3AD203B41FA5}">
                      <a16:colId xmlns:a16="http://schemas.microsoft.com/office/drawing/2014/main" val="211031141"/>
                    </a:ext>
                  </a:extLst>
                </a:gridCol>
                <a:gridCol w="208280">
                  <a:extLst>
                    <a:ext uri="{9D8B030D-6E8A-4147-A177-3AD203B41FA5}">
                      <a16:colId xmlns:a16="http://schemas.microsoft.com/office/drawing/2014/main" val="872086447"/>
                    </a:ext>
                  </a:extLst>
                </a:gridCol>
                <a:gridCol w="208280">
                  <a:extLst>
                    <a:ext uri="{9D8B030D-6E8A-4147-A177-3AD203B41FA5}">
                      <a16:colId xmlns:a16="http://schemas.microsoft.com/office/drawing/2014/main" val="3012488928"/>
                    </a:ext>
                  </a:extLst>
                </a:gridCol>
                <a:gridCol w="208280">
                  <a:extLst>
                    <a:ext uri="{9D8B030D-6E8A-4147-A177-3AD203B41FA5}">
                      <a16:colId xmlns:a16="http://schemas.microsoft.com/office/drawing/2014/main" val="2281172609"/>
                    </a:ext>
                  </a:extLst>
                </a:gridCol>
                <a:gridCol w="208280">
                  <a:extLst>
                    <a:ext uri="{9D8B030D-6E8A-4147-A177-3AD203B41FA5}">
                      <a16:colId xmlns:a16="http://schemas.microsoft.com/office/drawing/2014/main" val="1084507755"/>
                    </a:ext>
                  </a:extLst>
                </a:gridCol>
                <a:gridCol w="208280">
                  <a:extLst>
                    <a:ext uri="{9D8B030D-6E8A-4147-A177-3AD203B41FA5}">
                      <a16:colId xmlns:a16="http://schemas.microsoft.com/office/drawing/2014/main" val="4190021666"/>
                    </a:ext>
                  </a:extLst>
                </a:gridCol>
                <a:gridCol w="208280">
                  <a:extLst>
                    <a:ext uri="{9D8B030D-6E8A-4147-A177-3AD203B41FA5}">
                      <a16:colId xmlns:a16="http://schemas.microsoft.com/office/drawing/2014/main" val="2865253563"/>
                    </a:ext>
                  </a:extLst>
                </a:gridCol>
                <a:gridCol w="208280">
                  <a:extLst>
                    <a:ext uri="{9D8B030D-6E8A-4147-A177-3AD203B41FA5}">
                      <a16:colId xmlns:a16="http://schemas.microsoft.com/office/drawing/2014/main" val="3734898481"/>
                    </a:ext>
                  </a:extLst>
                </a:gridCol>
                <a:gridCol w="208280">
                  <a:extLst>
                    <a:ext uri="{9D8B030D-6E8A-4147-A177-3AD203B41FA5}">
                      <a16:colId xmlns:a16="http://schemas.microsoft.com/office/drawing/2014/main" val="2243916419"/>
                    </a:ext>
                  </a:extLst>
                </a:gridCol>
                <a:gridCol w="208280">
                  <a:extLst>
                    <a:ext uri="{9D8B030D-6E8A-4147-A177-3AD203B41FA5}">
                      <a16:colId xmlns:a16="http://schemas.microsoft.com/office/drawing/2014/main" val="3132157933"/>
                    </a:ext>
                  </a:extLst>
                </a:gridCol>
                <a:gridCol w="208280">
                  <a:extLst>
                    <a:ext uri="{9D8B030D-6E8A-4147-A177-3AD203B41FA5}">
                      <a16:colId xmlns:a16="http://schemas.microsoft.com/office/drawing/2014/main" val="3573519502"/>
                    </a:ext>
                  </a:extLst>
                </a:gridCol>
                <a:gridCol w="208280">
                  <a:extLst>
                    <a:ext uri="{9D8B030D-6E8A-4147-A177-3AD203B41FA5}">
                      <a16:colId xmlns:a16="http://schemas.microsoft.com/office/drawing/2014/main" val="560301984"/>
                    </a:ext>
                  </a:extLst>
                </a:gridCol>
                <a:gridCol w="208280">
                  <a:extLst>
                    <a:ext uri="{9D8B030D-6E8A-4147-A177-3AD203B41FA5}">
                      <a16:colId xmlns:a16="http://schemas.microsoft.com/office/drawing/2014/main" val="2792025761"/>
                    </a:ext>
                  </a:extLst>
                </a:gridCol>
                <a:gridCol w="208280">
                  <a:extLst>
                    <a:ext uri="{9D8B030D-6E8A-4147-A177-3AD203B41FA5}">
                      <a16:colId xmlns:a16="http://schemas.microsoft.com/office/drawing/2014/main" val="1172027259"/>
                    </a:ext>
                  </a:extLst>
                </a:gridCol>
                <a:gridCol w="208280">
                  <a:extLst>
                    <a:ext uri="{9D8B030D-6E8A-4147-A177-3AD203B41FA5}">
                      <a16:colId xmlns:a16="http://schemas.microsoft.com/office/drawing/2014/main" val="550346631"/>
                    </a:ext>
                  </a:extLst>
                </a:gridCol>
                <a:gridCol w="208280">
                  <a:extLst>
                    <a:ext uri="{9D8B030D-6E8A-4147-A177-3AD203B41FA5}">
                      <a16:colId xmlns:a16="http://schemas.microsoft.com/office/drawing/2014/main" val="1673359095"/>
                    </a:ext>
                  </a:extLst>
                </a:gridCol>
                <a:gridCol w="208280">
                  <a:extLst>
                    <a:ext uri="{9D8B030D-6E8A-4147-A177-3AD203B41FA5}">
                      <a16:colId xmlns:a16="http://schemas.microsoft.com/office/drawing/2014/main" val="467927421"/>
                    </a:ext>
                  </a:extLst>
                </a:gridCol>
                <a:gridCol w="208280">
                  <a:extLst>
                    <a:ext uri="{9D8B030D-6E8A-4147-A177-3AD203B41FA5}">
                      <a16:colId xmlns:a16="http://schemas.microsoft.com/office/drawing/2014/main" val="1903256571"/>
                    </a:ext>
                  </a:extLst>
                </a:gridCol>
                <a:gridCol w="208280">
                  <a:extLst>
                    <a:ext uri="{9D8B030D-6E8A-4147-A177-3AD203B41FA5}">
                      <a16:colId xmlns:a16="http://schemas.microsoft.com/office/drawing/2014/main" val="2354972385"/>
                    </a:ext>
                  </a:extLst>
                </a:gridCol>
                <a:gridCol w="208280">
                  <a:extLst>
                    <a:ext uri="{9D8B030D-6E8A-4147-A177-3AD203B41FA5}">
                      <a16:colId xmlns:a16="http://schemas.microsoft.com/office/drawing/2014/main" val="996170052"/>
                    </a:ext>
                  </a:extLst>
                </a:gridCol>
                <a:gridCol w="208280">
                  <a:extLst>
                    <a:ext uri="{9D8B030D-6E8A-4147-A177-3AD203B41FA5}">
                      <a16:colId xmlns:a16="http://schemas.microsoft.com/office/drawing/2014/main" val="2129193359"/>
                    </a:ext>
                  </a:extLst>
                </a:gridCol>
                <a:gridCol w="208280">
                  <a:extLst>
                    <a:ext uri="{9D8B030D-6E8A-4147-A177-3AD203B41FA5}">
                      <a16:colId xmlns:a16="http://schemas.microsoft.com/office/drawing/2014/main" val="3490399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60849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- 2020-04-28 10:30:22</a:t>
                      </a:r>
                      <a:r>
                        <a:rPr kumimoji="0" lang="en-US" sz="1000" b="0" i="0" u="none" strike="noStrike" kern="1200" cap="none" spc="0" normalizeH="0" baseline="0" noProof="0">
                          <a:ln>
                            <a:noFill/>
                          </a:ln>
                          <a:solidFill>
                            <a:prstClr val="black"/>
                          </a:solidFill>
                          <a:effectLst/>
                          <a:uLnTx/>
                          <a:uFillTx/>
                          <a:latin typeface="+mn-lt"/>
                          <a:ea typeface="+mn-ea"/>
                          <a:cs typeface="+mn-cs"/>
                        </a:rPr>
                        <a:t>
 Und wieder bebt die Hölle, wenn der BMW Z4 GT3 am Samstag die vierte Runde der Digital Nürburgring Endurance Series powered by VCO in Angriff nimmt.🌳🔥🕹
Sei live dabei und lass dich von der virtuellen Nordschleife-Action mitreißen. #StaySafe #KeepYourPassion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63896876"/>
                  </a:ext>
                </a:extLst>
              </a:tr>
            </a:tbl>
          </a:graphicData>
        </a:graphic>
      </p:graphicFrame>
      <p:sp>
        <p:nvSpPr>
          <p:cNvPr id="4" name="Text Placeholder 3">
            <a:extLst>
              <a:ext uri="{FF2B5EF4-FFF2-40B4-BE49-F238E27FC236}">
                <a16:creationId xmlns:a16="http://schemas.microsoft.com/office/drawing/2014/main" id="{FF17FC22-FAD3-4C8D-8278-754A3DCAB4B0}"/>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412712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B7F08-8916-4A20-8CB7-952BD2566A59}"/>
              </a:ext>
            </a:extLst>
          </p:cNvPr>
          <p:cNvSpPr>
            <a:spLocks noGrp="1"/>
          </p:cNvSpPr>
          <p:nvPr>
            <p:ph type="title"/>
          </p:nvPr>
        </p:nvSpPr>
        <p:spPr/>
        <p:txBody>
          <a:bodyPr/>
          <a:lstStyle/>
          <a:p>
            <a:r>
              <a:rPr lang="en-US"/>
              <a:t>Facebook Own Posts Table | BMW Motorsport - 23 of 24</a:t>
            </a:r>
          </a:p>
        </p:txBody>
      </p:sp>
      <p:graphicFrame>
        <p:nvGraphicFramePr>
          <p:cNvPr id="5" name="Table Placeholder 4">
            <a:extLst>
              <a:ext uri="{FF2B5EF4-FFF2-40B4-BE49-F238E27FC236}">
                <a16:creationId xmlns:a16="http://schemas.microsoft.com/office/drawing/2014/main" id="{36AD9198-B39A-48EE-9DE3-0CBA9E11A644}"/>
              </a:ext>
            </a:extLst>
          </p:cNvPr>
          <p:cNvGraphicFramePr>
            <a:graphicFrameLocks noGrp="1"/>
          </p:cNvGraphicFramePr>
          <p:nvPr>
            <p:ph type="tbl" sz="quarter" idx="13"/>
            <p:extLst>
              <p:ext uri="{D42A27DB-BD31-4B8C-83A1-F6EECF244321}">
                <p14:modId xmlns:p14="http://schemas.microsoft.com/office/powerpoint/2010/main" val="1197361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34844969"/>
                    </a:ext>
                  </a:extLst>
                </a:gridCol>
                <a:gridCol w="822960">
                  <a:extLst>
                    <a:ext uri="{9D8B030D-6E8A-4147-A177-3AD203B41FA5}">
                      <a16:colId xmlns:a16="http://schemas.microsoft.com/office/drawing/2014/main" val="3956347213"/>
                    </a:ext>
                  </a:extLst>
                </a:gridCol>
                <a:gridCol w="329184">
                  <a:extLst>
                    <a:ext uri="{9D8B030D-6E8A-4147-A177-3AD203B41FA5}">
                      <a16:colId xmlns:a16="http://schemas.microsoft.com/office/drawing/2014/main" val="2353378893"/>
                    </a:ext>
                  </a:extLst>
                </a:gridCol>
                <a:gridCol w="208280">
                  <a:extLst>
                    <a:ext uri="{9D8B030D-6E8A-4147-A177-3AD203B41FA5}">
                      <a16:colId xmlns:a16="http://schemas.microsoft.com/office/drawing/2014/main" val="3737184610"/>
                    </a:ext>
                  </a:extLst>
                </a:gridCol>
                <a:gridCol w="208280">
                  <a:extLst>
                    <a:ext uri="{9D8B030D-6E8A-4147-A177-3AD203B41FA5}">
                      <a16:colId xmlns:a16="http://schemas.microsoft.com/office/drawing/2014/main" val="3458779758"/>
                    </a:ext>
                  </a:extLst>
                </a:gridCol>
                <a:gridCol w="208280">
                  <a:extLst>
                    <a:ext uri="{9D8B030D-6E8A-4147-A177-3AD203B41FA5}">
                      <a16:colId xmlns:a16="http://schemas.microsoft.com/office/drawing/2014/main" val="189162490"/>
                    </a:ext>
                  </a:extLst>
                </a:gridCol>
                <a:gridCol w="208280">
                  <a:extLst>
                    <a:ext uri="{9D8B030D-6E8A-4147-A177-3AD203B41FA5}">
                      <a16:colId xmlns:a16="http://schemas.microsoft.com/office/drawing/2014/main" val="3505305771"/>
                    </a:ext>
                  </a:extLst>
                </a:gridCol>
                <a:gridCol w="208280">
                  <a:extLst>
                    <a:ext uri="{9D8B030D-6E8A-4147-A177-3AD203B41FA5}">
                      <a16:colId xmlns:a16="http://schemas.microsoft.com/office/drawing/2014/main" val="1998557423"/>
                    </a:ext>
                  </a:extLst>
                </a:gridCol>
                <a:gridCol w="208280">
                  <a:extLst>
                    <a:ext uri="{9D8B030D-6E8A-4147-A177-3AD203B41FA5}">
                      <a16:colId xmlns:a16="http://schemas.microsoft.com/office/drawing/2014/main" val="1149264912"/>
                    </a:ext>
                  </a:extLst>
                </a:gridCol>
                <a:gridCol w="208280">
                  <a:extLst>
                    <a:ext uri="{9D8B030D-6E8A-4147-A177-3AD203B41FA5}">
                      <a16:colId xmlns:a16="http://schemas.microsoft.com/office/drawing/2014/main" val="151009502"/>
                    </a:ext>
                  </a:extLst>
                </a:gridCol>
                <a:gridCol w="208280">
                  <a:extLst>
                    <a:ext uri="{9D8B030D-6E8A-4147-A177-3AD203B41FA5}">
                      <a16:colId xmlns:a16="http://schemas.microsoft.com/office/drawing/2014/main" val="1595041835"/>
                    </a:ext>
                  </a:extLst>
                </a:gridCol>
                <a:gridCol w="208280">
                  <a:extLst>
                    <a:ext uri="{9D8B030D-6E8A-4147-A177-3AD203B41FA5}">
                      <a16:colId xmlns:a16="http://schemas.microsoft.com/office/drawing/2014/main" val="3948623965"/>
                    </a:ext>
                  </a:extLst>
                </a:gridCol>
                <a:gridCol w="208280">
                  <a:extLst>
                    <a:ext uri="{9D8B030D-6E8A-4147-A177-3AD203B41FA5}">
                      <a16:colId xmlns:a16="http://schemas.microsoft.com/office/drawing/2014/main" val="3737745084"/>
                    </a:ext>
                  </a:extLst>
                </a:gridCol>
                <a:gridCol w="208280">
                  <a:extLst>
                    <a:ext uri="{9D8B030D-6E8A-4147-A177-3AD203B41FA5}">
                      <a16:colId xmlns:a16="http://schemas.microsoft.com/office/drawing/2014/main" val="3119106389"/>
                    </a:ext>
                  </a:extLst>
                </a:gridCol>
                <a:gridCol w="208280">
                  <a:extLst>
                    <a:ext uri="{9D8B030D-6E8A-4147-A177-3AD203B41FA5}">
                      <a16:colId xmlns:a16="http://schemas.microsoft.com/office/drawing/2014/main" val="848864135"/>
                    </a:ext>
                  </a:extLst>
                </a:gridCol>
                <a:gridCol w="208280">
                  <a:extLst>
                    <a:ext uri="{9D8B030D-6E8A-4147-A177-3AD203B41FA5}">
                      <a16:colId xmlns:a16="http://schemas.microsoft.com/office/drawing/2014/main" val="2175874217"/>
                    </a:ext>
                  </a:extLst>
                </a:gridCol>
                <a:gridCol w="208280">
                  <a:extLst>
                    <a:ext uri="{9D8B030D-6E8A-4147-A177-3AD203B41FA5}">
                      <a16:colId xmlns:a16="http://schemas.microsoft.com/office/drawing/2014/main" val="897044281"/>
                    </a:ext>
                  </a:extLst>
                </a:gridCol>
                <a:gridCol w="208280">
                  <a:extLst>
                    <a:ext uri="{9D8B030D-6E8A-4147-A177-3AD203B41FA5}">
                      <a16:colId xmlns:a16="http://schemas.microsoft.com/office/drawing/2014/main" val="2216496623"/>
                    </a:ext>
                  </a:extLst>
                </a:gridCol>
                <a:gridCol w="208280">
                  <a:extLst>
                    <a:ext uri="{9D8B030D-6E8A-4147-A177-3AD203B41FA5}">
                      <a16:colId xmlns:a16="http://schemas.microsoft.com/office/drawing/2014/main" val="3148634668"/>
                    </a:ext>
                  </a:extLst>
                </a:gridCol>
                <a:gridCol w="208280">
                  <a:extLst>
                    <a:ext uri="{9D8B030D-6E8A-4147-A177-3AD203B41FA5}">
                      <a16:colId xmlns:a16="http://schemas.microsoft.com/office/drawing/2014/main" val="1788803082"/>
                    </a:ext>
                  </a:extLst>
                </a:gridCol>
                <a:gridCol w="208280">
                  <a:extLst>
                    <a:ext uri="{9D8B030D-6E8A-4147-A177-3AD203B41FA5}">
                      <a16:colId xmlns:a16="http://schemas.microsoft.com/office/drawing/2014/main" val="2746516104"/>
                    </a:ext>
                  </a:extLst>
                </a:gridCol>
                <a:gridCol w="208280">
                  <a:extLst>
                    <a:ext uri="{9D8B030D-6E8A-4147-A177-3AD203B41FA5}">
                      <a16:colId xmlns:a16="http://schemas.microsoft.com/office/drawing/2014/main" val="489705759"/>
                    </a:ext>
                  </a:extLst>
                </a:gridCol>
                <a:gridCol w="208280">
                  <a:extLst>
                    <a:ext uri="{9D8B030D-6E8A-4147-A177-3AD203B41FA5}">
                      <a16:colId xmlns:a16="http://schemas.microsoft.com/office/drawing/2014/main" val="107207320"/>
                    </a:ext>
                  </a:extLst>
                </a:gridCol>
                <a:gridCol w="208280">
                  <a:extLst>
                    <a:ext uri="{9D8B030D-6E8A-4147-A177-3AD203B41FA5}">
                      <a16:colId xmlns:a16="http://schemas.microsoft.com/office/drawing/2014/main" val="824399010"/>
                    </a:ext>
                  </a:extLst>
                </a:gridCol>
                <a:gridCol w="208280">
                  <a:extLst>
                    <a:ext uri="{9D8B030D-6E8A-4147-A177-3AD203B41FA5}">
                      <a16:colId xmlns:a16="http://schemas.microsoft.com/office/drawing/2014/main" val="942798130"/>
                    </a:ext>
                  </a:extLst>
                </a:gridCol>
                <a:gridCol w="208280">
                  <a:extLst>
                    <a:ext uri="{9D8B030D-6E8A-4147-A177-3AD203B41FA5}">
                      <a16:colId xmlns:a16="http://schemas.microsoft.com/office/drawing/2014/main" val="3527546127"/>
                    </a:ext>
                  </a:extLst>
                </a:gridCol>
                <a:gridCol w="208280">
                  <a:extLst>
                    <a:ext uri="{9D8B030D-6E8A-4147-A177-3AD203B41FA5}">
                      <a16:colId xmlns:a16="http://schemas.microsoft.com/office/drawing/2014/main" val="489467475"/>
                    </a:ext>
                  </a:extLst>
                </a:gridCol>
                <a:gridCol w="208280">
                  <a:extLst>
                    <a:ext uri="{9D8B030D-6E8A-4147-A177-3AD203B41FA5}">
                      <a16:colId xmlns:a16="http://schemas.microsoft.com/office/drawing/2014/main" val="171716875"/>
                    </a:ext>
                  </a:extLst>
                </a:gridCol>
                <a:gridCol w="208280">
                  <a:extLst>
                    <a:ext uri="{9D8B030D-6E8A-4147-A177-3AD203B41FA5}">
                      <a16:colId xmlns:a16="http://schemas.microsoft.com/office/drawing/2014/main" val="1361112522"/>
                    </a:ext>
                  </a:extLst>
                </a:gridCol>
                <a:gridCol w="208280">
                  <a:extLst>
                    <a:ext uri="{9D8B030D-6E8A-4147-A177-3AD203B41FA5}">
                      <a16:colId xmlns:a16="http://schemas.microsoft.com/office/drawing/2014/main" val="4031423979"/>
                    </a:ext>
                  </a:extLst>
                </a:gridCol>
                <a:gridCol w="208280">
                  <a:extLst>
                    <a:ext uri="{9D8B030D-6E8A-4147-A177-3AD203B41FA5}">
                      <a16:colId xmlns:a16="http://schemas.microsoft.com/office/drawing/2014/main" val="3829657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67739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- 2020-04-28 11:21:45</a:t>
                      </a:r>
                      <a:r>
                        <a:rPr kumimoji="0" lang="en-US" sz="1000" b="0" i="0" u="none" strike="noStrike" kern="1200" cap="none" spc="0" normalizeH="0" baseline="0" noProof="0">
                          <a:ln>
                            <a:noFill/>
                          </a:ln>
                          <a:solidFill>
                            <a:prstClr val="black"/>
                          </a:solidFill>
                          <a:effectLst/>
                          <a:uLnTx/>
                          <a:uFillTx/>
                          <a:latin typeface="+mn-lt"/>
                          <a:ea typeface="+mn-ea"/>
                          <a:cs typeface="+mn-cs"/>
                        </a:rPr>
                        <a:t>
 Maximilian Günther's victory in the first race puts him at the top of the points' standings: Now the ABB Formula E Race At Home Challenge enters round two.🕹
Be there live, when BMW i Andretti Motorsport will once again fight for victory.
#StaySafe #KeepYourPassion #RacingBeyond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57180277"/>
                  </a:ext>
                </a:extLst>
              </a:tr>
            </a:tbl>
          </a:graphicData>
        </a:graphic>
      </p:graphicFrame>
      <p:sp>
        <p:nvSpPr>
          <p:cNvPr id="4" name="Text Placeholder 3">
            <a:extLst>
              <a:ext uri="{FF2B5EF4-FFF2-40B4-BE49-F238E27FC236}">
                <a16:creationId xmlns:a16="http://schemas.microsoft.com/office/drawing/2014/main" id="{668E33A1-041F-4533-AF8C-EAE9C8EACEFF}"/>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1251600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C962F-410A-4E5B-899E-BBFE92474CE7}"/>
              </a:ext>
            </a:extLst>
          </p:cNvPr>
          <p:cNvSpPr>
            <a:spLocks noGrp="1"/>
          </p:cNvSpPr>
          <p:nvPr>
            <p:ph type="title"/>
          </p:nvPr>
        </p:nvSpPr>
        <p:spPr/>
        <p:txBody>
          <a:bodyPr/>
          <a:lstStyle/>
          <a:p>
            <a:r>
              <a:rPr lang="en-US"/>
              <a:t>Facebook Own Posts Table | BMW Motorsport - 24 of 24</a:t>
            </a:r>
          </a:p>
        </p:txBody>
      </p:sp>
      <p:graphicFrame>
        <p:nvGraphicFramePr>
          <p:cNvPr id="5" name="Table Placeholder 4">
            <a:extLst>
              <a:ext uri="{FF2B5EF4-FFF2-40B4-BE49-F238E27FC236}">
                <a16:creationId xmlns:a16="http://schemas.microsoft.com/office/drawing/2014/main" id="{2B761595-E9F8-4121-9B8A-C0800EA8F012}"/>
              </a:ext>
            </a:extLst>
          </p:cNvPr>
          <p:cNvGraphicFramePr>
            <a:graphicFrameLocks noGrp="1"/>
          </p:cNvGraphicFramePr>
          <p:nvPr>
            <p:ph type="tbl" sz="quarter" idx="13"/>
            <p:extLst>
              <p:ext uri="{D42A27DB-BD31-4B8C-83A1-F6EECF244321}">
                <p14:modId xmlns:p14="http://schemas.microsoft.com/office/powerpoint/2010/main" val="3978814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82121215"/>
                    </a:ext>
                  </a:extLst>
                </a:gridCol>
                <a:gridCol w="822960">
                  <a:extLst>
                    <a:ext uri="{9D8B030D-6E8A-4147-A177-3AD203B41FA5}">
                      <a16:colId xmlns:a16="http://schemas.microsoft.com/office/drawing/2014/main" val="3153338541"/>
                    </a:ext>
                  </a:extLst>
                </a:gridCol>
                <a:gridCol w="329184">
                  <a:extLst>
                    <a:ext uri="{9D8B030D-6E8A-4147-A177-3AD203B41FA5}">
                      <a16:colId xmlns:a16="http://schemas.microsoft.com/office/drawing/2014/main" val="2957579626"/>
                    </a:ext>
                  </a:extLst>
                </a:gridCol>
                <a:gridCol w="208280">
                  <a:extLst>
                    <a:ext uri="{9D8B030D-6E8A-4147-A177-3AD203B41FA5}">
                      <a16:colId xmlns:a16="http://schemas.microsoft.com/office/drawing/2014/main" val="339588126"/>
                    </a:ext>
                  </a:extLst>
                </a:gridCol>
                <a:gridCol w="208280">
                  <a:extLst>
                    <a:ext uri="{9D8B030D-6E8A-4147-A177-3AD203B41FA5}">
                      <a16:colId xmlns:a16="http://schemas.microsoft.com/office/drawing/2014/main" val="210693003"/>
                    </a:ext>
                  </a:extLst>
                </a:gridCol>
                <a:gridCol w="208280">
                  <a:extLst>
                    <a:ext uri="{9D8B030D-6E8A-4147-A177-3AD203B41FA5}">
                      <a16:colId xmlns:a16="http://schemas.microsoft.com/office/drawing/2014/main" val="594681693"/>
                    </a:ext>
                  </a:extLst>
                </a:gridCol>
                <a:gridCol w="208280">
                  <a:extLst>
                    <a:ext uri="{9D8B030D-6E8A-4147-A177-3AD203B41FA5}">
                      <a16:colId xmlns:a16="http://schemas.microsoft.com/office/drawing/2014/main" val="1328128929"/>
                    </a:ext>
                  </a:extLst>
                </a:gridCol>
                <a:gridCol w="208280">
                  <a:extLst>
                    <a:ext uri="{9D8B030D-6E8A-4147-A177-3AD203B41FA5}">
                      <a16:colId xmlns:a16="http://schemas.microsoft.com/office/drawing/2014/main" val="2612902563"/>
                    </a:ext>
                  </a:extLst>
                </a:gridCol>
                <a:gridCol w="208280">
                  <a:extLst>
                    <a:ext uri="{9D8B030D-6E8A-4147-A177-3AD203B41FA5}">
                      <a16:colId xmlns:a16="http://schemas.microsoft.com/office/drawing/2014/main" val="96059574"/>
                    </a:ext>
                  </a:extLst>
                </a:gridCol>
                <a:gridCol w="208280">
                  <a:extLst>
                    <a:ext uri="{9D8B030D-6E8A-4147-A177-3AD203B41FA5}">
                      <a16:colId xmlns:a16="http://schemas.microsoft.com/office/drawing/2014/main" val="2614913485"/>
                    </a:ext>
                  </a:extLst>
                </a:gridCol>
                <a:gridCol w="208280">
                  <a:extLst>
                    <a:ext uri="{9D8B030D-6E8A-4147-A177-3AD203B41FA5}">
                      <a16:colId xmlns:a16="http://schemas.microsoft.com/office/drawing/2014/main" val="2365970633"/>
                    </a:ext>
                  </a:extLst>
                </a:gridCol>
                <a:gridCol w="208280">
                  <a:extLst>
                    <a:ext uri="{9D8B030D-6E8A-4147-A177-3AD203B41FA5}">
                      <a16:colId xmlns:a16="http://schemas.microsoft.com/office/drawing/2014/main" val="428659313"/>
                    </a:ext>
                  </a:extLst>
                </a:gridCol>
                <a:gridCol w="208280">
                  <a:extLst>
                    <a:ext uri="{9D8B030D-6E8A-4147-A177-3AD203B41FA5}">
                      <a16:colId xmlns:a16="http://schemas.microsoft.com/office/drawing/2014/main" val="2612968834"/>
                    </a:ext>
                  </a:extLst>
                </a:gridCol>
                <a:gridCol w="208280">
                  <a:extLst>
                    <a:ext uri="{9D8B030D-6E8A-4147-A177-3AD203B41FA5}">
                      <a16:colId xmlns:a16="http://schemas.microsoft.com/office/drawing/2014/main" val="2130775964"/>
                    </a:ext>
                  </a:extLst>
                </a:gridCol>
                <a:gridCol w="208280">
                  <a:extLst>
                    <a:ext uri="{9D8B030D-6E8A-4147-A177-3AD203B41FA5}">
                      <a16:colId xmlns:a16="http://schemas.microsoft.com/office/drawing/2014/main" val="3104287580"/>
                    </a:ext>
                  </a:extLst>
                </a:gridCol>
                <a:gridCol w="208280">
                  <a:extLst>
                    <a:ext uri="{9D8B030D-6E8A-4147-A177-3AD203B41FA5}">
                      <a16:colId xmlns:a16="http://schemas.microsoft.com/office/drawing/2014/main" val="3914854183"/>
                    </a:ext>
                  </a:extLst>
                </a:gridCol>
                <a:gridCol w="208280">
                  <a:extLst>
                    <a:ext uri="{9D8B030D-6E8A-4147-A177-3AD203B41FA5}">
                      <a16:colId xmlns:a16="http://schemas.microsoft.com/office/drawing/2014/main" val="2168146550"/>
                    </a:ext>
                  </a:extLst>
                </a:gridCol>
                <a:gridCol w="208280">
                  <a:extLst>
                    <a:ext uri="{9D8B030D-6E8A-4147-A177-3AD203B41FA5}">
                      <a16:colId xmlns:a16="http://schemas.microsoft.com/office/drawing/2014/main" val="2474950543"/>
                    </a:ext>
                  </a:extLst>
                </a:gridCol>
                <a:gridCol w="208280">
                  <a:extLst>
                    <a:ext uri="{9D8B030D-6E8A-4147-A177-3AD203B41FA5}">
                      <a16:colId xmlns:a16="http://schemas.microsoft.com/office/drawing/2014/main" val="3836067766"/>
                    </a:ext>
                  </a:extLst>
                </a:gridCol>
                <a:gridCol w="208280">
                  <a:extLst>
                    <a:ext uri="{9D8B030D-6E8A-4147-A177-3AD203B41FA5}">
                      <a16:colId xmlns:a16="http://schemas.microsoft.com/office/drawing/2014/main" val="1471403980"/>
                    </a:ext>
                  </a:extLst>
                </a:gridCol>
                <a:gridCol w="208280">
                  <a:extLst>
                    <a:ext uri="{9D8B030D-6E8A-4147-A177-3AD203B41FA5}">
                      <a16:colId xmlns:a16="http://schemas.microsoft.com/office/drawing/2014/main" val="2176057485"/>
                    </a:ext>
                  </a:extLst>
                </a:gridCol>
                <a:gridCol w="208280">
                  <a:extLst>
                    <a:ext uri="{9D8B030D-6E8A-4147-A177-3AD203B41FA5}">
                      <a16:colId xmlns:a16="http://schemas.microsoft.com/office/drawing/2014/main" val="3563595697"/>
                    </a:ext>
                  </a:extLst>
                </a:gridCol>
                <a:gridCol w="208280">
                  <a:extLst>
                    <a:ext uri="{9D8B030D-6E8A-4147-A177-3AD203B41FA5}">
                      <a16:colId xmlns:a16="http://schemas.microsoft.com/office/drawing/2014/main" val="3105574906"/>
                    </a:ext>
                  </a:extLst>
                </a:gridCol>
                <a:gridCol w="208280">
                  <a:extLst>
                    <a:ext uri="{9D8B030D-6E8A-4147-A177-3AD203B41FA5}">
                      <a16:colId xmlns:a16="http://schemas.microsoft.com/office/drawing/2014/main" val="2205378639"/>
                    </a:ext>
                  </a:extLst>
                </a:gridCol>
                <a:gridCol w="208280">
                  <a:extLst>
                    <a:ext uri="{9D8B030D-6E8A-4147-A177-3AD203B41FA5}">
                      <a16:colId xmlns:a16="http://schemas.microsoft.com/office/drawing/2014/main" val="486729848"/>
                    </a:ext>
                  </a:extLst>
                </a:gridCol>
                <a:gridCol w="208280">
                  <a:extLst>
                    <a:ext uri="{9D8B030D-6E8A-4147-A177-3AD203B41FA5}">
                      <a16:colId xmlns:a16="http://schemas.microsoft.com/office/drawing/2014/main" val="629751451"/>
                    </a:ext>
                  </a:extLst>
                </a:gridCol>
                <a:gridCol w="208280">
                  <a:extLst>
                    <a:ext uri="{9D8B030D-6E8A-4147-A177-3AD203B41FA5}">
                      <a16:colId xmlns:a16="http://schemas.microsoft.com/office/drawing/2014/main" val="3578840937"/>
                    </a:ext>
                  </a:extLst>
                </a:gridCol>
                <a:gridCol w="208280">
                  <a:extLst>
                    <a:ext uri="{9D8B030D-6E8A-4147-A177-3AD203B41FA5}">
                      <a16:colId xmlns:a16="http://schemas.microsoft.com/office/drawing/2014/main" val="3244656600"/>
                    </a:ext>
                  </a:extLst>
                </a:gridCol>
                <a:gridCol w="208280">
                  <a:extLst>
                    <a:ext uri="{9D8B030D-6E8A-4147-A177-3AD203B41FA5}">
                      <a16:colId xmlns:a16="http://schemas.microsoft.com/office/drawing/2014/main" val="2665727214"/>
                    </a:ext>
                  </a:extLst>
                </a:gridCol>
                <a:gridCol w="208280">
                  <a:extLst>
                    <a:ext uri="{9D8B030D-6E8A-4147-A177-3AD203B41FA5}">
                      <a16:colId xmlns:a16="http://schemas.microsoft.com/office/drawing/2014/main" val="1259514926"/>
                    </a:ext>
                  </a:extLst>
                </a:gridCol>
                <a:gridCol w="208280">
                  <a:extLst>
                    <a:ext uri="{9D8B030D-6E8A-4147-A177-3AD203B41FA5}">
                      <a16:colId xmlns:a16="http://schemas.microsoft.com/office/drawing/2014/main" val="1190637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36628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- 2020-05-02 20:23:49</a:t>
                      </a:r>
                      <a:r>
                        <a:rPr kumimoji="0" lang="en-US" sz="1000" b="0" i="0" u="none" strike="noStrike" kern="1200" cap="none" spc="0" normalizeH="0" baseline="0" noProof="0">
                          <a:ln>
                            <a:noFill/>
                          </a:ln>
                          <a:solidFill>
                            <a:prstClr val="black"/>
                          </a:solidFill>
                          <a:effectLst/>
                          <a:uLnTx/>
                          <a:uFillTx/>
                          <a:latin typeface="+mn-lt"/>
                          <a:ea typeface="+mn-ea"/>
                          <a:cs typeface="+mn-cs"/>
                        </a:rPr>
                        <a:t>
 It's simply called THE RACE – but it's filled with top stars of the world of motorsport. And Team BMW with Bruno Spengler and Philipp Eng is right in the middle of the action. 
At the season opener Bruno took the 🏁 in P2️⃣. Philipp Eng was also among the top 10. We can definitely build on this. 🛠🕹
#StayHome #StaySafe #KeepYourPassion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9459026"/>
                  </a:ext>
                </a:extLst>
              </a:tr>
            </a:tbl>
          </a:graphicData>
        </a:graphic>
      </p:graphicFrame>
      <p:sp>
        <p:nvSpPr>
          <p:cNvPr id="4" name="Text Placeholder 3">
            <a:extLst>
              <a:ext uri="{FF2B5EF4-FFF2-40B4-BE49-F238E27FC236}">
                <a16:creationId xmlns:a16="http://schemas.microsoft.com/office/drawing/2014/main" id="{8178C134-765E-4E05-B24B-5B0705B9343B}"/>
              </a:ext>
            </a:extLst>
          </p:cNvPr>
          <p:cNvSpPr>
            <a:spLocks noGrp="1"/>
          </p:cNvSpPr>
          <p:nvPr>
            <p:ph type="body" sz="quarter" idx="14"/>
          </p:nvPr>
        </p:nvSpPr>
        <p:spPr/>
        <p:txBody>
          <a:bodyPr/>
          <a:lstStyle/>
          <a:p>
            <a:r>
              <a:rPr lang="en-US"/>
              <a:t>04/27/2020 - 05/02/2020</a:t>
            </a:r>
          </a:p>
        </p:txBody>
      </p:sp>
    </p:spTree>
    <p:extLst>
      <p:ext uri="{BB962C8B-B14F-4D97-AF65-F5344CB8AC3E}">
        <p14:creationId xmlns:p14="http://schemas.microsoft.com/office/powerpoint/2010/main" val="7098146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20200505_104521</Template>
  <TotalTime>26</TotalTime>
  <Words>3441</Words>
  <Application>Microsoft Office PowerPoint</Application>
  <PresentationFormat>On-screen Show (4:3)</PresentationFormat>
  <Paragraphs>1505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Own Posts Table | BMW Motorsport - 1 of 24</vt:lpstr>
      <vt:lpstr>Facebook Own Posts Table | BMW Motorsport - 2 of 24</vt:lpstr>
      <vt:lpstr>Facebook Own Posts Table | BMW Motorsport - 3 of 24</vt:lpstr>
      <vt:lpstr>Facebook Own Posts Table | BMW Motorsport - 4 of 24</vt:lpstr>
      <vt:lpstr>Facebook Own Posts Table | BMW Motorsport - 5 of 24</vt:lpstr>
      <vt:lpstr>Facebook Own Posts Table | BMW Motorsport - 6 of 24</vt:lpstr>
      <vt:lpstr>Facebook Own Posts Table | BMW Motorsport - 7 of 24</vt:lpstr>
      <vt:lpstr>Facebook Own Posts Table | BMW Motorsport - 8 of 24</vt:lpstr>
      <vt:lpstr>Facebook Own Posts Table | BMW Motorsport - 9 of 24</vt:lpstr>
      <vt:lpstr>Facebook Own Posts Table | BMW Motorsport - 10 of 24</vt:lpstr>
      <vt:lpstr>Facebook Own Posts Table | BMW Motorsport - 11 of 24</vt:lpstr>
      <vt:lpstr>Facebook Own Posts Table | BMW Motorsport - 12 of 24</vt:lpstr>
      <vt:lpstr>Facebook Own Posts Table | BMW Motorsport - 13 of 24</vt:lpstr>
      <vt:lpstr>Facebook Own Posts Table | BMW Motorsport - 14 of 24</vt:lpstr>
      <vt:lpstr>Facebook Own Posts Table | BMW Motorsport - 15 of 24</vt:lpstr>
      <vt:lpstr>Facebook Own Posts Table | BMW Motorsport - 16 of 24</vt:lpstr>
      <vt:lpstr>Facebook Own Posts Table | BMW Motorsport - 17 of 24</vt:lpstr>
      <vt:lpstr>Facebook Own Posts Table | BMW Motorsport - 18 of 24</vt:lpstr>
      <vt:lpstr>Facebook Own Posts Table | BMW Motorsport - 19 of 24</vt:lpstr>
      <vt:lpstr>Facebook Own Posts Table | BMW Motorsport - 20 of 24</vt:lpstr>
      <vt:lpstr>Facebook Own Posts Table | BMW Motorsport - 21 of 24</vt:lpstr>
      <vt:lpstr>Facebook Own Posts Table | BMW Motorsport - 22 of 24</vt:lpstr>
      <vt:lpstr>Facebook Own Posts Table | BMW Motorsport - 23 of 24</vt:lpstr>
      <vt:lpstr>Facebook Own Posts Table | BMW Motorsport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3</cp:revision>
  <dcterms:created xsi:type="dcterms:W3CDTF">2020-05-05T10:45:22Z</dcterms:created>
  <dcterms:modified xsi:type="dcterms:W3CDTF">2020-05-05T11:11:50Z</dcterms:modified>
</cp:coreProperties>
</file>