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687B0-0121-45DB-A788-2F26D9AF8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F391FD-A5B9-4415-AB08-05650BDA7B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8004039"/>
              </p:ext>
            </p:extLst>
          </p:nvPr>
        </p:nvGraphicFramePr>
        <p:xfrm>
          <a:off x="457200" y="1731963"/>
          <a:ext cx="8229600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5111995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7651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0671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9039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3103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8126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8584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5383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2196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0811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922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- 2019-05-03 14:31:58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#RACETHELIMIT+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https://scontent.xx.fbcdn.net/v/t51.12442-15/58713343_317408835601751_4970778237069712134_n.jpg?_nc_cat=106&amp;_nc_ht=scontent.xx&amp;oh=b74256ec299e6cdd5da55f2985e39c44&amp;oe=5D2928D6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05/04/2019 14:09:36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04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- 2019-05-03 14:39:35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https://scontent.xx.fbcdn.net/v/t51.12442-15/58468421_570845423437157_5666047448671834474_n.jpg?_nc_cat=105&amp;_nc_ht=scontent.xx&amp;oh=4aa10766622450e5e1e7dcd58d624879&amp;oe=5D621BDD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05/04/2019 14:33:35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942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CDCD8B-61C5-41E1-BEDD-40D2B93B3F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04/29/2019 - 05/06/2019</a:t>
            </a:r>
          </a:p>
        </p:txBody>
      </p:sp>
    </p:spTree>
    <p:extLst>
      <p:ext uri="{BB962C8B-B14F-4D97-AF65-F5344CB8AC3E}">
        <p14:creationId xmlns:p14="http://schemas.microsoft.com/office/powerpoint/2010/main" val="2898414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681B9-4AEA-4925-BF8E-EA1A9604F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6AA1AF-5D62-46AB-9562-6FF5B4AD13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6542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817597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33301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6382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4989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4965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8400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5535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579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4109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8449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654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- 2019-05-03 14:53:57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#RACETHELIMIT+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https://scontent.xx.fbcdn.net/v/l/t51.12442-15/58430428_132693251129557_7934121036588785508_n.jpg?_nc_cat=102&amp;_nc_ht=scontent.xx&amp;oh=8111261de77d9b918e0ffdf86d1f5e73&amp;oe=5D727235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05/04/2019 14:33:35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355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- 2019-05-03 15:03:59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#RACETHELIMIT+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https://scontent.xx.fbcdn.net/v/t51.12442-15/58800466_149108396135009_5881293291006765017_n.jpg?_nc_cat=107&amp;_nc_ht=scontent.xx&amp;oh=49cb4f9975dbfd225b8d00a8a8b3d92a&amp;oe=5D62462D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05/04/2019 15:01:15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816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522B3-CB4A-4873-A4D6-26006E7051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04/29/2019 - 05/06/2019</a:t>
            </a:r>
          </a:p>
        </p:txBody>
      </p:sp>
    </p:spTree>
    <p:extLst>
      <p:ext uri="{BB962C8B-B14F-4D97-AF65-F5344CB8AC3E}">
        <p14:creationId xmlns:p14="http://schemas.microsoft.com/office/powerpoint/2010/main" val="1920058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14287-3DC1-4BCB-AB1A-8E3F29C19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044EF5-FD59-4670-888E-E6A6865ED3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9122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7268024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95656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7193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5840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3640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1890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7297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0348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7186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4158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868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- 2019-05-03 15:18:52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#RACETHELIMIT+#MISSION8+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https://scontent.xx.fbcdn.net/v/t51.12442-15/58603058_425871038195826_2614124443228698705_n.jpg?_nc_cat=105&amp;_nc_ht=scontent.xx&amp;oh=52c7f118760a9437dc01290a9304a4a7&amp;oe=5D67115F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05/04/2019 15:01:15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149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- 2019-05-03 15:45:31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#MISSION8+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https://scontent.xx.fbcdn.net/v/t51.12442-15/57870499_136002104150799_3127675749327130058_n.jpg?_nc_cat=105&amp;_nc_ht=scontent.xx&amp;oh=ee9403d95e57cdf394da8462ebbefb70&amp;oe=5D6299C4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05/04/2019 15:31:18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398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355511-4647-4095-9C1A-05EC0439C6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04/29/2019 - 05/06/2019</a:t>
            </a:r>
          </a:p>
        </p:txBody>
      </p:sp>
    </p:spTree>
    <p:extLst>
      <p:ext uri="{BB962C8B-B14F-4D97-AF65-F5344CB8AC3E}">
        <p14:creationId xmlns:p14="http://schemas.microsoft.com/office/powerpoint/2010/main" val="355773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AE727-BF75-47CB-A38D-777AB3294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BF3C39-AF49-4E8C-A68E-2FE15FFCF3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0201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9141189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61108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7449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7173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5860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3034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8010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8546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4063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5703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307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- 2019-05-03 15:52:34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#MISSION8+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https://scontent.xx.fbcdn.net/v/t51.12442-15/57457136_381929822663407_221364541597180629_n.jpg?_nc_cat=108&amp;_nc_ht=scontent.xx&amp;oh=7d3ef1af524c231e7ccf477d90875813&amp;oe=5D693928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05/04/2019 15:31:18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023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- 2019-05-04 08:02:20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#MISSION8+#RACETHELIMIT+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https://scontent.xx.fbcdn.net/v/t51.12442-15/59428807_574618853060999_7231820212257653887_n.jpg?_nc_cat=100&amp;_nc_ht=scontent.xx&amp;oh=041f6c21451dff693d1af4e9d38474d5&amp;oe=5D5E61EA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07:31:35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629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889604-FE0F-45F7-9A66-A0E44C4026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04/29/2019 - 05/06/2019</a:t>
            </a:r>
          </a:p>
        </p:txBody>
      </p:sp>
    </p:spTree>
    <p:extLst>
      <p:ext uri="{BB962C8B-B14F-4D97-AF65-F5344CB8AC3E}">
        <p14:creationId xmlns:p14="http://schemas.microsoft.com/office/powerpoint/2010/main" val="1270619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514CF-219F-4088-8B16-F7AC21244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C4665B-7D32-443D-B5CF-D7FA16B9F2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9681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1246611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7924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4965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6284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9440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2084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411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0167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8231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7890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497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- 2019-05-03 15:57:18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#MISSION8+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https://scontent.xx.fbcdn.net/v/t51.12442-15/57592814_178933963096635_3509499118609129647_n.jpg?_nc_cat=102&amp;_nc_ht=scontent.xx&amp;oh=0747b256ce0a13e8a21d36b9e19086ec&amp;oe=5D2DEDC5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05/04/2019 15:31:18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8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- 2019-05-03 18:07:08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#MISSION8+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https://scontent.xx.fbcdn.net/v/t51.12442-15/58684980_1208081262687062_3591687610918976281_n.jpg?_nc_cat=108&amp;_nc_ht=scontent.xx&amp;oh=fdd05206893455ddb6a3ec62892a06e4&amp;oe=5D733CD7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05/04/2019 18:01:13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9184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B58EC5-27F2-4087-A9AA-7385C7D38C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04/29/2019 - 05/06/2019</a:t>
            </a:r>
          </a:p>
        </p:txBody>
      </p:sp>
    </p:spTree>
    <p:extLst>
      <p:ext uri="{BB962C8B-B14F-4D97-AF65-F5344CB8AC3E}">
        <p14:creationId xmlns:p14="http://schemas.microsoft.com/office/powerpoint/2010/main" val="3971194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FE031-92E5-4909-8AA9-892087F5B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F344C1-5E3C-46EB-8699-7B3FEC5BB0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2352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0952462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93766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6332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1969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3178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5459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7906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1057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5157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2374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284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- 2019-05-05 08:01:18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#MISSION8+#RACETHELIMIT+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https://scontent.xx.fbcdn.net/v/t51.12442-15/57338912_809362239438668_6358049758392553517_n.jpg?_nc_cat=102&amp;_nc_ht=scontent.xx&amp;oh=4125813fd46d4cd80da85344b6367ac9&amp;oe=5D6163AA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05/06/2019 07:31:31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555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- 2019-05-02 10:01:54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https://scontent.xx.fbcdn.net/v/t51.12442-15/57488109_854208108272770_8667462594881983009_n.jpg?_nc_cat=109&amp;_nc_ht=scontent.xx&amp;oh=fed9f11ccacc630e7d99a46ccfedc04b&amp;oe=5D770960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10:01:16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207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926C9D-45B6-43AE-9FB2-8283D180A8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04/29/2019 - 05/06/2019</a:t>
            </a:r>
          </a:p>
        </p:txBody>
      </p:sp>
    </p:spTree>
    <p:extLst>
      <p:ext uri="{BB962C8B-B14F-4D97-AF65-F5344CB8AC3E}">
        <p14:creationId xmlns:p14="http://schemas.microsoft.com/office/powerpoint/2010/main" val="3490621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E918C-8DAA-4FA1-A513-98ADC2933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812207-E439-4265-9EFB-C405DBCD44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7103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2313080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08277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1055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5835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0001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6016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3815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6523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5685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8009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115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- 2019-05-04 10:39:35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#RACETHELIMIT+@WITTMANNRACING+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https://scontent.xx.fbcdn.net/v/t51.12442-15/57451428_804907686574953_5862128619129222349_n.jpg?_nc_cat=103&amp;_nc_ht=scontent.xx&amp;oh=d9bb427e58ca9bcaebf92680c96dc65c&amp;oe=5D6F2750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10:01:16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293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- 2019-05-05 09:35:23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https://scontent.xx.fbcdn.net/v/t51.12442-15/59534531_162672388090906_3978414252397871633_n.jpg?_nc_cat=109&amp;_nc_ht=scontent.xx&amp;oh=6e6be72bbcfd90a5c2723040bce631be&amp;oe=5D7595BF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05/06/2019 09:31:30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9993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91A120-F5B8-4328-A551-A4D88918A7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04/29/2019 - 05/06/2019</a:t>
            </a:r>
          </a:p>
        </p:txBody>
      </p:sp>
    </p:spTree>
    <p:extLst>
      <p:ext uri="{BB962C8B-B14F-4D97-AF65-F5344CB8AC3E}">
        <p14:creationId xmlns:p14="http://schemas.microsoft.com/office/powerpoint/2010/main" val="2270253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CEAE7-8C85-49C0-9CC0-40A10BDB9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0B3EB2-4647-4D87-9A67-BE83875339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7232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7771516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17194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6949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646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7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4752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6214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1166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92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6365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530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- 2019-05-02 19:31:22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https://scontent.xx.fbcdn.net/v/t51.12442-15/57407405_341494103174045_2585506478957025017_n.jpg?_nc_cat=110&amp;_nc_ht=scontent.xx&amp;oh=ea6f883e6862623623891aedcb28afcc&amp;oe=5D75D1F8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19:31:22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578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- 2019-05-03 19:01:08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#MISSION8+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https://scontent.xx.fbcdn.net/v/t51.12442-15/58409883_2018375425124836_1240367400048478428_n.jpg?_nc_cat=106&amp;_nc_ht=scontent.xx&amp;oh=a71e03c30e5418ea01e4f7a42cdfac3c&amp;oe=5D2999C4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05/04/2019 18:33:04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288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3ED4E9-0866-4E0E-9E24-F07095A099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04/29/2019 - 05/06/2019</a:t>
            </a:r>
          </a:p>
        </p:txBody>
      </p:sp>
    </p:spTree>
    <p:extLst>
      <p:ext uri="{BB962C8B-B14F-4D97-AF65-F5344CB8AC3E}">
        <p14:creationId xmlns:p14="http://schemas.microsoft.com/office/powerpoint/2010/main" val="2113719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A771E-32CF-4656-8F6D-B0FCABCD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98F0B4-A8E5-4CA6-94CD-AFC3C73F2E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4443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0496164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6740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9362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834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6402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1657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753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3888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6793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6181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721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- 2019-05-05 09:32:50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#RACETHELIMIT+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https://scontent.xx.fbcdn.net/v/t51.12442-15/58711675_2422957437986081_759524917052066388_n.jpg?_nc_cat=109&amp;_nc_ht=scontent.xx&amp;oh=4f44cdc6d186efc208a5affe995d6930&amp;oe=5D7690B1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05/06/2019 09:31:30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816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- 2019-05-02 19:30:04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https://scontent.xx.fbcdn.net/v/t51.12442-15/57460072_956369201503252_1419154608934438666_n.jpg?_nc_cat=100&amp;_nc_ht=scontent.xx&amp;oh=86189131d6f49c9083579d579a74f14a&amp;oe=5D681A97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19:01:15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370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B2F505-62B2-445B-ACBA-ACF5CF6B7F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04/29/2019 - 05/06/2019</a:t>
            </a:r>
          </a:p>
        </p:txBody>
      </p:sp>
    </p:spTree>
    <p:extLst>
      <p:ext uri="{BB962C8B-B14F-4D97-AF65-F5344CB8AC3E}">
        <p14:creationId xmlns:p14="http://schemas.microsoft.com/office/powerpoint/2010/main" val="3602664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5305A-466B-4EC5-BD40-F84D3BA47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D71787-DFCE-4A62-B231-BFE9F50DC1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5958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4760203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81195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2003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5979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0939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5889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7430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33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925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3950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114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- 2019-05-05 10:50:36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#RACETHELIMIT+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https://scontent.xx.fbcdn.net/v/t51.12442-15/57506158_567002583789674_4735326317655238413_n.jpg?_nc_cat=106&amp;_nc_ht=scontent.xx&amp;oh=63ba730795f1e95803d2d08ef9cf55d9&amp;oe=5D698189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05/06/2019 10:41:11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753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- 2019-04-30 17:08:51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https://scontent.xx.fbcdn.net/v/t51.12442-15/59335092_847535278915452_179439212595817601_n.jpg?_nc_cat=109&amp;_nc_ht=scontent.xx&amp;oh=6dfc922e4eb7aacf7650e72d0789530a&amp;oe=5D302298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05/01/2019 17:07:30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489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151995-FECD-41F8-AFA9-EA4B767B45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04/29/2019 - 05/06/2019</a:t>
            </a:r>
          </a:p>
        </p:txBody>
      </p:sp>
    </p:spTree>
    <p:extLst>
      <p:ext uri="{BB962C8B-B14F-4D97-AF65-F5344CB8AC3E}">
        <p14:creationId xmlns:p14="http://schemas.microsoft.com/office/powerpoint/2010/main" val="828003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62987-A4C1-4E4A-A18B-EDB16A141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C4B202-CBC6-40A1-8AA5-1EF59F8A6C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1028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4374946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42277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1478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6716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8793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1199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3074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9126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7084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7031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296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- 2019-05-04 10:58:33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#RACETHELIMIT+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https://scontent.xx.fbcdn.net/v/t51.12442-15/57618509_762551754160418_2375651368510395110_n.jpg?_nc_cat=106&amp;_nc_ht=scontent.xx&amp;oh=a83328f8e069107f816ab7e28f88d461&amp;oe=5D60B77B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10:41:52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946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- 2019-05-03 19:22:43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#MISSION8+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https://scontent.xx.fbcdn.net/v/t51.12442-15/57453812_1393656047443492_5144120427459526394_n.jpg?_nc_cat=106&amp;_nc_ht=scontent.xx&amp;oh=1c33b20d8c72102c054f698773bc05e7&amp;oe=5D5F1A0D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05/04/2019 19:01:15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836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C3A06-BBB4-4DED-B164-1E5E84315B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04/29/2019 - 05/06/2019</a:t>
            </a:r>
          </a:p>
        </p:txBody>
      </p:sp>
    </p:spTree>
    <p:extLst>
      <p:ext uri="{BB962C8B-B14F-4D97-AF65-F5344CB8AC3E}">
        <p14:creationId xmlns:p14="http://schemas.microsoft.com/office/powerpoint/2010/main" val="3229939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A3D53-290E-4388-8D55-F0875F52B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82D852-C654-42AD-AF6B-B981E7B6DD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2570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800216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22166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8107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1968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8713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667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2696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0960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9889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410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98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- 2019-05-02 19:00:57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#MISSION8+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https://scontent.xx.fbcdn.net/v/t51.12442-15/58409229_321225308560211_4104499401672946222_n.jpg?_nc_cat=108&amp;_nc_ht=scontent.xx&amp;oh=015554b2de08c202e115ad68dc96cf0c&amp;oe=5D6E9C9D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18:33:39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584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- 2019-05-01 17:02:43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https://scontent.xx.fbcdn.net/v/t51.12442-15/59618569_136817507475314_7749604611532418480_n.jpg?_nc_cat=103&amp;_nc_ht=scontent.xx&amp;oh=96246e57effc867b4c2501757364a539&amp;oe=5D6C735C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05/02/2019 16:42:04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516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6A7D73-35DB-4797-B88C-55617846EB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04/29/2019 - 05/06/2019</a:t>
            </a:r>
          </a:p>
        </p:txBody>
      </p:sp>
    </p:spTree>
    <p:extLst>
      <p:ext uri="{BB962C8B-B14F-4D97-AF65-F5344CB8AC3E}">
        <p14:creationId xmlns:p14="http://schemas.microsoft.com/office/powerpoint/2010/main" val="491056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D7136-1693-4D94-B918-C397A9EDD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22D200-3AFA-4FE4-B141-ED6A9D479A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3630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1436686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693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794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992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7090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5207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0892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8522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2716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6005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388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- 2019-05-05 11:08:09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https://scontent.xx.fbcdn.net/v/t51.12442-15/57488249_395998151002502_5541609103382922018_n.jpg?_nc_cat=106&amp;_nc_ht=scontent.xx&amp;oh=775099eefd844a19c2c8f29d7904ffce&amp;oe=5D68083C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05/06/2019 11:01:26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410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633E59-3EE1-4460-B85C-C06859E610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04/29/2019 - 05/06/2019</a:t>
            </a:r>
          </a:p>
        </p:txBody>
      </p:sp>
    </p:spTree>
    <p:extLst>
      <p:ext uri="{BB962C8B-B14F-4D97-AF65-F5344CB8AC3E}">
        <p14:creationId xmlns:p14="http://schemas.microsoft.com/office/powerpoint/2010/main" val="31359586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20190509_083248</Template>
  <TotalTime>3</TotalTime>
  <Words>1639</Words>
  <Application>Microsoft Office PowerPoint</Application>
  <PresentationFormat>On-screen Show (4:3)</PresentationFormat>
  <Paragraphs>405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Instagram Stories Table  | BMW Motorsport - 1 of 13</vt:lpstr>
      <vt:lpstr>Instagram Stories Table  | BMW Motorsport - 2 of 13</vt:lpstr>
      <vt:lpstr>Instagram Stories Table  | BMW Motorsport - 3 of 13</vt:lpstr>
      <vt:lpstr>Instagram Stories Table  | BMW Motorsport - 4 of 13</vt:lpstr>
      <vt:lpstr>Instagram Stories Table  | BMW Motorsport - 5 of 13</vt:lpstr>
      <vt:lpstr>Instagram Stories Table  | BMW Motorsport - 6 of 13</vt:lpstr>
      <vt:lpstr>Instagram Stories Table  | BMW Motorsport - 7 of 13</vt:lpstr>
      <vt:lpstr>Instagram Stories Table  | BMW Motorsport - 8 of 13</vt:lpstr>
      <vt:lpstr>Instagram Stories Table  | BMW Motorsport - 9 of 13</vt:lpstr>
      <vt:lpstr>Instagram Stories Table  | BMW Motorsport - 10 of 13</vt:lpstr>
      <vt:lpstr>Instagram Stories Table  | BMW Motorsport - 11 of 13</vt:lpstr>
      <vt:lpstr>Instagram Stories Table  | BMW Motorsport - 12 of 13</vt:lpstr>
      <vt:lpstr>Instagram Stories Table  | BMW Motorsport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BMW Motorsport - 1 of 13</dc:title>
  <dc:creator>Frederik Peiniger</dc:creator>
  <cp:lastModifiedBy>Frederik Peiniger</cp:lastModifiedBy>
  <cp:revision>1</cp:revision>
  <dcterms:created xsi:type="dcterms:W3CDTF">2019-05-09T08:32:48Z</dcterms:created>
  <dcterms:modified xsi:type="dcterms:W3CDTF">2019-05-09T08:35:53Z</dcterms:modified>
</cp:coreProperties>
</file>