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5952-4167-A4F7-F884497DB6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546624"/>
        <c:axId val="286546952"/>
      </c:barChart>
      <c:catAx>
        <c:axId val="286546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46952"/>
        <c:crosses val="autoZero"/>
        <c:auto val="1"/>
        <c:lblAlgn val="ctr"/>
        <c:lblOffset val="100"/>
        <c:noMultiLvlLbl val="0"/>
      </c:catAx>
      <c:valAx>
        <c:axId val="286546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4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Bild 4" descr="Logo-buerosuedplus_4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152" y="593040"/>
            <a:ext cx="4619472" cy="11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Bild 7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Bild 9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36FF9-1BAF-4371-976B-DE8C4DD8E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Engagements By Weekday | BMW Motorsport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B9795E-AC1F-4F3D-A40E-3D74C449B3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70899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4B822F-0BC7-455B-B2F0-BF6181E117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02/10/2019 - 02/18/2019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99834E-56A4-4AC0-A76D-8F446A521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2904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fault" id="{9D53725C-1829-7641-B939-1721FD7DCE93}" vid="{A2294D81-9B45-6744-A978-7650FB60208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20190218_130226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Engagements By Weekday | BMW Motorsport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Engagements By Weekday | BMW Motorsport</dc:title>
  <dc:creator>Frederik Peiniger</dc:creator>
  <cp:lastModifiedBy>Frederik Peiniger</cp:lastModifiedBy>
  <cp:revision>1</cp:revision>
  <dcterms:created xsi:type="dcterms:W3CDTF">2019-02-18T13:02:26Z</dcterms:created>
  <dcterms:modified xsi:type="dcterms:W3CDTF">2019-02-18T13:02:31Z</dcterms:modified>
</cp:coreProperties>
</file>