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9">
                  <c:v>337</c:v>
                </c:pt>
                <c:pt idx="10">
                  <c:v>426</c:v>
                </c:pt>
                <c:pt idx="11">
                  <c:v>525</c:v>
                </c:pt>
                <c:pt idx="12">
                  <c:v>605</c:v>
                </c:pt>
                <c:pt idx="13">
                  <c:v>652</c:v>
                </c:pt>
                <c:pt idx="14">
                  <c:v>779</c:v>
                </c:pt>
                <c:pt idx="15">
                  <c:v>945</c:v>
                </c:pt>
                <c:pt idx="16">
                  <c:v>1086</c:v>
                </c:pt>
                <c:pt idx="17">
                  <c:v>1235</c:v>
                </c:pt>
                <c:pt idx="18">
                  <c:v>1337</c:v>
                </c:pt>
                <c:pt idx="19">
                  <c:v>1362</c:v>
                </c:pt>
                <c:pt idx="20">
                  <c:v>1424</c:v>
                </c:pt>
                <c:pt idx="21">
                  <c:v>1486</c:v>
                </c:pt>
                <c:pt idx="22">
                  <c:v>1572</c:v>
                </c:pt>
                <c:pt idx="23">
                  <c:v>1678</c:v>
                </c:pt>
                <c:pt idx="24">
                  <c:v>1734</c:v>
                </c:pt>
                <c:pt idx="25">
                  <c:v>1777</c:v>
                </c:pt>
                <c:pt idx="26">
                  <c:v>1841</c:v>
                </c:pt>
                <c:pt idx="27">
                  <c:v>1940</c:v>
                </c:pt>
                <c:pt idx="28">
                  <c:v>2042</c:v>
                </c:pt>
                <c:pt idx="29">
                  <c:v>2126</c:v>
                </c:pt>
                <c:pt idx="30">
                  <c:v>2209</c:v>
                </c:pt>
                <c:pt idx="31">
                  <c:v>2251</c:v>
                </c:pt>
                <c:pt idx="32">
                  <c:v>2303</c:v>
                </c:pt>
                <c:pt idx="33">
                  <c:v>2365</c:v>
                </c:pt>
                <c:pt idx="34">
                  <c:v>2421</c:v>
                </c:pt>
                <c:pt idx="35">
                  <c:v>2490</c:v>
                </c:pt>
                <c:pt idx="36">
                  <c:v>2573</c:v>
                </c:pt>
                <c:pt idx="37">
                  <c:v>2633</c:v>
                </c:pt>
                <c:pt idx="38">
                  <c:v>2721</c:v>
                </c:pt>
                <c:pt idx="39">
                  <c:v>2793</c:v>
                </c:pt>
                <c:pt idx="40">
                  <c:v>2842</c:v>
                </c:pt>
                <c:pt idx="41">
                  <c:v>2894</c:v>
                </c:pt>
                <c:pt idx="42">
                  <c:v>2977</c:v>
                </c:pt>
                <c:pt idx="43">
                  <c:v>3108</c:v>
                </c:pt>
                <c:pt idx="44">
                  <c:v>3310</c:v>
                </c:pt>
                <c:pt idx="45">
                  <c:v>3473</c:v>
                </c:pt>
                <c:pt idx="46">
                  <c:v>3605</c:v>
                </c:pt>
                <c:pt idx="47">
                  <c:v>3689</c:v>
                </c:pt>
                <c:pt idx="48">
                  <c:v>3747</c:v>
                </c:pt>
                <c:pt idx="49">
                  <c:v>3786</c:v>
                </c:pt>
                <c:pt idx="50">
                  <c:v>3824</c:v>
                </c:pt>
                <c:pt idx="51">
                  <c:v>3898</c:v>
                </c:pt>
                <c:pt idx="52">
                  <c:v>3980</c:v>
                </c:pt>
                <c:pt idx="53">
                  <c:v>4052</c:v>
                </c:pt>
                <c:pt idx="54">
                  <c:v>4347</c:v>
                </c:pt>
                <c:pt idx="55">
                  <c:v>4712</c:v>
                </c:pt>
                <c:pt idx="56">
                  <c:v>5071</c:v>
                </c:pt>
                <c:pt idx="57">
                  <c:v>5377</c:v>
                </c:pt>
                <c:pt idx="58">
                  <c:v>5638</c:v>
                </c:pt>
                <c:pt idx="59">
                  <c:v>5851</c:v>
                </c:pt>
                <c:pt idx="60">
                  <c:v>6059</c:v>
                </c:pt>
                <c:pt idx="61">
                  <c:v>6437</c:v>
                </c:pt>
                <c:pt idx="62">
                  <c:v>6966</c:v>
                </c:pt>
                <c:pt idx="63">
                  <c:v>7458</c:v>
                </c:pt>
                <c:pt idx="64">
                  <c:v>7860</c:v>
                </c:pt>
                <c:pt idx="65">
                  <c:v>8290</c:v>
                </c:pt>
                <c:pt idx="66">
                  <c:v>8664</c:v>
                </c:pt>
                <c:pt idx="67">
                  <c:v>8865</c:v>
                </c:pt>
                <c:pt idx="68">
                  <c:v>9002</c:v>
                </c:pt>
                <c:pt idx="69">
                  <c:v>9129</c:v>
                </c:pt>
                <c:pt idx="70">
                  <c:v>9290</c:v>
                </c:pt>
                <c:pt idx="71">
                  <c:v>9420</c:v>
                </c:pt>
                <c:pt idx="72">
                  <c:v>9564</c:v>
                </c:pt>
                <c:pt idx="73">
                  <c:v>9736</c:v>
                </c:pt>
                <c:pt idx="74">
                  <c:v>9877</c:v>
                </c:pt>
                <c:pt idx="75">
                  <c:v>9972</c:v>
                </c:pt>
                <c:pt idx="76">
                  <c:v>10104</c:v>
                </c:pt>
                <c:pt idx="77">
                  <c:v>10215</c:v>
                </c:pt>
                <c:pt idx="78">
                  <c:v>10312</c:v>
                </c:pt>
                <c:pt idx="79">
                  <c:v>10417</c:v>
                </c:pt>
                <c:pt idx="80">
                  <c:v>10592</c:v>
                </c:pt>
                <c:pt idx="81">
                  <c:v>10717</c:v>
                </c:pt>
                <c:pt idx="82">
                  <c:v>10856</c:v>
                </c:pt>
                <c:pt idx="83">
                  <c:v>10968</c:v>
                </c:pt>
                <c:pt idx="84">
                  <c:v>11085</c:v>
                </c:pt>
                <c:pt idx="85">
                  <c:v>11183</c:v>
                </c:pt>
                <c:pt idx="86">
                  <c:v>11268</c:v>
                </c:pt>
                <c:pt idx="87">
                  <c:v>11339</c:v>
                </c:pt>
                <c:pt idx="88">
                  <c:v>11403</c:v>
                </c:pt>
                <c:pt idx="89">
                  <c:v>11460</c:v>
                </c:pt>
                <c:pt idx="90">
                  <c:v>11508</c:v>
                </c:pt>
                <c:pt idx="91">
                  <c:v>11539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62-4083-A5DC-54545C74A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559528"/>
        <c:axId val="530558216"/>
      </c:lineChart>
      <c:dateAx>
        <c:axId val="530559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58216"/>
        <c:crosses val="autoZero"/>
        <c:auto val="1"/>
        <c:lblOffset val="100"/>
        <c:baseTimeUnit val="days"/>
      </c:dateAx>
      <c:valAx>
        <c:axId val="53055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5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E27F6-103D-4675-ADB9-F929009B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8D1389-1608-4229-84CE-66A2F293CE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599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F1832-DC65-4094-AA18-8D7899FCD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BC1B5-C529-4A31-9413-54EF58B99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9672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20190207_101709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_a_book_a_day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_a_book_a_day</dc:title>
  <dc:creator>Frederik Peiniger</dc:creator>
  <cp:lastModifiedBy>Frederik Peiniger</cp:lastModifiedBy>
  <cp:revision>1</cp:revision>
  <dcterms:created xsi:type="dcterms:W3CDTF">2019-02-07T10:17:32Z</dcterms:created>
  <dcterms:modified xsi:type="dcterms:W3CDTF">2019-02-07T10:17:35Z</dcterms:modified>
</cp:coreProperties>
</file>