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9">
                  <c:v>337</c:v>
                </c:pt>
                <c:pt idx="10">
                  <c:v>426</c:v>
                </c:pt>
                <c:pt idx="11">
                  <c:v>525</c:v>
                </c:pt>
                <c:pt idx="12">
                  <c:v>605</c:v>
                </c:pt>
                <c:pt idx="13">
                  <c:v>652</c:v>
                </c:pt>
                <c:pt idx="14">
                  <c:v>779</c:v>
                </c:pt>
                <c:pt idx="15">
                  <c:v>945</c:v>
                </c:pt>
                <c:pt idx="16">
                  <c:v>1086</c:v>
                </c:pt>
                <c:pt idx="17">
                  <c:v>1235</c:v>
                </c:pt>
                <c:pt idx="18">
                  <c:v>1337</c:v>
                </c:pt>
                <c:pt idx="19">
                  <c:v>1362</c:v>
                </c:pt>
                <c:pt idx="20">
                  <c:v>1424</c:v>
                </c:pt>
                <c:pt idx="21">
                  <c:v>1486</c:v>
                </c:pt>
                <c:pt idx="22">
                  <c:v>1572</c:v>
                </c:pt>
                <c:pt idx="23">
                  <c:v>1678</c:v>
                </c:pt>
                <c:pt idx="24">
                  <c:v>1734</c:v>
                </c:pt>
                <c:pt idx="25">
                  <c:v>1777</c:v>
                </c:pt>
                <c:pt idx="26">
                  <c:v>1841</c:v>
                </c:pt>
                <c:pt idx="27">
                  <c:v>1940</c:v>
                </c:pt>
                <c:pt idx="28">
                  <c:v>2042</c:v>
                </c:pt>
                <c:pt idx="29">
                  <c:v>2126</c:v>
                </c:pt>
                <c:pt idx="30">
                  <c:v>2209</c:v>
                </c:pt>
                <c:pt idx="31">
                  <c:v>2251</c:v>
                </c:pt>
                <c:pt idx="32">
                  <c:v>2303</c:v>
                </c:pt>
                <c:pt idx="33">
                  <c:v>2365</c:v>
                </c:pt>
                <c:pt idx="34">
                  <c:v>2421</c:v>
                </c:pt>
                <c:pt idx="35">
                  <c:v>2490</c:v>
                </c:pt>
                <c:pt idx="36">
                  <c:v>2573</c:v>
                </c:pt>
                <c:pt idx="37">
                  <c:v>2633</c:v>
                </c:pt>
                <c:pt idx="38">
                  <c:v>2721</c:v>
                </c:pt>
                <c:pt idx="39">
                  <c:v>2793</c:v>
                </c:pt>
                <c:pt idx="40">
                  <c:v>2842</c:v>
                </c:pt>
                <c:pt idx="41">
                  <c:v>2894</c:v>
                </c:pt>
                <c:pt idx="42">
                  <c:v>2977</c:v>
                </c:pt>
                <c:pt idx="43">
                  <c:v>3108</c:v>
                </c:pt>
                <c:pt idx="44">
                  <c:v>3310</c:v>
                </c:pt>
                <c:pt idx="45">
                  <c:v>3473</c:v>
                </c:pt>
                <c:pt idx="46">
                  <c:v>3605</c:v>
                </c:pt>
                <c:pt idx="47">
                  <c:v>3689</c:v>
                </c:pt>
                <c:pt idx="48">
                  <c:v>3747</c:v>
                </c:pt>
                <c:pt idx="49">
                  <c:v>3786</c:v>
                </c:pt>
                <c:pt idx="50">
                  <c:v>3824</c:v>
                </c:pt>
                <c:pt idx="51">
                  <c:v>3898</c:v>
                </c:pt>
                <c:pt idx="52">
                  <c:v>3980</c:v>
                </c:pt>
                <c:pt idx="53">
                  <c:v>4052</c:v>
                </c:pt>
                <c:pt idx="54">
                  <c:v>4347</c:v>
                </c:pt>
                <c:pt idx="55">
                  <c:v>4712</c:v>
                </c:pt>
                <c:pt idx="56">
                  <c:v>5071</c:v>
                </c:pt>
                <c:pt idx="57">
                  <c:v>5377</c:v>
                </c:pt>
                <c:pt idx="58">
                  <c:v>5638</c:v>
                </c:pt>
                <c:pt idx="59">
                  <c:v>5851</c:v>
                </c:pt>
                <c:pt idx="60">
                  <c:v>6059</c:v>
                </c:pt>
                <c:pt idx="61">
                  <c:v>6437</c:v>
                </c:pt>
                <c:pt idx="62">
                  <c:v>6966</c:v>
                </c:pt>
                <c:pt idx="63">
                  <c:v>7458</c:v>
                </c:pt>
                <c:pt idx="64">
                  <c:v>7860</c:v>
                </c:pt>
                <c:pt idx="65">
                  <c:v>8290</c:v>
                </c:pt>
                <c:pt idx="66">
                  <c:v>8664</c:v>
                </c:pt>
                <c:pt idx="67">
                  <c:v>8865</c:v>
                </c:pt>
                <c:pt idx="68">
                  <c:v>9002</c:v>
                </c:pt>
                <c:pt idx="69">
                  <c:v>9129</c:v>
                </c:pt>
                <c:pt idx="70">
                  <c:v>9290</c:v>
                </c:pt>
                <c:pt idx="71">
                  <c:v>9420</c:v>
                </c:pt>
                <c:pt idx="72">
                  <c:v>9564</c:v>
                </c:pt>
                <c:pt idx="73">
                  <c:v>9736</c:v>
                </c:pt>
                <c:pt idx="74">
                  <c:v>9877</c:v>
                </c:pt>
                <c:pt idx="75">
                  <c:v>9972</c:v>
                </c:pt>
                <c:pt idx="76">
                  <c:v>10104</c:v>
                </c:pt>
                <c:pt idx="77">
                  <c:v>10215</c:v>
                </c:pt>
                <c:pt idx="78">
                  <c:v>10312</c:v>
                </c:pt>
                <c:pt idx="79">
                  <c:v>10417</c:v>
                </c:pt>
                <c:pt idx="80">
                  <c:v>10592</c:v>
                </c:pt>
                <c:pt idx="81">
                  <c:v>10717</c:v>
                </c:pt>
                <c:pt idx="82">
                  <c:v>10856</c:v>
                </c:pt>
                <c:pt idx="83">
                  <c:v>10968</c:v>
                </c:pt>
                <c:pt idx="84">
                  <c:v>11085</c:v>
                </c:pt>
                <c:pt idx="85">
                  <c:v>11183</c:v>
                </c:pt>
                <c:pt idx="86">
                  <c:v>11268</c:v>
                </c:pt>
                <c:pt idx="87">
                  <c:v>11339</c:v>
                </c:pt>
                <c:pt idx="88">
                  <c:v>11403</c:v>
                </c:pt>
                <c:pt idx="89">
                  <c:v>11460</c:v>
                </c:pt>
                <c:pt idx="90">
                  <c:v>11508</c:v>
                </c:pt>
                <c:pt idx="91">
                  <c:v>11539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71-44A5-AE44-AF16814E7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567072"/>
        <c:axId val="530567400"/>
      </c:lineChart>
      <c:dateAx>
        <c:axId val="530567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67400"/>
        <c:crosses val="autoZero"/>
        <c:auto val="1"/>
        <c:lblOffset val="100"/>
        <c:baseTimeUnit val="days"/>
      </c:dateAx>
      <c:valAx>
        <c:axId val="53056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6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7820.1290322580599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C4-48DA-8FE0-8D6EC9A30D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5216.43103448276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C4-48DA-8FE0-8D6EC9A30D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C4-48DA-8FE0-8D6EC9A30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3865512"/>
        <c:axId val="223864856"/>
      </c:barChart>
      <c:catAx>
        <c:axId val="22386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864856"/>
        <c:crosses val="autoZero"/>
        <c:auto val="1"/>
        <c:lblAlgn val="ctr"/>
        <c:lblOffset val="100"/>
        <c:noMultiLvlLbl val="0"/>
      </c:catAx>
      <c:valAx>
        <c:axId val="22386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86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5795.3846153846198</c:v>
                </c:pt>
                <c:pt idx="1">
                  <c:v>5907.5333333333301</c:v>
                </c:pt>
                <c:pt idx="2">
                  <c:v>6387.3846153846198</c:v>
                </c:pt>
                <c:pt idx="3">
                  <c:v>5893.4615384615399</c:v>
                </c:pt>
                <c:pt idx="4">
                  <c:v>6828.0833333333303</c:v>
                </c:pt>
                <c:pt idx="5">
                  <c:v>6109.9166666666697</c:v>
                </c:pt>
                <c:pt idx="6">
                  <c:v>5947.75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BE-4294-BF20-1EBB21F8D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869448"/>
        <c:axId val="223864528"/>
      </c:barChart>
      <c:catAx>
        <c:axId val="223869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864528"/>
        <c:crosses val="autoZero"/>
        <c:auto val="1"/>
        <c:lblAlgn val="ctr"/>
        <c:lblOffset val="100"/>
        <c:noMultiLvlLbl val="0"/>
      </c:catAx>
      <c:valAx>
        <c:axId val="22386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86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79-48B3-BCE8-4BDE86EDD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245984"/>
        <c:axId val="435240080"/>
      </c:lineChart>
      <c:dateAx>
        <c:axId val="43524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240080"/>
        <c:crosses val="autoZero"/>
        <c:auto val="1"/>
        <c:lblOffset val="100"/>
        <c:baseTimeUnit val="days"/>
      </c:dateAx>
      <c:valAx>
        <c:axId val="43524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24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2C-47CF-8D45-2435B6A25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241720"/>
        <c:axId val="435246312"/>
      </c:lineChart>
      <c:dateAx>
        <c:axId val="43524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246312"/>
        <c:crosses val="autoZero"/>
        <c:auto val="1"/>
        <c:lblOffset val="100"/>
        <c:baseTimeUnit val="days"/>
      </c:dateAx>
      <c:valAx>
        <c:axId val="43524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24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78-406F-8F44-8F2E6A6529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78-406F-8F44-8F2E6A652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2842768"/>
        <c:axId val="492839816"/>
      </c:barChart>
      <c:catAx>
        <c:axId val="49284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39816"/>
        <c:crosses val="autoZero"/>
        <c:auto val="1"/>
        <c:lblAlgn val="ctr"/>
        <c:lblOffset val="100"/>
        <c:noMultiLvlLbl val="0"/>
      </c:catAx>
      <c:valAx>
        <c:axId val="49283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4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 avg.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Sheet1!$B$2:$B$85</c:f>
              <c:numCache>
                <c:formatCode>General</c:formatCode>
                <c:ptCount val="84"/>
                <c:pt idx="0">
                  <c:v>2129</c:v>
                </c:pt>
                <c:pt idx="1">
                  <c:v>576</c:v>
                </c:pt>
                <c:pt idx="2">
                  <c:v>2390</c:v>
                </c:pt>
                <c:pt idx="3">
                  <c:v>585</c:v>
                </c:pt>
                <c:pt idx="4">
                  <c:v>2678</c:v>
                </c:pt>
                <c:pt idx="5">
                  <c:v>615</c:v>
                </c:pt>
                <c:pt idx="6">
                  <c:v>2781</c:v>
                </c:pt>
                <c:pt idx="7">
                  <c:v>574</c:v>
                </c:pt>
                <c:pt idx="8">
                  <c:v>2916</c:v>
                </c:pt>
                <c:pt idx="9">
                  <c:v>598</c:v>
                </c:pt>
                <c:pt idx="10">
                  <c:v>3049</c:v>
                </c:pt>
                <c:pt idx="11">
                  <c:v>680</c:v>
                </c:pt>
                <c:pt idx="12">
                  <c:v>2748</c:v>
                </c:pt>
                <c:pt idx="13">
                  <c:v>648</c:v>
                </c:pt>
                <c:pt idx="14">
                  <c:v>2759</c:v>
                </c:pt>
                <c:pt idx="15">
                  <c:v>642</c:v>
                </c:pt>
                <c:pt idx="16">
                  <c:v>2626</c:v>
                </c:pt>
                <c:pt idx="17">
                  <c:v>153</c:v>
                </c:pt>
                <c:pt idx="18">
                  <c:v>676</c:v>
                </c:pt>
                <c:pt idx="19">
                  <c:v>2628</c:v>
                </c:pt>
                <c:pt idx="20">
                  <c:v>161</c:v>
                </c:pt>
                <c:pt idx="21">
                  <c:v>667</c:v>
                </c:pt>
                <c:pt idx="22">
                  <c:v>2865</c:v>
                </c:pt>
                <c:pt idx="23">
                  <c:v>195</c:v>
                </c:pt>
                <c:pt idx="24">
                  <c:v>668</c:v>
                </c:pt>
                <c:pt idx="25">
                  <c:v>3112</c:v>
                </c:pt>
                <c:pt idx="26">
                  <c:v>247</c:v>
                </c:pt>
                <c:pt idx="27">
                  <c:v>686</c:v>
                </c:pt>
                <c:pt idx="28">
                  <c:v>2862</c:v>
                </c:pt>
                <c:pt idx="29">
                  <c:v>248</c:v>
                </c:pt>
                <c:pt idx="30">
                  <c:v>763</c:v>
                </c:pt>
                <c:pt idx="31">
                  <c:v>2735</c:v>
                </c:pt>
                <c:pt idx="32">
                  <c:v>229</c:v>
                </c:pt>
                <c:pt idx="33">
                  <c:v>888</c:v>
                </c:pt>
                <c:pt idx="34">
                  <c:v>2578.5</c:v>
                </c:pt>
                <c:pt idx="35">
                  <c:v>360</c:v>
                </c:pt>
                <c:pt idx="36">
                  <c:v>1013</c:v>
                </c:pt>
                <c:pt idx="37">
                  <c:v>2624</c:v>
                </c:pt>
                <c:pt idx="38">
                  <c:v>451</c:v>
                </c:pt>
                <c:pt idx="39">
                  <c:v>989</c:v>
                </c:pt>
                <c:pt idx="40">
                  <c:v>2584</c:v>
                </c:pt>
                <c:pt idx="41">
                  <c:v>449</c:v>
                </c:pt>
                <c:pt idx="42">
                  <c:v>953</c:v>
                </c:pt>
                <c:pt idx="43">
                  <c:v>2619</c:v>
                </c:pt>
                <c:pt idx="44">
                  <c:v>452</c:v>
                </c:pt>
                <c:pt idx="45">
                  <c:v>932</c:v>
                </c:pt>
                <c:pt idx="46">
                  <c:v>2923</c:v>
                </c:pt>
                <c:pt idx="47">
                  <c:v>393</c:v>
                </c:pt>
                <c:pt idx="48">
                  <c:v>947</c:v>
                </c:pt>
                <c:pt idx="49">
                  <c:v>2994</c:v>
                </c:pt>
                <c:pt idx="50">
                  <c:v>448</c:v>
                </c:pt>
                <c:pt idx="51">
                  <c:v>1007</c:v>
                </c:pt>
                <c:pt idx="52">
                  <c:v>2659</c:v>
                </c:pt>
                <c:pt idx="53">
                  <c:v>384</c:v>
                </c:pt>
                <c:pt idx="54">
                  <c:v>1004</c:v>
                </c:pt>
                <c:pt idx="55">
                  <c:v>2695</c:v>
                </c:pt>
                <c:pt idx="56">
                  <c:v>424</c:v>
                </c:pt>
                <c:pt idx="57">
                  <c:v>1027</c:v>
                </c:pt>
                <c:pt idx="58">
                  <c:v>2657</c:v>
                </c:pt>
                <c:pt idx="59">
                  <c:v>451</c:v>
                </c:pt>
                <c:pt idx="60">
                  <c:v>1057</c:v>
                </c:pt>
                <c:pt idx="61">
                  <c:v>2576</c:v>
                </c:pt>
                <c:pt idx="62">
                  <c:v>543</c:v>
                </c:pt>
                <c:pt idx="63">
                  <c:v>1053</c:v>
                </c:pt>
                <c:pt idx="64">
                  <c:v>2735</c:v>
                </c:pt>
                <c:pt idx="65">
                  <c:v>509</c:v>
                </c:pt>
                <c:pt idx="66">
                  <c:v>1391</c:v>
                </c:pt>
                <c:pt idx="67">
                  <c:v>2929</c:v>
                </c:pt>
                <c:pt idx="68">
                  <c:v>465</c:v>
                </c:pt>
                <c:pt idx="69">
                  <c:v>1573</c:v>
                </c:pt>
                <c:pt idx="70">
                  <c:v>2884</c:v>
                </c:pt>
                <c:pt idx="71">
                  <c:v>505</c:v>
                </c:pt>
                <c:pt idx="72">
                  <c:v>1684</c:v>
                </c:pt>
                <c:pt idx="73">
                  <c:v>2731</c:v>
                </c:pt>
                <c:pt idx="74">
                  <c:v>524</c:v>
                </c:pt>
                <c:pt idx="75">
                  <c:v>1722</c:v>
                </c:pt>
                <c:pt idx="76">
                  <c:v>2638</c:v>
                </c:pt>
                <c:pt idx="77">
                  <c:v>518</c:v>
                </c:pt>
                <c:pt idx="78">
                  <c:v>1789</c:v>
                </c:pt>
                <c:pt idx="79">
                  <c:v>2803.5</c:v>
                </c:pt>
                <c:pt idx="80">
                  <c:v>636.5</c:v>
                </c:pt>
                <c:pt idx="81">
                  <c:v>1732</c:v>
                </c:pt>
                <c:pt idx="82">
                  <c:v>2715</c:v>
                </c:pt>
                <c:pt idx="83">
                  <c:v>1658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E8-458B-9E1C-47A12AC190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_a_book_a_day exits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Sheet1!$C$2:$C$85</c:f>
              <c:numCache>
                <c:formatCode>General</c:formatCode>
                <c:ptCount val="84"/>
                <c:pt idx="0">
                  <c:v>229</c:v>
                </c:pt>
                <c:pt idx="1">
                  <c:v>84</c:v>
                </c:pt>
                <c:pt idx="2">
                  <c:v>336</c:v>
                </c:pt>
                <c:pt idx="3">
                  <c:v>82</c:v>
                </c:pt>
                <c:pt idx="4">
                  <c:v>426</c:v>
                </c:pt>
                <c:pt idx="5">
                  <c:v>153</c:v>
                </c:pt>
                <c:pt idx="6">
                  <c:v>431</c:v>
                </c:pt>
                <c:pt idx="7">
                  <c:v>95</c:v>
                </c:pt>
                <c:pt idx="8">
                  <c:v>416</c:v>
                </c:pt>
                <c:pt idx="9">
                  <c:v>76</c:v>
                </c:pt>
                <c:pt idx="10">
                  <c:v>431</c:v>
                </c:pt>
                <c:pt idx="11">
                  <c:v>164</c:v>
                </c:pt>
                <c:pt idx="12">
                  <c:v>396</c:v>
                </c:pt>
                <c:pt idx="13">
                  <c:v>72</c:v>
                </c:pt>
                <c:pt idx="14">
                  <c:v>403</c:v>
                </c:pt>
                <c:pt idx="15">
                  <c:v>71</c:v>
                </c:pt>
                <c:pt idx="16">
                  <c:v>371</c:v>
                </c:pt>
                <c:pt idx="17">
                  <c:v>31</c:v>
                </c:pt>
                <c:pt idx="18">
                  <c:v>93</c:v>
                </c:pt>
                <c:pt idx="19">
                  <c:v>299</c:v>
                </c:pt>
                <c:pt idx="20">
                  <c:v>31</c:v>
                </c:pt>
                <c:pt idx="21">
                  <c:v>102</c:v>
                </c:pt>
                <c:pt idx="22">
                  <c:v>411</c:v>
                </c:pt>
                <c:pt idx="23">
                  <c:v>35</c:v>
                </c:pt>
                <c:pt idx="24">
                  <c:v>92</c:v>
                </c:pt>
                <c:pt idx="25">
                  <c:v>425</c:v>
                </c:pt>
                <c:pt idx="26">
                  <c:v>52</c:v>
                </c:pt>
                <c:pt idx="27">
                  <c:v>94</c:v>
                </c:pt>
                <c:pt idx="28">
                  <c:v>343</c:v>
                </c:pt>
                <c:pt idx="29">
                  <c:v>44</c:v>
                </c:pt>
                <c:pt idx="30">
                  <c:v>92</c:v>
                </c:pt>
                <c:pt idx="31">
                  <c:v>391</c:v>
                </c:pt>
                <c:pt idx="32">
                  <c:v>36</c:v>
                </c:pt>
                <c:pt idx="33">
                  <c:v>117</c:v>
                </c:pt>
                <c:pt idx="34">
                  <c:v>580</c:v>
                </c:pt>
                <c:pt idx="35">
                  <c:v>69</c:v>
                </c:pt>
                <c:pt idx="36">
                  <c:v>132</c:v>
                </c:pt>
                <c:pt idx="37">
                  <c:v>361</c:v>
                </c:pt>
                <c:pt idx="38">
                  <c:v>82</c:v>
                </c:pt>
                <c:pt idx="39">
                  <c:v>137</c:v>
                </c:pt>
                <c:pt idx="40">
                  <c:v>327</c:v>
                </c:pt>
                <c:pt idx="41">
                  <c:v>64</c:v>
                </c:pt>
                <c:pt idx="42">
                  <c:v>135</c:v>
                </c:pt>
                <c:pt idx="43">
                  <c:v>303</c:v>
                </c:pt>
                <c:pt idx="44">
                  <c:v>80</c:v>
                </c:pt>
                <c:pt idx="45">
                  <c:v>133</c:v>
                </c:pt>
                <c:pt idx="46">
                  <c:v>337</c:v>
                </c:pt>
                <c:pt idx="47">
                  <c:v>53</c:v>
                </c:pt>
                <c:pt idx="48">
                  <c:v>146</c:v>
                </c:pt>
                <c:pt idx="49">
                  <c:v>349</c:v>
                </c:pt>
                <c:pt idx="50">
                  <c:v>52</c:v>
                </c:pt>
                <c:pt idx="51">
                  <c:v>135</c:v>
                </c:pt>
                <c:pt idx="52">
                  <c:v>318</c:v>
                </c:pt>
                <c:pt idx="53">
                  <c:v>48</c:v>
                </c:pt>
                <c:pt idx="54">
                  <c:v>108</c:v>
                </c:pt>
                <c:pt idx="55">
                  <c:v>324</c:v>
                </c:pt>
                <c:pt idx="56">
                  <c:v>60</c:v>
                </c:pt>
                <c:pt idx="57">
                  <c:v>121</c:v>
                </c:pt>
                <c:pt idx="58">
                  <c:v>305</c:v>
                </c:pt>
                <c:pt idx="59">
                  <c:v>64</c:v>
                </c:pt>
                <c:pt idx="60">
                  <c:v>145</c:v>
                </c:pt>
                <c:pt idx="61">
                  <c:v>286</c:v>
                </c:pt>
                <c:pt idx="62">
                  <c:v>97</c:v>
                </c:pt>
                <c:pt idx="63">
                  <c:v>130</c:v>
                </c:pt>
                <c:pt idx="64">
                  <c:v>298</c:v>
                </c:pt>
                <c:pt idx="65">
                  <c:v>73</c:v>
                </c:pt>
                <c:pt idx="66">
                  <c:v>202</c:v>
                </c:pt>
                <c:pt idx="67">
                  <c:v>311</c:v>
                </c:pt>
                <c:pt idx="68">
                  <c:v>55</c:v>
                </c:pt>
                <c:pt idx="69">
                  <c:v>194</c:v>
                </c:pt>
                <c:pt idx="70">
                  <c:v>279</c:v>
                </c:pt>
                <c:pt idx="71">
                  <c:v>83</c:v>
                </c:pt>
                <c:pt idx="72">
                  <c:v>256</c:v>
                </c:pt>
                <c:pt idx="73">
                  <c:v>283</c:v>
                </c:pt>
                <c:pt idx="74">
                  <c:v>57</c:v>
                </c:pt>
                <c:pt idx="75">
                  <c:v>208</c:v>
                </c:pt>
                <c:pt idx="76">
                  <c:v>251</c:v>
                </c:pt>
                <c:pt idx="77">
                  <c:v>70</c:v>
                </c:pt>
                <c:pt idx="78">
                  <c:v>261</c:v>
                </c:pt>
                <c:pt idx="79">
                  <c:v>477</c:v>
                </c:pt>
                <c:pt idx="80">
                  <c:v>162</c:v>
                </c:pt>
                <c:pt idx="81">
                  <c:v>207</c:v>
                </c:pt>
                <c:pt idx="82">
                  <c:v>604</c:v>
                </c:pt>
                <c:pt idx="83">
                  <c:v>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E8-458B-9E1C-47A12AC190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_a_book_a_day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Sheet1!$D$2:$D$85</c:f>
              <c:numCache>
                <c:formatCode>General</c:formatCode>
                <c:ptCount val="84"/>
                <c:pt idx="0">
                  <c:v>2398</c:v>
                </c:pt>
                <c:pt idx="1">
                  <c:v>657</c:v>
                </c:pt>
                <c:pt idx="2">
                  <c:v>2801</c:v>
                </c:pt>
                <c:pt idx="3">
                  <c:v>679</c:v>
                </c:pt>
                <c:pt idx="4">
                  <c:v>3159</c:v>
                </c:pt>
                <c:pt idx="5">
                  <c:v>1445</c:v>
                </c:pt>
                <c:pt idx="6">
                  <c:v>3228</c:v>
                </c:pt>
                <c:pt idx="7">
                  <c:v>664</c:v>
                </c:pt>
                <c:pt idx="8">
                  <c:v>3406</c:v>
                </c:pt>
                <c:pt idx="9">
                  <c:v>668</c:v>
                </c:pt>
                <c:pt idx="10">
                  <c:v>3514</c:v>
                </c:pt>
                <c:pt idx="11">
                  <c:v>1611</c:v>
                </c:pt>
                <c:pt idx="12">
                  <c:v>3188</c:v>
                </c:pt>
                <c:pt idx="13">
                  <c:v>730</c:v>
                </c:pt>
                <c:pt idx="14">
                  <c:v>3192</c:v>
                </c:pt>
                <c:pt idx="15">
                  <c:v>713</c:v>
                </c:pt>
                <c:pt idx="16">
                  <c:v>2983</c:v>
                </c:pt>
                <c:pt idx="17">
                  <c:v>178</c:v>
                </c:pt>
                <c:pt idx="18">
                  <c:v>766</c:v>
                </c:pt>
                <c:pt idx="19">
                  <c:v>3019</c:v>
                </c:pt>
                <c:pt idx="20">
                  <c:v>186</c:v>
                </c:pt>
                <c:pt idx="21">
                  <c:v>769</c:v>
                </c:pt>
                <c:pt idx="22">
                  <c:v>3270</c:v>
                </c:pt>
                <c:pt idx="23">
                  <c:v>220</c:v>
                </c:pt>
                <c:pt idx="24">
                  <c:v>751</c:v>
                </c:pt>
                <c:pt idx="25">
                  <c:v>3655</c:v>
                </c:pt>
                <c:pt idx="26">
                  <c:v>282</c:v>
                </c:pt>
                <c:pt idx="27">
                  <c:v>758</c:v>
                </c:pt>
                <c:pt idx="28">
                  <c:v>3249</c:v>
                </c:pt>
                <c:pt idx="29">
                  <c:v>277</c:v>
                </c:pt>
                <c:pt idx="30">
                  <c:v>850</c:v>
                </c:pt>
                <c:pt idx="31">
                  <c:v>3178</c:v>
                </c:pt>
                <c:pt idx="32">
                  <c:v>274</c:v>
                </c:pt>
                <c:pt idx="33">
                  <c:v>1020</c:v>
                </c:pt>
                <c:pt idx="34">
                  <c:v>5810</c:v>
                </c:pt>
                <c:pt idx="35">
                  <c:v>408</c:v>
                </c:pt>
                <c:pt idx="36">
                  <c:v>1135</c:v>
                </c:pt>
                <c:pt idx="37">
                  <c:v>3079</c:v>
                </c:pt>
                <c:pt idx="38">
                  <c:v>523</c:v>
                </c:pt>
                <c:pt idx="39">
                  <c:v>1110</c:v>
                </c:pt>
                <c:pt idx="40">
                  <c:v>2939</c:v>
                </c:pt>
                <c:pt idx="41">
                  <c:v>516</c:v>
                </c:pt>
                <c:pt idx="42">
                  <c:v>1113</c:v>
                </c:pt>
                <c:pt idx="43">
                  <c:v>3008</c:v>
                </c:pt>
                <c:pt idx="44">
                  <c:v>524</c:v>
                </c:pt>
                <c:pt idx="45">
                  <c:v>1069</c:v>
                </c:pt>
                <c:pt idx="46">
                  <c:v>3334</c:v>
                </c:pt>
                <c:pt idx="47">
                  <c:v>448</c:v>
                </c:pt>
                <c:pt idx="48">
                  <c:v>1094</c:v>
                </c:pt>
                <c:pt idx="49">
                  <c:v>3427</c:v>
                </c:pt>
                <c:pt idx="50">
                  <c:v>501</c:v>
                </c:pt>
                <c:pt idx="51">
                  <c:v>1148</c:v>
                </c:pt>
                <c:pt idx="52">
                  <c:v>3027</c:v>
                </c:pt>
                <c:pt idx="53">
                  <c:v>438</c:v>
                </c:pt>
                <c:pt idx="54">
                  <c:v>1145</c:v>
                </c:pt>
                <c:pt idx="55">
                  <c:v>3052</c:v>
                </c:pt>
                <c:pt idx="56">
                  <c:v>501</c:v>
                </c:pt>
                <c:pt idx="57">
                  <c:v>1147</c:v>
                </c:pt>
                <c:pt idx="58">
                  <c:v>3016</c:v>
                </c:pt>
                <c:pt idx="59">
                  <c:v>511</c:v>
                </c:pt>
                <c:pt idx="60">
                  <c:v>1195</c:v>
                </c:pt>
                <c:pt idx="61">
                  <c:v>2900</c:v>
                </c:pt>
                <c:pt idx="62">
                  <c:v>620</c:v>
                </c:pt>
                <c:pt idx="63">
                  <c:v>1222</c:v>
                </c:pt>
                <c:pt idx="64">
                  <c:v>3125</c:v>
                </c:pt>
                <c:pt idx="65">
                  <c:v>563</c:v>
                </c:pt>
                <c:pt idx="66">
                  <c:v>1595</c:v>
                </c:pt>
                <c:pt idx="67">
                  <c:v>3356</c:v>
                </c:pt>
                <c:pt idx="68">
                  <c:v>524</c:v>
                </c:pt>
                <c:pt idx="69">
                  <c:v>1763</c:v>
                </c:pt>
                <c:pt idx="70">
                  <c:v>3249</c:v>
                </c:pt>
                <c:pt idx="71">
                  <c:v>608</c:v>
                </c:pt>
                <c:pt idx="72">
                  <c:v>1913</c:v>
                </c:pt>
                <c:pt idx="73">
                  <c:v>3096</c:v>
                </c:pt>
                <c:pt idx="74">
                  <c:v>598</c:v>
                </c:pt>
                <c:pt idx="75">
                  <c:v>1942</c:v>
                </c:pt>
                <c:pt idx="76">
                  <c:v>2894</c:v>
                </c:pt>
                <c:pt idx="77">
                  <c:v>596</c:v>
                </c:pt>
                <c:pt idx="78">
                  <c:v>2068</c:v>
                </c:pt>
                <c:pt idx="79">
                  <c:v>6229</c:v>
                </c:pt>
                <c:pt idx="80">
                  <c:v>1470</c:v>
                </c:pt>
                <c:pt idx="81">
                  <c:v>1953</c:v>
                </c:pt>
                <c:pt idx="82">
                  <c:v>9041</c:v>
                </c:pt>
                <c:pt idx="83">
                  <c:v>1866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E8-458B-9E1C-47A12AC190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_a_book_a_day replies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Sheet1!$E$2:$E$85</c:f>
              <c:numCache>
                <c:formatCode>General</c:formatCode>
                <c:ptCount val="8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1</c:v>
                </c:pt>
                <c:pt idx="80">
                  <c:v>2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E8-458B-9E1C-47A12AC190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843096"/>
        <c:axId val="492839488"/>
      </c:lineChart>
      <c:catAx>
        <c:axId val="49284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39488"/>
        <c:crosses val="autoZero"/>
        <c:auto val="1"/>
        <c:lblAlgn val="ctr"/>
        <c:lblOffset val="100"/>
        <c:noMultiLvlLbl val="0"/>
      </c:catAx>
      <c:valAx>
        <c:axId val="49283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4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 Taps Back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Sheet1!$B$2:$B$85</c:f>
              <c:numCache>
                <c:formatCode>General</c:formatCode>
                <c:ptCount val="84"/>
                <c:pt idx="0">
                  <c:v>27</c:v>
                </c:pt>
                <c:pt idx="1">
                  <c:v>7</c:v>
                </c:pt>
                <c:pt idx="2">
                  <c:v>32</c:v>
                </c:pt>
                <c:pt idx="3">
                  <c:v>13</c:v>
                </c:pt>
                <c:pt idx="4">
                  <c:v>40</c:v>
                </c:pt>
                <c:pt idx="5">
                  <c:v>44</c:v>
                </c:pt>
                <c:pt idx="6">
                  <c:v>50</c:v>
                </c:pt>
                <c:pt idx="7">
                  <c:v>10</c:v>
                </c:pt>
                <c:pt idx="8">
                  <c:v>44</c:v>
                </c:pt>
                <c:pt idx="9">
                  <c:v>10</c:v>
                </c:pt>
                <c:pt idx="10">
                  <c:v>57</c:v>
                </c:pt>
                <c:pt idx="11">
                  <c:v>69</c:v>
                </c:pt>
                <c:pt idx="12">
                  <c:v>34</c:v>
                </c:pt>
                <c:pt idx="13">
                  <c:v>8</c:v>
                </c:pt>
                <c:pt idx="14">
                  <c:v>45</c:v>
                </c:pt>
                <c:pt idx="15">
                  <c:v>8</c:v>
                </c:pt>
                <c:pt idx="16">
                  <c:v>40</c:v>
                </c:pt>
                <c:pt idx="17">
                  <c:v>2</c:v>
                </c:pt>
                <c:pt idx="18">
                  <c:v>4</c:v>
                </c:pt>
                <c:pt idx="19">
                  <c:v>39</c:v>
                </c:pt>
                <c:pt idx="20">
                  <c:v>2</c:v>
                </c:pt>
                <c:pt idx="21">
                  <c:v>16</c:v>
                </c:pt>
                <c:pt idx="22">
                  <c:v>33</c:v>
                </c:pt>
                <c:pt idx="23">
                  <c:v>0</c:v>
                </c:pt>
                <c:pt idx="24">
                  <c:v>6</c:v>
                </c:pt>
                <c:pt idx="25">
                  <c:v>55</c:v>
                </c:pt>
                <c:pt idx="26">
                  <c:v>4</c:v>
                </c:pt>
                <c:pt idx="27">
                  <c:v>11</c:v>
                </c:pt>
                <c:pt idx="28">
                  <c:v>52</c:v>
                </c:pt>
                <c:pt idx="29">
                  <c:v>5</c:v>
                </c:pt>
                <c:pt idx="30">
                  <c:v>9</c:v>
                </c:pt>
                <c:pt idx="31">
                  <c:v>44</c:v>
                </c:pt>
                <c:pt idx="32">
                  <c:v>7</c:v>
                </c:pt>
                <c:pt idx="33">
                  <c:v>20</c:v>
                </c:pt>
                <c:pt idx="34">
                  <c:v>111</c:v>
                </c:pt>
                <c:pt idx="35">
                  <c:v>3</c:v>
                </c:pt>
                <c:pt idx="36">
                  <c:v>6</c:v>
                </c:pt>
                <c:pt idx="37">
                  <c:v>50</c:v>
                </c:pt>
                <c:pt idx="38">
                  <c:v>7</c:v>
                </c:pt>
                <c:pt idx="39">
                  <c:v>18</c:v>
                </c:pt>
                <c:pt idx="40">
                  <c:v>44</c:v>
                </c:pt>
                <c:pt idx="41">
                  <c:v>5</c:v>
                </c:pt>
                <c:pt idx="42">
                  <c:v>20</c:v>
                </c:pt>
                <c:pt idx="43">
                  <c:v>37</c:v>
                </c:pt>
                <c:pt idx="44">
                  <c:v>5</c:v>
                </c:pt>
                <c:pt idx="45">
                  <c:v>11</c:v>
                </c:pt>
                <c:pt idx="46">
                  <c:v>48</c:v>
                </c:pt>
                <c:pt idx="47">
                  <c:v>7</c:v>
                </c:pt>
                <c:pt idx="48">
                  <c:v>14</c:v>
                </c:pt>
                <c:pt idx="49">
                  <c:v>46</c:v>
                </c:pt>
                <c:pt idx="50">
                  <c:v>10</c:v>
                </c:pt>
                <c:pt idx="51">
                  <c:v>22</c:v>
                </c:pt>
                <c:pt idx="52">
                  <c:v>48</c:v>
                </c:pt>
                <c:pt idx="53">
                  <c:v>3</c:v>
                </c:pt>
                <c:pt idx="54">
                  <c:v>20</c:v>
                </c:pt>
                <c:pt idx="55">
                  <c:v>41</c:v>
                </c:pt>
                <c:pt idx="56">
                  <c:v>9</c:v>
                </c:pt>
                <c:pt idx="57">
                  <c:v>17</c:v>
                </c:pt>
                <c:pt idx="58">
                  <c:v>49</c:v>
                </c:pt>
                <c:pt idx="59">
                  <c:v>8</c:v>
                </c:pt>
                <c:pt idx="60">
                  <c:v>13</c:v>
                </c:pt>
                <c:pt idx="61">
                  <c:v>24</c:v>
                </c:pt>
                <c:pt idx="62">
                  <c:v>4</c:v>
                </c:pt>
                <c:pt idx="63">
                  <c:v>14</c:v>
                </c:pt>
                <c:pt idx="64">
                  <c:v>34</c:v>
                </c:pt>
                <c:pt idx="65">
                  <c:v>6</c:v>
                </c:pt>
                <c:pt idx="66">
                  <c:v>24</c:v>
                </c:pt>
                <c:pt idx="67">
                  <c:v>46</c:v>
                </c:pt>
                <c:pt idx="68">
                  <c:v>7</c:v>
                </c:pt>
                <c:pt idx="69">
                  <c:v>37</c:v>
                </c:pt>
                <c:pt idx="70">
                  <c:v>53</c:v>
                </c:pt>
                <c:pt idx="71">
                  <c:v>9</c:v>
                </c:pt>
                <c:pt idx="72">
                  <c:v>24</c:v>
                </c:pt>
                <c:pt idx="73">
                  <c:v>46</c:v>
                </c:pt>
                <c:pt idx="74">
                  <c:v>11</c:v>
                </c:pt>
                <c:pt idx="75">
                  <c:v>32</c:v>
                </c:pt>
                <c:pt idx="76">
                  <c:v>49</c:v>
                </c:pt>
                <c:pt idx="77">
                  <c:v>11</c:v>
                </c:pt>
                <c:pt idx="78">
                  <c:v>31</c:v>
                </c:pt>
                <c:pt idx="79">
                  <c:v>150</c:v>
                </c:pt>
                <c:pt idx="80">
                  <c:v>35</c:v>
                </c:pt>
                <c:pt idx="81">
                  <c:v>33</c:v>
                </c:pt>
                <c:pt idx="82">
                  <c:v>240</c:v>
                </c:pt>
                <c:pt idx="83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FC-46B8-B772-0A452F203F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_a_book_a_day Taps Forward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Sheet1!$C$2:$C$85</c:f>
              <c:numCache>
                <c:formatCode>General</c:formatCode>
                <c:ptCount val="84"/>
                <c:pt idx="0">
                  <c:v>1704</c:v>
                </c:pt>
                <c:pt idx="1">
                  <c:v>466</c:v>
                </c:pt>
                <c:pt idx="2">
                  <c:v>1914</c:v>
                </c:pt>
                <c:pt idx="3">
                  <c:v>480</c:v>
                </c:pt>
                <c:pt idx="4">
                  <c:v>2080</c:v>
                </c:pt>
                <c:pt idx="5">
                  <c:v>1065</c:v>
                </c:pt>
                <c:pt idx="6">
                  <c:v>2188</c:v>
                </c:pt>
                <c:pt idx="7">
                  <c:v>438</c:v>
                </c:pt>
                <c:pt idx="8">
                  <c:v>2289</c:v>
                </c:pt>
                <c:pt idx="9">
                  <c:v>471</c:v>
                </c:pt>
                <c:pt idx="10">
                  <c:v>2435</c:v>
                </c:pt>
                <c:pt idx="11">
                  <c:v>1195</c:v>
                </c:pt>
                <c:pt idx="12">
                  <c:v>2242</c:v>
                </c:pt>
                <c:pt idx="13">
                  <c:v>506</c:v>
                </c:pt>
                <c:pt idx="14">
                  <c:v>2172</c:v>
                </c:pt>
                <c:pt idx="15">
                  <c:v>499</c:v>
                </c:pt>
                <c:pt idx="16">
                  <c:v>2056</c:v>
                </c:pt>
                <c:pt idx="17">
                  <c:v>112</c:v>
                </c:pt>
                <c:pt idx="18">
                  <c:v>544</c:v>
                </c:pt>
                <c:pt idx="19">
                  <c:v>2156</c:v>
                </c:pt>
                <c:pt idx="20">
                  <c:v>106</c:v>
                </c:pt>
                <c:pt idx="21">
                  <c:v>520</c:v>
                </c:pt>
                <c:pt idx="22">
                  <c:v>2255</c:v>
                </c:pt>
                <c:pt idx="23">
                  <c:v>144</c:v>
                </c:pt>
                <c:pt idx="24">
                  <c:v>508</c:v>
                </c:pt>
                <c:pt idx="25">
                  <c:v>2466</c:v>
                </c:pt>
                <c:pt idx="26">
                  <c:v>176</c:v>
                </c:pt>
                <c:pt idx="27">
                  <c:v>525</c:v>
                </c:pt>
                <c:pt idx="28">
                  <c:v>2283</c:v>
                </c:pt>
                <c:pt idx="29">
                  <c:v>176</c:v>
                </c:pt>
                <c:pt idx="30">
                  <c:v>598</c:v>
                </c:pt>
                <c:pt idx="31">
                  <c:v>2201</c:v>
                </c:pt>
                <c:pt idx="32">
                  <c:v>172</c:v>
                </c:pt>
                <c:pt idx="33">
                  <c:v>703</c:v>
                </c:pt>
                <c:pt idx="34">
                  <c:v>4307</c:v>
                </c:pt>
                <c:pt idx="35">
                  <c:v>267</c:v>
                </c:pt>
                <c:pt idx="36">
                  <c:v>778</c:v>
                </c:pt>
                <c:pt idx="37">
                  <c:v>2157</c:v>
                </c:pt>
                <c:pt idx="38">
                  <c:v>324</c:v>
                </c:pt>
                <c:pt idx="39">
                  <c:v>756</c:v>
                </c:pt>
                <c:pt idx="40">
                  <c:v>2106</c:v>
                </c:pt>
                <c:pt idx="41">
                  <c:v>353</c:v>
                </c:pt>
                <c:pt idx="42">
                  <c:v>753</c:v>
                </c:pt>
                <c:pt idx="43">
                  <c:v>2111</c:v>
                </c:pt>
                <c:pt idx="44">
                  <c:v>332</c:v>
                </c:pt>
                <c:pt idx="45">
                  <c:v>721</c:v>
                </c:pt>
                <c:pt idx="46">
                  <c:v>2375</c:v>
                </c:pt>
                <c:pt idx="47">
                  <c:v>302</c:v>
                </c:pt>
                <c:pt idx="48">
                  <c:v>712</c:v>
                </c:pt>
                <c:pt idx="49">
                  <c:v>2406</c:v>
                </c:pt>
                <c:pt idx="50">
                  <c:v>361</c:v>
                </c:pt>
                <c:pt idx="51">
                  <c:v>797</c:v>
                </c:pt>
                <c:pt idx="52">
                  <c:v>2088</c:v>
                </c:pt>
                <c:pt idx="53">
                  <c:v>315</c:v>
                </c:pt>
                <c:pt idx="54">
                  <c:v>826</c:v>
                </c:pt>
                <c:pt idx="55">
                  <c:v>2125</c:v>
                </c:pt>
                <c:pt idx="56">
                  <c:v>329</c:v>
                </c:pt>
                <c:pt idx="57">
                  <c:v>832</c:v>
                </c:pt>
                <c:pt idx="58">
                  <c:v>2107</c:v>
                </c:pt>
                <c:pt idx="59">
                  <c:v>345</c:v>
                </c:pt>
                <c:pt idx="60">
                  <c:v>835</c:v>
                </c:pt>
                <c:pt idx="61">
                  <c:v>2027</c:v>
                </c:pt>
                <c:pt idx="62">
                  <c:v>417</c:v>
                </c:pt>
                <c:pt idx="63">
                  <c:v>811</c:v>
                </c:pt>
                <c:pt idx="64">
                  <c:v>2193</c:v>
                </c:pt>
                <c:pt idx="65">
                  <c:v>394</c:v>
                </c:pt>
                <c:pt idx="66">
                  <c:v>1097</c:v>
                </c:pt>
                <c:pt idx="67">
                  <c:v>2378</c:v>
                </c:pt>
                <c:pt idx="68">
                  <c:v>371</c:v>
                </c:pt>
                <c:pt idx="69">
                  <c:v>1209</c:v>
                </c:pt>
                <c:pt idx="70">
                  <c:v>2363</c:v>
                </c:pt>
                <c:pt idx="71">
                  <c:v>408</c:v>
                </c:pt>
                <c:pt idx="72">
                  <c:v>1241</c:v>
                </c:pt>
                <c:pt idx="73">
                  <c:v>2163</c:v>
                </c:pt>
                <c:pt idx="74">
                  <c:v>435</c:v>
                </c:pt>
                <c:pt idx="75">
                  <c:v>1323</c:v>
                </c:pt>
                <c:pt idx="76">
                  <c:v>2080</c:v>
                </c:pt>
                <c:pt idx="77">
                  <c:v>413</c:v>
                </c:pt>
                <c:pt idx="78">
                  <c:v>1398</c:v>
                </c:pt>
                <c:pt idx="79">
                  <c:v>4835</c:v>
                </c:pt>
                <c:pt idx="80">
                  <c:v>1109</c:v>
                </c:pt>
                <c:pt idx="81">
                  <c:v>1370</c:v>
                </c:pt>
                <c:pt idx="82">
                  <c:v>7284</c:v>
                </c:pt>
                <c:pt idx="83">
                  <c:v>1272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FC-46B8-B772-0A452F203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823744"/>
        <c:axId val="492827024"/>
      </c:lineChart>
      <c:catAx>
        <c:axId val="49282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27024"/>
        <c:crosses val="autoZero"/>
        <c:auto val="1"/>
        <c:lblAlgn val="ctr"/>
        <c:lblOffset val="100"/>
        <c:noMultiLvlLbl val="0"/>
      </c:catAx>
      <c:valAx>
        <c:axId val="49282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2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40.157499999999999</c:v>
                </c:pt>
                <c:pt idx="11">
                  <c:v>31.368400000000001</c:v>
                </c:pt>
                <c:pt idx="12">
                  <c:v>24.247800000000002</c:v>
                </c:pt>
                <c:pt idx="13">
                  <c:v>23.2484</c:v>
                </c:pt>
                <c:pt idx="14">
                  <c:v>60.559399999999997</c:v>
                </c:pt>
                <c:pt idx="15">
                  <c:v>20.069600000000001</c:v>
                </c:pt>
                <c:pt idx="16">
                  <c:v>20.196999999999999</c:v>
                </c:pt>
                <c:pt idx="17">
                  <c:v>21.637899999999998</c:v>
                </c:pt>
                <c:pt idx="18">
                  <c:v>19.984400000000001</c:v>
                </c:pt>
                <c:pt idx="19">
                  <c:v>12.601900000000001</c:v>
                </c:pt>
                <c:pt idx="20">
                  <c:v>10.4092</c:v>
                </c:pt>
                <c:pt idx="21">
                  <c:v>12.7835</c:v>
                </c:pt>
                <c:pt idx="22">
                  <c:v>21.7135</c:v>
                </c:pt>
                <c:pt idx="23">
                  <c:v>12.2462</c:v>
                </c:pt>
                <c:pt idx="24">
                  <c:v>12.133599999999999</c:v>
                </c:pt>
                <c:pt idx="25">
                  <c:v>12.4217</c:v>
                </c:pt>
                <c:pt idx="26">
                  <c:v>16.694299999999998</c:v>
                </c:pt>
                <c:pt idx="27">
                  <c:v>12.0106</c:v>
                </c:pt>
                <c:pt idx="28">
                  <c:v>11.401300000000001</c:v>
                </c:pt>
                <c:pt idx="29">
                  <c:v>9.3089999999999993</c:v>
                </c:pt>
                <c:pt idx="30">
                  <c:v>23.534800000000001</c:v>
                </c:pt>
                <c:pt idx="31">
                  <c:v>8.3856999999999999</c:v>
                </c:pt>
                <c:pt idx="32">
                  <c:v>9.2666000000000004</c:v>
                </c:pt>
                <c:pt idx="33">
                  <c:v>18.9374</c:v>
                </c:pt>
                <c:pt idx="34">
                  <c:v>31.717500000000001</c:v>
                </c:pt>
                <c:pt idx="35">
                  <c:v>12.749499999999999</c:v>
                </c:pt>
                <c:pt idx="36">
                  <c:v>14.697699999999999</c:v>
                </c:pt>
                <c:pt idx="37">
                  <c:v>8.2597000000000005</c:v>
                </c:pt>
                <c:pt idx="38">
                  <c:v>11.1692</c:v>
                </c:pt>
                <c:pt idx="39">
                  <c:v>10.010899999999999</c:v>
                </c:pt>
                <c:pt idx="40">
                  <c:v>14.8385</c:v>
                </c:pt>
                <c:pt idx="41">
                  <c:v>8.7866</c:v>
                </c:pt>
                <c:pt idx="42">
                  <c:v>9.8125999999999998</c:v>
                </c:pt>
                <c:pt idx="43">
                  <c:v>15.7133</c:v>
                </c:pt>
                <c:pt idx="44">
                  <c:v>9.8161000000000005</c:v>
                </c:pt>
                <c:pt idx="45">
                  <c:v>10.2919</c:v>
                </c:pt>
                <c:pt idx="46">
                  <c:v>11.161300000000001</c:v>
                </c:pt>
                <c:pt idx="47">
                  <c:v>12.805</c:v>
                </c:pt>
                <c:pt idx="48">
                  <c:v>4.1688999999999998</c:v>
                </c:pt>
                <c:pt idx="49">
                  <c:v>11.417999999999999</c:v>
                </c:pt>
                <c:pt idx="50">
                  <c:v>7.8581000000000003</c:v>
                </c:pt>
                <c:pt idx="51">
                  <c:v>10.9039</c:v>
                </c:pt>
                <c:pt idx="52">
                  <c:v>15.0038</c:v>
                </c:pt>
                <c:pt idx="53">
                  <c:v>16.3596</c:v>
                </c:pt>
                <c:pt idx="54">
                  <c:v>17.265999999999998</c:v>
                </c:pt>
                <c:pt idx="55">
                  <c:v>32.744500000000002</c:v>
                </c:pt>
                <c:pt idx="56">
                  <c:v>7.3605</c:v>
                </c:pt>
                <c:pt idx="57">
                  <c:v>6.9678000000000004</c:v>
                </c:pt>
                <c:pt idx="58">
                  <c:v>18.848700000000001</c:v>
                </c:pt>
                <c:pt idx="59">
                  <c:v>5.9889000000000001</c:v>
                </c:pt>
                <c:pt idx="60">
                  <c:v>6.3811999999999998</c:v>
                </c:pt>
                <c:pt idx="61">
                  <c:v>21.526900000000001</c:v>
                </c:pt>
                <c:pt idx="62">
                  <c:v>14.594799999999999</c:v>
                </c:pt>
                <c:pt idx="63">
                  <c:v>20.715499999999999</c:v>
                </c:pt>
                <c:pt idx="64">
                  <c:v>23.527899999999999</c:v>
                </c:pt>
                <c:pt idx="65">
                  <c:v>9.0402000000000005</c:v>
                </c:pt>
                <c:pt idx="66">
                  <c:v>5.7686000000000002</c:v>
                </c:pt>
                <c:pt idx="67">
                  <c:v>18.245100000000001</c:v>
                </c:pt>
                <c:pt idx="68">
                  <c:v>5.2725999999999997</c:v>
                </c:pt>
                <c:pt idx="69">
                  <c:v>9.4428999999999998</c:v>
                </c:pt>
                <c:pt idx="70">
                  <c:v>6.0593000000000004</c:v>
                </c:pt>
                <c:pt idx="71">
                  <c:v>9.1928999999999998</c:v>
                </c:pt>
                <c:pt idx="72">
                  <c:v>6.2367999999999997</c:v>
                </c:pt>
                <c:pt idx="73">
                  <c:v>7.9584999999999999</c:v>
                </c:pt>
                <c:pt idx="74">
                  <c:v>10.952500000000001</c:v>
                </c:pt>
                <c:pt idx="75">
                  <c:v>5.0853000000000002</c:v>
                </c:pt>
                <c:pt idx="76">
                  <c:v>11.4764</c:v>
                </c:pt>
                <c:pt idx="77">
                  <c:v>8.2684999999999995</c:v>
                </c:pt>
                <c:pt idx="78">
                  <c:v>8.8571000000000009</c:v>
                </c:pt>
                <c:pt idx="79">
                  <c:v>7.9409000000000001</c:v>
                </c:pt>
                <c:pt idx="80">
                  <c:v>5.9024999999999999</c:v>
                </c:pt>
                <c:pt idx="81">
                  <c:v>8.3161000000000005</c:v>
                </c:pt>
                <c:pt idx="82">
                  <c:v>5.2754000000000003</c:v>
                </c:pt>
                <c:pt idx="83">
                  <c:v>6.6989999999999998</c:v>
                </c:pt>
                <c:pt idx="84">
                  <c:v>7.1740000000000004</c:v>
                </c:pt>
                <c:pt idx="85">
                  <c:v>14.172800000000001</c:v>
                </c:pt>
                <c:pt idx="86">
                  <c:v>5.0780000000000003</c:v>
                </c:pt>
                <c:pt idx="87">
                  <c:v>11.3156</c:v>
                </c:pt>
                <c:pt idx="88">
                  <c:v>4.0190000000000001</c:v>
                </c:pt>
                <c:pt idx="89">
                  <c:v>4.0153999999999996</c:v>
                </c:pt>
                <c:pt idx="90">
                  <c:v>3.6659999999999999</c:v>
                </c:pt>
                <c:pt idx="91">
                  <c:v>3.0417000000000001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24-4BD8-B674-4649F4A47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960104"/>
        <c:axId val="471961088"/>
      </c:lineChart>
      <c:dateAx>
        <c:axId val="47196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961088"/>
        <c:crosses val="autoZero"/>
        <c:auto val="1"/>
        <c:lblOffset val="100"/>
        <c:baseTimeUnit val="days"/>
      </c:dateAx>
      <c:valAx>
        <c:axId val="47196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96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10">
                  <c:v>26.409495548961399</c:v>
                </c:pt>
                <c:pt idx="11">
                  <c:v>23.239436619718301</c:v>
                </c:pt>
                <c:pt idx="12">
                  <c:v>15.2380952380952</c:v>
                </c:pt>
                <c:pt idx="13">
                  <c:v>7.7685950413223104</c:v>
                </c:pt>
                <c:pt idx="14">
                  <c:v>19.478527607362</c:v>
                </c:pt>
                <c:pt idx="15">
                  <c:v>21.309370988446702</c:v>
                </c:pt>
                <c:pt idx="16">
                  <c:v>14.9206349206349</c:v>
                </c:pt>
                <c:pt idx="17">
                  <c:v>13.720073664825</c:v>
                </c:pt>
                <c:pt idx="18">
                  <c:v>8.2591093117408896</c:v>
                </c:pt>
                <c:pt idx="19">
                  <c:v>1.8698578908003001</c:v>
                </c:pt>
                <c:pt idx="20">
                  <c:v>4.5521292217327503</c:v>
                </c:pt>
                <c:pt idx="21">
                  <c:v>4.3539325842696597</c:v>
                </c:pt>
                <c:pt idx="22">
                  <c:v>5.7873485868102303</c:v>
                </c:pt>
                <c:pt idx="23">
                  <c:v>6.7430025445292596</c:v>
                </c:pt>
                <c:pt idx="24">
                  <c:v>3.3373063170441002</c:v>
                </c:pt>
                <c:pt idx="25">
                  <c:v>2.4798154555940002</c:v>
                </c:pt>
                <c:pt idx="26">
                  <c:v>3.6015756893641</c:v>
                </c:pt>
                <c:pt idx="27">
                  <c:v>5.3775122216186899</c:v>
                </c:pt>
                <c:pt idx="28">
                  <c:v>5.2577319587628901</c:v>
                </c:pt>
                <c:pt idx="29">
                  <c:v>4.1136141038197804</c:v>
                </c:pt>
                <c:pt idx="30">
                  <c:v>3.9040451552210702</c:v>
                </c:pt>
                <c:pt idx="31">
                  <c:v>1.9013128112268001</c:v>
                </c:pt>
                <c:pt idx="32">
                  <c:v>2.3100844069302502</c:v>
                </c:pt>
                <c:pt idx="33">
                  <c:v>2.6921406860616601</c:v>
                </c:pt>
                <c:pt idx="34">
                  <c:v>2.3678646934460899</c:v>
                </c:pt>
                <c:pt idx="35">
                  <c:v>2.8500619578686499</c:v>
                </c:pt>
                <c:pt idx="36">
                  <c:v>3.3333333333333299</c:v>
                </c:pt>
                <c:pt idx="37">
                  <c:v>2.3319082782743901</c:v>
                </c:pt>
                <c:pt idx="38">
                  <c:v>3.3421952145841201</c:v>
                </c:pt>
                <c:pt idx="39">
                  <c:v>2.64608599779493</c:v>
                </c:pt>
                <c:pt idx="40">
                  <c:v>1.7543859649122799</c:v>
                </c:pt>
                <c:pt idx="41">
                  <c:v>1.8296973961998599</c:v>
                </c:pt>
                <c:pt idx="42">
                  <c:v>2.8680027643400101</c:v>
                </c:pt>
                <c:pt idx="43">
                  <c:v>4.4004030903594202</c:v>
                </c:pt>
                <c:pt idx="44">
                  <c:v>6.4993564993564998</c:v>
                </c:pt>
                <c:pt idx="45">
                  <c:v>4.9244712990936597</c:v>
                </c:pt>
                <c:pt idx="46">
                  <c:v>3.8007486323063602</c:v>
                </c:pt>
                <c:pt idx="47">
                  <c:v>2.3300970873786402</c:v>
                </c:pt>
                <c:pt idx="48">
                  <c:v>1.5722417999457801</c:v>
                </c:pt>
                <c:pt idx="49">
                  <c:v>1.0408326661329099</c:v>
                </c:pt>
                <c:pt idx="50">
                  <c:v>1.0036978341257301</c:v>
                </c:pt>
                <c:pt idx="51">
                  <c:v>1.9351464435146399</c:v>
                </c:pt>
                <c:pt idx="52">
                  <c:v>2.1036428937916898</c:v>
                </c:pt>
                <c:pt idx="53">
                  <c:v>1.80904522613065</c:v>
                </c:pt>
                <c:pt idx="54">
                  <c:v>7.2803553800592304</c:v>
                </c:pt>
                <c:pt idx="55">
                  <c:v>8.3965953531170907</c:v>
                </c:pt>
                <c:pt idx="56">
                  <c:v>7.6188455008489004</c:v>
                </c:pt>
                <c:pt idx="57">
                  <c:v>6.0343127588246901</c:v>
                </c:pt>
                <c:pt idx="58">
                  <c:v>4.8540078110470501</c:v>
                </c:pt>
                <c:pt idx="59">
                  <c:v>3.7779354380986199</c:v>
                </c:pt>
                <c:pt idx="60">
                  <c:v>3.5549478721586101</c:v>
                </c:pt>
                <c:pt idx="61">
                  <c:v>6.2386532431094199</c:v>
                </c:pt>
                <c:pt idx="62">
                  <c:v>8.2181140282740408</c:v>
                </c:pt>
                <c:pt idx="63">
                  <c:v>7.0628768303186904</c:v>
                </c:pt>
                <c:pt idx="64">
                  <c:v>5.3901850362027401</c:v>
                </c:pt>
                <c:pt idx="65">
                  <c:v>5.4707379134860101</c:v>
                </c:pt>
                <c:pt idx="66">
                  <c:v>4.51145958986731</c:v>
                </c:pt>
                <c:pt idx="67">
                  <c:v>2.3199445983379499</c:v>
                </c:pt>
                <c:pt idx="68">
                  <c:v>1.5454032712915999</c:v>
                </c:pt>
                <c:pt idx="69">
                  <c:v>1.4107976005332199</c:v>
                </c:pt>
                <c:pt idx="70">
                  <c:v>1.76361047212181</c:v>
                </c:pt>
                <c:pt idx="71">
                  <c:v>1.3993541442411199</c:v>
                </c:pt>
                <c:pt idx="72">
                  <c:v>1.5286624203821699</c:v>
                </c:pt>
                <c:pt idx="73">
                  <c:v>1.7984107068172299</c:v>
                </c:pt>
                <c:pt idx="74">
                  <c:v>1.4482333607230899</c:v>
                </c:pt>
                <c:pt idx="75">
                  <c:v>0.96183051533866604</c:v>
                </c:pt>
                <c:pt idx="76">
                  <c:v>1.323706377858</c:v>
                </c:pt>
                <c:pt idx="77">
                  <c:v>1.09857482185273</c:v>
                </c:pt>
                <c:pt idx="78">
                  <c:v>0.94958394517865896</c:v>
                </c:pt>
                <c:pt idx="79">
                  <c:v>1.0182311869666401</c:v>
                </c:pt>
                <c:pt idx="80">
                  <c:v>1.67994624172026</c:v>
                </c:pt>
                <c:pt idx="81">
                  <c:v>1.1801359516616301</c:v>
                </c:pt>
                <c:pt idx="82">
                  <c:v>1.29700475879444</c:v>
                </c:pt>
                <c:pt idx="83">
                  <c:v>1.0316875460574799</c:v>
                </c:pt>
                <c:pt idx="84">
                  <c:v>1.0667396061269101</c:v>
                </c:pt>
                <c:pt idx="85">
                  <c:v>0.88407758231844802</c:v>
                </c:pt>
                <c:pt idx="86">
                  <c:v>0.76008226772780096</c:v>
                </c:pt>
                <c:pt idx="87">
                  <c:v>0.63010294639687603</c:v>
                </c:pt>
                <c:pt idx="88">
                  <c:v>0.56442367051768205</c:v>
                </c:pt>
                <c:pt idx="89">
                  <c:v>0.49986845566956101</c:v>
                </c:pt>
                <c:pt idx="90">
                  <c:v>0.41884816753926701</c:v>
                </c:pt>
                <c:pt idx="91">
                  <c:v>0.26937782412235001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9F-4EAC-A58D-93848B1C69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906312"/>
        <c:axId val="471897456"/>
      </c:lineChart>
      <c:dateAx>
        <c:axId val="471906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897456"/>
        <c:crosses val="autoZero"/>
        <c:auto val="1"/>
        <c:lblOffset val="100"/>
        <c:baseTimeUnit val="days"/>
      </c:dateAx>
      <c:valAx>
        <c:axId val="47189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90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160</c:v>
                </c:pt>
                <c:pt idx="3">
                  <c:v>80</c:v>
                </c:pt>
                <c:pt idx="4">
                  <c:v>114</c:v>
                </c:pt>
                <c:pt idx="5">
                  <c:v>139</c:v>
                </c:pt>
                <c:pt idx="6">
                  <c:v>173</c:v>
                </c:pt>
                <c:pt idx="7">
                  <c:v>174</c:v>
                </c:pt>
                <c:pt idx="8">
                  <c:v>167</c:v>
                </c:pt>
                <c:pt idx="9">
                  <c:v>238</c:v>
                </c:pt>
                <c:pt idx="10">
                  <c:v>150</c:v>
                </c:pt>
                <c:pt idx="11">
                  <c:v>148</c:v>
                </c:pt>
                <c:pt idx="12">
                  <c:v>137</c:v>
                </c:pt>
                <c:pt idx="13">
                  <c:v>144</c:v>
                </c:pt>
                <c:pt idx="14">
                  <c:v>388</c:v>
                </c:pt>
                <c:pt idx="15">
                  <c:v>171</c:v>
                </c:pt>
                <c:pt idx="16">
                  <c:v>205</c:v>
                </c:pt>
                <c:pt idx="17">
                  <c:v>234</c:v>
                </c:pt>
                <c:pt idx="18">
                  <c:v>252</c:v>
                </c:pt>
                <c:pt idx="19">
                  <c:v>168</c:v>
                </c:pt>
                <c:pt idx="20">
                  <c:v>143</c:v>
                </c:pt>
                <c:pt idx="21">
                  <c:v>186</c:v>
                </c:pt>
                <c:pt idx="22">
                  <c:v>330</c:v>
                </c:pt>
                <c:pt idx="23">
                  <c:v>194</c:v>
                </c:pt>
                <c:pt idx="24">
                  <c:v>207</c:v>
                </c:pt>
                <c:pt idx="25">
                  <c:v>213</c:v>
                </c:pt>
                <c:pt idx="26">
                  <c:v>295</c:v>
                </c:pt>
                <c:pt idx="27">
                  <c:v>225</c:v>
                </c:pt>
                <c:pt idx="28">
                  <c:v>218</c:v>
                </c:pt>
                <c:pt idx="29">
                  <c:v>189</c:v>
                </c:pt>
                <c:pt idx="30">
                  <c:v>493</c:v>
                </c:pt>
                <c:pt idx="31">
                  <c:v>187</c:v>
                </c:pt>
                <c:pt idx="32">
                  <c:v>207</c:v>
                </c:pt>
                <c:pt idx="33">
                  <c:v>425</c:v>
                </c:pt>
                <c:pt idx="34">
                  <c:v>651</c:v>
                </c:pt>
                <c:pt idx="35">
                  <c:v>304</c:v>
                </c:pt>
                <c:pt idx="36">
                  <c:v>362</c:v>
                </c:pt>
                <c:pt idx="37">
                  <c:v>212</c:v>
                </c:pt>
                <c:pt idx="38">
                  <c:v>278</c:v>
                </c:pt>
                <c:pt idx="39">
                  <c:v>264</c:v>
                </c:pt>
                <c:pt idx="40">
                  <c:v>417</c:v>
                </c:pt>
                <c:pt idx="41">
                  <c:v>247</c:v>
                </c:pt>
                <c:pt idx="42">
                  <c:v>288</c:v>
                </c:pt>
                <c:pt idx="43">
                  <c:v>462</c:v>
                </c:pt>
                <c:pt idx="44">
                  <c:v>310</c:v>
                </c:pt>
                <c:pt idx="45">
                  <c:v>340</c:v>
                </c:pt>
                <c:pt idx="46">
                  <c:v>387</c:v>
                </c:pt>
                <c:pt idx="47">
                  <c:v>458</c:v>
                </c:pt>
                <c:pt idx="48">
                  <c:v>155</c:v>
                </c:pt>
                <c:pt idx="49">
                  <c:v>426</c:v>
                </c:pt>
                <c:pt idx="50">
                  <c:v>291</c:v>
                </c:pt>
                <c:pt idx="51">
                  <c:v>416</c:v>
                </c:pt>
                <c:pt idx="52">
                  <c:v>580</c:v>
                </c:pt>
                <c:pt idx="53">
                  <c:v>632</c:v>
                </c:pt>
                <c:pt idx="54">
                  <c:v>706</c:v>
                </c:pt>
                <c:pt idx="55">
                  <c:v>1355</c:v>
                </c:pt>
                <c:pt idx="56">
                  <c:v>353</c:v>
                </c:pt>
                <c:pt idx="57">
                  <c:v>361</c:v>
                </c:pt>
                <c:pt idx="58">
                  <c:v>987</c:v>
                </c:pt>
                <c:pt idx="59">
                  <c:v>341</c:v>
                </c:pt>
                <c:pt idx="60">
                  <c:v>373</c:v>
                </c:pt>
                <c:pt idx="61">
                  <c:v>1253</c:v>
                </c:pt>
                <c:pt idx="62">
                  <c:v>965</c:v>
                </c:pt>
                <c:pt idx="63">
                  <c:v>1451</c:v>
                </c:pt>
                <c:pt idx="64">
                  <c:v>1715</c:v>
                </c:pt>
                <c:pt idx="65">
                  <c:v>710</c:v>
                </c:pt>
                <c:pt idx="66">
                  <c:v>475</c:v>
                </c:pt>
                <c:pt idx="67">
                  <c:v>1517</c:v>
                </c:pt>
                <c:pt idx="68">
                  <c:v>470</c:v>
                </c:pt>
                <c:pt idx="69">
                  <c:v>837</c:v>
                </c:pt>
                <c:pt idx="70">
                  <c:v>553</c:v>
                </c:pt>
                <c:pt idx="71">
                  <c:v>849</c:v>
                </c:pt>
                <c:pt idx="72">
                  <c:v>588</c:v>
                </c:pt>
                <c:pt idx="73">
                  <c:v>764</c:v>
                </c:pt>
                <c:pt idx="74">
                  <c:v>1063</c:v>
                </c:pt>
                <c:pt idx="75">
                  <c:v>495</c:v>
                </c:pt>
                <c:pt idx="76">
                  <c:v>1148</c:v>
                </c:pt>
                <c:pt idx="77">
                  <c:v>816</c:v>
                </c:pt>
                <c:pt idx="78">
                  <c:v>875</c:v>
                </c:pt>
                <c:pt idx="79">
                  <c:v>823</c:v>
                </c:pt>
                <c:pt idx="80">
                  <c:v>611</c:v>
                </c:pt>
                <c:pt idx="81">
                  <c:v>878</c:v>
                </c:pt>
                <c:pt idx="82">
                  <c:v>566</c:v>
                </c:pt>
                <c:pt idx="83">
                  <c:v>727</c:v>
                </c:pt>
                <c:pt idx="84">
                  <c:v>781</c:v>
                </c:pt>
                <c:pt idx="85">
                  <c:v>1563</c:v>
                </c:pt>
                <c:pt idx="86">
                  <c:v>564</c:v>
                </c:pt>
                <c:pt idx="87">
                  <c:v>1275</c:v>
                </c:pt>
                <c:pt idx="88">
                  <c:v>457</c:v>
                </c:pt>
                <c:pt idx="89">
                  <c:v>458</c:v>
                </c:pt>
                <c:pt idx="90">
                  <c:v>420</c:v>
                </c:pt>
                <c:pt idx="91">
                  <c:v>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7E-4D2E-A7A5-81035871D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904344"/>
        <c:axId val="471898768"/>
      </c:lineChart>
      <c:dateAx>
        <c:axId val="47190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898768"/>
        <c:crosses val="autoZero"/>
        <c:auto val="1"/>
        <c:lblOffset val="100"/>
        <c:baseTimeUnit val="days"/>
      </c:dateAx>
      <c:valAx>
        <c:axId val="47189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90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9</c:v>
                </c:pt>
                <c:pt idx="3">
                  <c:v>2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45</c:v>
                </c:pt>
                <c:pt idx="15">
                  <c:v>2</c:v>
                </c:pt>
                <c:pt idx="16">
                  <c:v>0</c:v>
                </c:pt>
                <c:pt idx="17">
                  <c:v>17</c:v>
                </c:pt>
                <c:pt idx="18">
                  <c:v>5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  <c:pt idx="23">
                  <c:v>5</c:v>
                </c:pt>
                <c:pt idx="24">
                  <c:v>0</c:v>
                </c:pt>
                <c:pt idx="25">
                  <c:v>5</c:v>
                </c:pt>
                <c:pt idx="26">
                  <c:v>7</c:v>
                </c:pt>
                <c:pt idx="27">
                  <c:v>2</c:v>
                </c:pt>
                <c:pt idx="28">
                  <c:v>9</c:v>
                </c:pt>
                <c:pt idx="29">
                  <c:v>5</c:v>
                </c:pt>
                <c:pt idx="30">
                  <c:v>17</c:v>
                </c:pt>
                <c:pt idx="31">
                  <c:v>0</c:v>
                </c:pt>
                <c:pt idx="32">
                  <c:v>4</c:v>
                </c:pt>
                <c:pt idx="33">
                  <c:v>17</c:v>
                </c:pt>
                <c:pt idx="34">
                  <c:v>108</c:v>
                </c:pt>
                <c:pt idx="35">
                  <c:v>9</c:v>
                </c:pt>
                <c:pt idx="36">
                  <c:v>10</c:v>
                </c:pt>
                <c:pt idx="37">
                  <c:v>3</c:v>
                </c:pt>
                <c:pt idx="38">
                  <c:v>21</c:v>
                </c:pt>
                <c:pt idx="39">
                  <c:v>12</c:v>
                </c:pt>
                <c:pt idx="40">
                  <c:v>1</c:v>
                </c:pt>
                <c:pt idx="41">
                  <c:v>5</c:v>
                </c:pt>
                <c:pt idx="42">
                  <c:v>0</c:v>
                </c:pt>
                <c:pt idx="43">
                  <c:v>16</c:v>
                </c:pt>
                <c:pt idx="44">
                  <c:v>5</c:v>
                </c:pt>
                <c:pt idx="45">
                  <c:v>9</c:v>
                </c:pt>
                <c:pt idx="46">
                  <c:v>8</c:v>
                </c:pt>
                <c:pt idx="47">
                  <c:v>9</c:v>
                </c:pt>
                <c:pt idx="48">
                  <c:v>0</c:v>
                </c:pt>
                <c:pt idx="49">
                  <c:v>4</c:v>
                </c:pt>
                <c:pt idx="50">
                  <c:v>8</c:v>
                </c:pt>
                <c:pt idx="51">
                  <c:v>5</c:v>
                </c:pt>
                <c:pt idx="52">
                  <c:v>11</c:v>
                </c:pt>
                <c:pt idx="53">
                  <c:v>25</c:v>
                </c:pt>
                <c:pt idx="54">
                  <c:v>19</c:v>
                </c:pt>
                <c:pt idx="55">
                  <c:v>128</c:v>
                </c:pt>
                <c:pt idx="56">
                  <c:v>7</c:v>
                </c:pt>
                <c:pt idx="57">
                  <c:v>3</c:v>
                </c:pt>
                <c:pt idx="58">
                  <c:v>51</c:v>
                </c:pt>
                <c:pt idx="59">
                  <c:v>3</c:v>
                </c:pt>
                <c:pt idx="60">
                  <c:v>7</c:v>
                </c:pt>
                <c:pt idx="61">
                  <c:v>92</c:v>
                </c:pt>
                <c:pt idx="62">
                  <c:v>13</c:v>
                </c:pt>
                <c:pt idx="63">
                  <c:v>43</c:v>
                </c:pt>
                <c:pt idx="64">
                  <c:v>87</c:v>
                </c:pt>
                <c:pt idx="65">
                  <c:v>20</c:v>
                </c:pt>
                <c:pt idx="66">
                  <c:v>14</c:v>
                </c:pt>
                <c:pt idx="67">
                  <c:v>82</c:v>
                </c:pt>
                <c:pt idx="68">
                  <c:v>1</c:v>
                </c:pt>
                <c:pt idx="69">
                  <c:v>19</c:v>
                </c:pt>
                <c:pt idx="70">
                  <c:v>5</c:v>
                </c:pt>
                <c:pt idx="71">
                  <c:v>11</c:v>
                </c:pt>
                <c:pt idx="72">
                  <c:v>4</c:v>
                </c:pt>
                <c:pt idx="73">
                  <c:v>4</c:v>
                </c:pt>
                <c:pt idx="74">
                  <c:v>11</c:v>
                </c:pt>
                <c:pt idx="75">
                  <c:v>9</c:v>
                </c:pt>
                <c:pt idx="76">
                  <c:v>4</c:v>
                </c:pt>
                <c:pt idx="77">
                  <c:v>24</c:v>
                </c:pt>
                <c:pt idx="78">
                  <c:v>34</c:v>
                </c:pt>
                <c:pt idx="79">
                  <c:v>0</c:v>
                </c:pt>
                <c:pt idx="80">
                  <c:v>9</c:v>
                </c:pt>
                <c:pt idx="81">
                  <c:v>8</c:v>
                </c:pt>
                <c:pt idx="82">
                  <c:v>3</c:v>
                </c:pt>
                <c:pt idx="83">
                  <c:v>4</c:v>
                </c:pt>
                <c:pt idx="84">
                  <c:v>10</c:v>
                </c:pt>
                <c:pt idx="85">
                  <c:v>15</c:v>
                </c:pt>
                <c:pt idx="86">
                  <c:v>6</c:v>
                </c:pt>
                <c:pt idx="87">
                  <c:v>4</c:v>
                </c:pt>
                <c:pt idx="88">
                  <c:v>0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2B-40AE-93D4-FCCAC11B5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902048"/>
        <c:axId val="471902376"/>
      </c:lineChart>
      <c:dateAx>
        <c:axId val="471902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902376"/>
        <c:crosses val="autoZero"/>
        <c:auto val="1"/>
        <c:lblOffset val="100"/>
        <c:baseTimeUnit val="days"/>
      </c:dateAx>
      <c:valAx>
        <c:axId val="47190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90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11</c:v>
                </c:pt>
                <c:pt idx="10">
                  <c:v>11</c:v>
                </c:pt>
                <c:pt idx="11">
                  <c:v>6</c:v>
                </c:pt>
                <c:pt idx="12">
                  <c:v>7</c:v>
                </c:pt>
                <c:pt idx="13">
                  <c:v>2</c:v>
                </c:pt>
                <c:pt idx="14">
                  <c:v>4</c:v>
                </c:pt>
                <c:pt idx="15">
                  <c:v>4</c:v>
                </c:pt>
                <c:pt idx="16">
                  <c:v>3</c:v>
                </c:pt>
                <c:pt idx="17">
                  <c:v>3</c:v>
                </c:pt>
                <c:pt idx="18">
                  <c:v>2</c:v>
                </c:pt>
                <c:pt idx="19">
                  <c:v>5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76-4196-9976-01573F8FD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913200"/>
        <c:axId val="471915168"/>
      </c:lineChart>
      <c:catAx>
        <c:axId val="47191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915168"/>
        <c:crosses val="autoZero"/>
        <c:auto val="1"/>
        <c:lblAlgn val="ctr"/>
        <c:lblOffset val="100"/>
        <c:noMultiLvlLbl val="0"/>
      </c:catAx>
      <c:valAx>
        <c:axId val="47191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91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2-4007-828B-C15F9D0D54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1930584"/>
        <c:axId val="471930912"/>
      </c:barChart>
      <c:catAx>
        <c:axId val="47193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930912"/>
        <c:crosses val="autoZero"/>
        <c:auto val="1"/>
        <c:lblAlgn val="ctr"/>
        <c:lblOffset val="100"/>
        <c:noMultiLvlLbl val="0"/>
      </c:catAx>
      <c:valAx>
        <c:axId val="47193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93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D657C-09B4-45EE-8F0A-FCC45EE820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Reporting A Book A 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EE789D-409B-4A55-A236-EBFBCE4546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Bürosüd plus GmbH</a:t>
            </a:r>
          </a:p>
        </p:txBody>
      </p:sp>
    </p:spTree>
    <p:extLst>
      <p:ext uri="{BB962C8B-B14F-4D97-AF65-F5344CB8AC3E}">
        <p14:creationId xmlns:p14="http://schemas.microsoft.com/office/powerpoint/2010/main" val="194044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66DDA-7383-49CD-8F83-E5BE82828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_a_book_a_day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6CBDC2-1BB5-4B46-81D6-42E1B464CC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866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653919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06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6611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0219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2928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4383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6671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2036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5200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0432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3579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8565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9533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3483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28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_a_book_a_day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1504.4945054945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334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647B1-B3C9-4050-9B42-65346343C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8897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9BC7C-1C32-400C-808B-6BFECE03D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64FDD7-756E-4A5E-97E5-E933B54D80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266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48211-414F-4CC6-B326-84291BFC7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310EE-531C-4285-AF68-DC8FA7124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03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1586E-3AA1-4017-B510-A866C5735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2ABA60-A48D-4B38-905A-1AD72C1EE3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785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885388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797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260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670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255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6158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986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7433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808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80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- 2019-01-04 09:59:19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ahnen, dass die Liebe zwischen zwei Halbgöttern Komplikationen mit sich bringt. ❤️⚡️
.
Jetzt neu: Die Buch-Rückseite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#göttlichverdammt | #josephineangelini | @josephine_angelini | @josephineangelini_fanpage | #oetingerverlag | @verlagsgruppe_oetinger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73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0D9E3-0172-490C-B810-11528CB04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826792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E8F4A-C8D1-41E7-ACB8-5BF08C38C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C6C05D-8F9F-4939-A72D-EB1DAF532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851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884035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877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347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6111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191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2364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619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8549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5493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9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- 2019-01-25 10:08:34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Willkommen zum zweiten #FANBOOKFRIDAY. Jeden Freitag zeigen wir eines der unzähligen Bücher, die Ihr uns als Vorschlag geschickt habt. Unser Buch-Pate ist diesmal @_.melissa.xoxo._ . Vielen Dank fürs Mitmachen!
.
Für alle, die dabei sein möchten, wenn Luise das Glitzern des Lebens wiederfindet.🙋🏼‍♀️🎆
.
Folge uns auf @_a_book_a_day - der Community für Buch-Liebhaber. Und sag uns in den Kommentaren, was Du über unser Buch des Tages denkst. An jedem #FANBOOKFRIDAY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#nichtwegundnichtda | #annefreytag | @anne_freytag | @heyne.verlag | #heynefliegt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773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42886-08F6-46E6-9D5A-A7A9FBAC4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730055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850FA-2651-42C9-9D8E-AA3FCB09A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66597-3672-49AA-8D3A-43B54BFEB0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4164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16743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290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8643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410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431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360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142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95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0945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17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- 2019-01-03 09:40:24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einer Todesfee, die über dem Kopf jedes Menschen eine rückwärts laufende Uhr sieht, bei der Arbeit zusehen möchten. 🕰🧚🏻‍♀️
.
Jetzt neu: Die Buch-Rückseite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#plötzlichbanshee | #ninamackay | @nina.mackay | #piperverlag | @piperverlag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20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E47BB-2976-4285-8E90-FA662B045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835386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5BE38-26FF-45B3-90D0-90A2FCB2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F8FB3-4942-420E-8F6E-415195E7C3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801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822436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3584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8060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1143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1151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82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5394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395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3954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7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- 2019-01-27 09:27:51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sich vom jungen Emmett ihre dunklen Erinnerungen nehmen lassen möchten.🧒🏼💭
.
Folge uns auf @_a_book_a_day - der Community für Buch-Liebhaber. Und sag uns in den Kommentaren, was Du über unser Buch des Tages denkst. Tagge alle, denen dieses Buch gefallen könnte. An jedem #FANBOOKFRIDAY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#dieverborgenenstimmenderbücher | #bridgetcollins | @ | @aufbau_verlag | #aufbauverlag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366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57F7A-1AF1-4DC4-9590-897CD8F0A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373754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38B36-0583-4537-9EE7-AFDB0987E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DC6B3-F753-40AB-B5CF-D1A873F4FB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4208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46943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6955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460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853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450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892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7584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550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7431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- 2019-01-01 09:50:14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mit Gwendolyn erleben wollen, wie Liebe durch alle Zeiten funktioniert. Teil zwei einer unfassbar schönen Trilogie.🕰❤️
.
Jetzt neu: Den Klappentext zum Buch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#saphirblau | #kerstingier | @kerstingier | @arena_verlag | #arenaverlag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469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ED339-DCEC-4617-B465-EB174312D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758092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92FAF-2350-4BCE-A53B-9801E7681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96FDF7-AC86-4CA7-9CE2-FC140654C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036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733504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8353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1280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0604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4572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982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702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596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862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97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- 2019-01-07 12:27:44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eine Reise ins Königreich von Rot und Silber - den Farben des Bluts - antreten möchten.❣️🥈
.
Jetzt neu: Die Buch-Rückseite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#dierotekönigin | #victoriaaveyard | @victoriaaveyard | @carlsenverlag | #carlsenverlag | #carlsen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401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2C896-B46E-4C81-9B9D-8ACF1CBE1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246654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F45D0-1D25-4E97-BAE7-989486F8F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230285-B8BC-4EF5-918B-49818CFE3B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180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8016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444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539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014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657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3034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231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823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5282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29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- 2018-12-26 09:54:53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romantische Lovestories nur so verschlingen. 💌❤️
.
Folge uns auf @_a_book_a_day - der neuen Community für Buch-Liebhaber. Und sag uns in den Kommentaren, was Du über unser Buch des Tages denkst. .
📚 #abookaday | #einbuchamtag | #abad
📙 #bookstagram | #booksofinstagram
📘 #bücher | #lesen | #bücherliebe | #bücherregal | #bücherwurm
📕 #books | #reading | #booklove | #bookshelf | #bookworm
📗 #selection | #kieracass | @partylikeawordstar | #sauerländerverlag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176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F0A96-492F-4C61-AB4C-51180D72F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888898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EB30B-43DD-4739-ABCB-E09EC7EC4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AED65D-5B83-4667-BB23-D924C60776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3493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8118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7495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986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4021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207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183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9227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443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76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68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- 2019-01-02 09:38:02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River dabei begleiten wollen, hinter die Kulissen der Familie Grace mit ihrer dunklen Magie zu blicken. 🔮🗝
.
Jetzt neu: Die Buch-Rückseite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#familiegracedertodundich | #laureeve | #fjbverlag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645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07885-C3A4-411C-972A-7FC4B2C1A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540070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66149-2FA7-4477-8033-640880411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406BBD-13AD-40E6-8124-9A56FB023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534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21914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8579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288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174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864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882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051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8690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3986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90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- 2019-01-16 11:56:13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Anna und Jack beim Umgang mit einem Schicksalsschlag begleiten wollen.👪😢
.
Folge uns auf @_a_book_a_day - der Community für Buch-Liebhaber. Und sag uns in den Kommentaren, was Du über unser Buch des Tages denkst. An jedem #FAN📘FRIDAY präsentieren wir außerdem die Lieblingsbücher unserer Fans. .
📚 #abookaday | #einbuchamtag | #🅐ⒷⓄⓄⓀ🅐Ⓓ🅐Ⓨ 📙 #bookstagram | #booksofinstagram
📗 #bücher | #lesen | #bücherliebe | #bücherregal | #bücherwurm
📕 #books | #reading | #booklove | #bookshelf | #bookworm
📖 #derhimmelgehörtuns | #lukeallnutt | @lukeallnutt | @blanvalet.verlag | #blanvalet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985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4396F-69DF-44FD-85ED-9E6957934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4026217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B737B-5550-4ED9-BD81-BA6529C6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D0C64D-1C9D-41B7-A635-024A136F08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673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7250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687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908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687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9505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428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921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414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12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38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- 2019-01-18 08:40:25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#FAN📘FRIDAY ist da! Jeden Freitag zeigen wir eines der unzähligen Bücher, die Ihr uns als Vorschlag geschickt habt. Den Anfang macht @sam.buuu - Vielen Dank fürs Mitmachen!
.
Für alle, die erleben wollen, ob Shannon und Cole eine gemeinsame Zukunft haben können.🥰👩‍💻
.
Folge uns auf @_a_book_a_day - der Community für Buch-Liebhaber. Und sag uns in den Kommentaren, was Du über unser Buch des Tages denkst. An jedem #FAN📘FRIDAY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#scotlandstreet | #samanthayoung | @authorsamanthayoung | @ullsteinbuchverlage | #ullsteinverlag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324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92972-69DE-4995-9FEC-4E917CC1B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067518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BBC05-33D5-4E3F-84D0-2CE34B2ED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9447F2-4D13-4971-BDC9-D419F3D794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4254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7918E-D38A-494D-AFA7-C789F3C56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0AD2D-39C1-497B-A1CA-F067834E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131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A0D7C-7B22-4848-AECE-6BDE97EF9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8E9C68-7976-4EAA-BD72-80FC2940A2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33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5DEB0-AC24-4CDD-B771-F1165897F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EF2AD-0FAD-4559-9B9D-E8C9F305D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616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96CCB-CB62-4A4A-B28F-84C092B6A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_a_book_a_day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326981-436E-433A-BF90-64E4610715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5228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69430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0353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9197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42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911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640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184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970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74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#einbuchamtag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01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426.765625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190.84375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633.734375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8296.578125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5709.453125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74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#booksofinstagram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74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57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#bücherliebe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29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#bücherregal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40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#bücherwurm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571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31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#booklove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188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3F2D1-6306-471F-ADB6-78B0C9040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664388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A2333-EE2D-43AF-9078-63A6A614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_a_book_a_day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2B7CA2-6082-4E1F-A6B5-493EFA35D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6136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97866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888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465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720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702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3645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078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883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70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#bookshelf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3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#bookworm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55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#jackreacher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23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#leechild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62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#blanvalet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10974.666666667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6129.3333333333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64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#bienenkönigin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11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#claudiapraxmayer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10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#rowohltverlag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7762.3333333333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4675.1666666667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20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#wasinunserensternensteht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85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#catherineisaac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857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D8690-FD40-41B3-8210-C422C3818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241167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9049E-819A-481B-AD92-4582251AB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_a_book_a_day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69EEF7-50FE-449B-8EB3-13C6557532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585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16317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33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603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04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641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312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420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276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07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#penguinbooks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4914.6666666667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28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32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#thriller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#schneiderbuch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1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#egmontverlag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30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#influencer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600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9090C-D08D-4B36-A3F2-61BC792B5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797862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624F7-EDBB-4A1E-BB6C-56748DB08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999A1D-7806-4619-AE82-A65C8E18EE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8948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842EC-93F2-481D-B32C-1B0237A20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22745-2C73-427F-8203-061239B9F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092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4A94E-7BE8-4206-B9C5-2821B1CE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E453EE-1E3E-42D2-87AE-352EDE85E2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686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60740-5023-4F8F-9208-F0720E527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CEDD1-6F2F-4544-8C05-DD9AD3B2A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53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6959C-B34F-4CE7-B386-0DFFDC0B1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_a_book_a_day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95B767-7F3A-4C2F-A548-F88EF03AAA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497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51546564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56702563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331999860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942014030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41119182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98425728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67064848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55611740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79946531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18591048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86115660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32546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0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_a_book_a_day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63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0C114-0124-435B-9AD9-846271C4C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605416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D4814-ED67-4262-948E-7C62D2F6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Type Distribution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4D970-3ABB-4977-AEBF-5B3C935752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1761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B4476-C23A-49D0-BECD-2C3291737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6919D-8983-4EDD-A780-C2BF36D60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505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690B8-7030-42A1-886F-40B13525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Line Chart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D399DB-0306-4EF6-9114-BBC77728F1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6957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A94F4-5A1F-4096-B315-413415CCB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3DE38-038C-455D-BBAB-4F5AACDEB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913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82B9-9264-49C0-A80E-314E40741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Taps Line Chart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9681D4-8D9E-45CD-80DF-1CCA5571F4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7789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3ACA0-88B7-46E4-B05B-E04D92E8A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352CB-EED5-406C-95E6-AEEBF294C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879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9915F-730D-4810-AA14-40558D401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3CAD9D-C4CA-4116-9579-8B5091C5D9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7125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592535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8988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8438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4744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9681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5958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424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543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2149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302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- 2019-01-31 17:33:04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Neue Startzeit:
18:30 Uhr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https://scontent.xx.fbcdn.net/v/t51.12442-15/47225462_664685033934006_9061688288367686735_n.jpg?_nc_cat=111&amp;_nc_ht=scontent.xx&amp;oh=9901d70c1bbde2c07ecb75587d8f5886&amp;oe=5CB401BF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5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- 2019-01-31 09:50:47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https://scontent.xx.fbcdn.net/v/t51.12442-15/49907030_2228489990814410_6969019450889392234_n.jpg?_nc_cat=101&amp;_nc_ht=scontent.xx&amp;oh=a6e323a0fc8f45186e3b8853a37f5980&amp;oe=5CEFAE2A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05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- 2019-01-31 09:34:10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#abookadaylivetalk.
Heute. Ab 18 Uhr.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https://scontent.xx.fbcdn.net/v/t51.12442-15/50803467_156927641978791_2205093201037016363_n.jpg?_nc_cat=105&amp;_nc_ht=scontent.xx&amp;oh=c27a1d53189974d0ff264e687a23d803&amp;oe=5CB74B57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652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14ABF-D44C-421D-96E6-234C143C6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735663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07596-42DB-43CC-B957-DFC232C8C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3E6464-C7DE-426A-964C-DECB6D5E8D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698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430146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09277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8928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4101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7075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752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753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60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6433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3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- 2019-01-30 13:14:17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https://scontent.xx.fbcdn.net/v/t51.12442-15/50922795_667524900347607_836809302113897744_n.jpg?_nc_cat=109&amp;_nc_ht=scontent.xx&amp;oh=a7981188610adec5e284312968c5dea3&amp;oe=5CBBC591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30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- 2019-01-30 07:37:51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https://scontent.xx.fbcdn.net/v/t51.12442-15/49906880_309071636405056_8397126179651292906_n.jpg?_nc_cat=111&amp;_nc_ht=scontent.xx&amp;oh=e67cdd8331d52e88d6b6e551ce43bc95&amp;oe=5CB4C212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69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- 2019-01-29 10:59:52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https://scontent.xx.fbcdn.net/v/t51.12442-15/49907416_724834314584172_3800330408706614766_n.jpg?_nc_cat=105&amp;_nc_ht=scontent.xx&amp;oh=7af38f320a99f371b2746264a2cfcef5&amp;oe=5CBC2B69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083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9ED33-6E57-4B6A-8350-796A3AF4B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324692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FEDC8-8C7C-4BAF-A3E0-F081389B2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E2482-228A-436D-911C-5B30B5A6B5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906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98258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9884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783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742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838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867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2020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367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621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22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- 2019-01-28 15:52:34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https://scontent.xx.fbcdn.net/v/t51.12442-15/49496078_2060844283970954_8505821655595560846_n.jpg?_nc_cat=109&amp;_nc_ht=scontent.xx&amp;oh=94efe934aaf0312661cc77cb1006d135&amp;oe=5CF8FD52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24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- 2019-01-27 09:28:01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https://scontent.xx.fbcdn.net/v/t51.12442-15/49858111_288163975115529_5751584892322658829_n.jpg?_nc_cat=100&amp;_nc_ht=scontent.xx&amp;oh=f41e9c843b682d1d1b79ed090f317b95&amp;oe=5CC0013C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9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- 2019-01-26 12:27:27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https://scontent.xx.fbcdn.net/v/t51.12442-15/50099282_326549427957459_6388910067060866673_n.jpg?_nc_cat=109&amp;_nc_ht=scontent.xx&amp;oh=bb0b7461009b5dfb1c4d03a57041f427&amp;oe=5CFF706E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52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C41C0-3082-40FF-BC3A-35D838A16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784915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3FF88-AA95-48A5-B791-0A094F1DC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63967-F0BD-40B9-A083-7F3F87812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490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164317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6737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8837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600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6361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358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08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842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2746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64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- 2019-01-25 10:09:04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https://scontent.xx.fbcdn.net/v/t51.12442-15/49746575_345514919625448_1445762783319569149_n.jpg?_nc_cat=111&amp;_nc_ht=scontent.xx&amp;oh=324312657e213dad8b8a90b943c9fcc2&amp;oe=5CC939C7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39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- 2019-01-24 08:50:30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https://scontent.xx.fbcdn.net/v/t51.12442-15/50170740_328251287790323_9163171075130550693_n.jpg?_nc_cat=107&amp;_nc_ht=scontent.xx&amp;oh=13f4a3a41d0ab30044755511dd2923d7&amp;oe=5CBEA760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25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- 2019-01-23 08:15:27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https://scontent.xx.fbcdn.net/v/t51.12442-15/49498981_1449272771869802_7761719144132253900_n.jpg?_nc_cat=105&amp;_nc_ht=scontent.xx&amp;oh=780ef0b6dac2f892b4e53e0b79258d5d&amp;oe=5CC8B59F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922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C2905-4220-494E-A520-03B041FBF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8614062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7DE1-6B32-430D-A153-F9CF21373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3932C7-D92C-4F5B-B709-105D41B90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829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5810326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3895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002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8870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3442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018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021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778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1307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63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- 2019-01-22 08:58:13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https://scontent.xx.fbcdn.net/v/t51.12442-15/49643367_855036068166919_741703364429495116_n.jpg?_nc_cat=110&amp;_nc_ht=scontent.xx&amp;oh=eb3ac87f937cef7f6483839ab211686e&amp;oe=5CB8EFD7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91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- 2019-01-21 09:54:56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https://scontent.xx.fbcdn.net/v/t51.12442-15/49858108_235710594036552_213695571265517670_n.jpg?_nc_cat=108&amp;_nc_ht=scontent.xx&amp;oh=3b5524b796d9728eef0ffba1a7085cba&amp;oe=5CC68F30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06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- 2019-01-20 09:59:05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https://scontent.xx.fbcdn.net/v/t51.12442-15/49417827_369438277216479_3448699573898963910_n.jpg?_nc_cat=103&amp;_nc_ht=scontent.xx&amp;oh=d5c237f1a309612784d8cdb00e1c8292&amp;oe=5CBDC48F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702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12451-1CB5-4928-9F8F-06AFE172A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4261509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4BA9A-F2DD-4917-80ED-45EA1E84F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F3680B-1A52-49DC-9989-2B551CC1D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5040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800079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3944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558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496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8301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197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651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437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333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23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- 2019-01-19 09:20:18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https://scontent.xx.fbcdn.net/v/t51.12442-15/49645725_307404153454662_5962128595725791461_n.jpg?_nc_cat=100&amp;_nc_ht=scontent.xx&amp;oh=9d3f2197a5db844efe968c6e11149f0f&amp;oe=5CFB20BF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45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- 2019-01-18 08:41:38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https://scontent.xx.fbcdn.net/v/t51.12442-15/47693655_176813299946134_4396867646137073702_n.jpg?_nc_cat=102&amp;_nc_ht=scontent.xx&amp;oh=45fc6d0be8bbdd0eaebc778164ffcb64&amp;oe=5CC1012B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35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- 2019-01-17 09:16:33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https://scontent.xx.fbcdn.net/v/t51.12442-15/49933796_1211303159045584_7926106074351775102_n.jpg?_nc_cat=111&amp;_nc_ht=scontent.xx&amp;oh=a00b6f7bfa3888e304a9e350d68b30d4&amp;oe=5CC270DD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593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F6DE4-FF99-4858-A1B8-F5E465EA6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9669669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9660A-63FF-4085-8480-BA0109DC8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AC98E-00EB-42F7-8D91-FEA496D2E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7406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977488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32337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026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3873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1701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1686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015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2747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581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62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- 2019-01-16 11:56:36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https://scontent.xx.fbcdn.net/v/t51.12442-15/49637375_1065529326984654_6748868144842101845_n.jpg?_nc_cat=100&amp;_nc_ht=scontent.xx&amp;oh=6058391b9081d2a1cc4e6427b2403736&amp;oe=5CD53BAE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76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- 2019-01-15 14:52:09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https://scontent.xx.fbcdn.net/v/t51.12442-15/49528710_2248491825408992_2719869923808475225_n.jpg?_nc_cat=110&amp;_nc_ht=scontent.xx&amp;oh=6e38317c1ff81dc2de346fd100d54140&amp;oe=5CC43819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31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- 2019-01-15 10:06:47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https://scontent.xx.fbcdn.net/v/t51.12442-15/49403805_2274648329213010_7515668185687418107_n.jpg?_nc_cat=107&amp;_nc_ht=scontent.xx&amp;oh=90514c328b39404a36823b86e44b11d2&amp;oe=5CBC9310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63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E0E79-0B61-413B-A911-DDDF01E74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4133974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21566-517D-4ED2-928E-F67CB6DA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14B19-1BBB-4402-9202-11BAD94138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129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584069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677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317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387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10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117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465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661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545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22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- 2019-01-14 11:17:00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https://scontent.xx.fbcdn.net/v/t51.12442-15/47690977_1867579473353301_5234620000443371816_n.jpg?_nc_cat=101&amp;_nc_ht=scontent.xx&amp;oh=d8092ff4e026d776cfe8073733a1c6f0&amp;oe=5CCC8C33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78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- 2019-01-13 10:40:29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https://scontent.xx.fbcdn.net/v/t51.12442-15/47692340_426534424784154_1146705564351465143_n.jpg?_nc_cat=104&amp;_nc_ht=scontent.xx&amp;oh=56ade205984e8927a39584efceb9af86&amp;oe=5CB81373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9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- 2019-01-12 12:39:57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https://scontent.xx.fbcdn.net/v/t51.12442-15/47693739_592571357850900_2418736614778632792_n.jpg?_nc_cat=106&amp;_nc_ht=scontent.xx&amp;oh=c9c70da8fbf3d4accd73c0d116484f58&amp;oe=5CD94BC6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151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33898-66BF-4EB4-865E-474E6CD6B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576578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92726-5074-4453-A792-111764F99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66598-A23C-4221-B2FD-1A39627A71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583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637245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1283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441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71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995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5794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0940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281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7918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02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- 2019-01-11 11:34:14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https://scontent.xx.fbcdn.net/v/t51.12442-15/47694457_610145369414911_3099279611101482062_n.jpg?_nc_cat=101&amp;_nc_ht=scontent.xx&amp;oh=53f4a4cca57a5ce8e14091e50db7800c&amp;oe=5CCC3CCC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811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CC9C8-90E5-4A55-9C4D-5F46B4209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244845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D648-C077-439A-BAC6-45A2F8017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75B037-D45B-404E-8F40-ADB0F5BCA4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8391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0910D-A1A0-4CD0-BA1D-FA843ECEE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5F3AB-1AE7-4C96-B527-139BFC7F8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463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E5F44-D013-4AAF-A68A-ECBCC8145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749CEB-16CF-42A2-91C0-46686BBB93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6922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68734-829A-4162-9B64-08BA563D2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F5343-62BD-4BC7-9E30-22E27D82D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080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29ADA-39C6-46DB-B6C5-55A5D2B38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8E5B10-6886-4BF6-BB28-8514D0A526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2911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C9967-6FEF-497F-A82C-5A220A278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8623E-6782-4959-BE8F-D477E3315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5743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F955C-C8E4-4F53-A1CC-3EF09724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BE1E16-EB1A-4991-835C-5546792E6F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1614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BF01B-28BB-40D7-8FC8-51F532EF4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EF9F7-C56B-4625-AC17-5F1C89A96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0397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EEB7D-05F4-4114-829D-DBB395F2E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F4E3E5-9C37-4CD2-A6CB-0E72E71DD2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1340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B430-D338-4DFD-B422-B1F19DFACE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56C9E-EBA8-464E-BEAD-1EF1DA741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633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F3D79-E0E4-48CE-875C-C275E085F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_a_book_a_day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DEBC3-D539-4B04-B48F-99D184BEE5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458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90125938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119590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174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0143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4337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2628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4839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841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424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4658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636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27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_a_book_a_day - 2019-01-15 14:32:58 </a:t>
                      </a:r>
                      <a:r>
                        <a:rPr lang="en-US" sz="1000"/>
                        <a:t>
 Für alle, die sich über einen neuen Look für 🅐ⒷⓄⓄⓀ🅐Ⓓ🅐Ⓨ freuen - pünktlich zu fast 10.000 Followern auf Instagram. Ihr seid der Wahnsinn.📘👏
.
Folge uns auf @_a_book_a_day - der Community für Buch-Liebhaber. Und sag uns in den Kommentaren, was Du über unser Buch des Tages denkst.
.
📚 #abookaday | #einbuchamtag | #🅐ⒷⓄⓄⓀ🅐Ⓓ🅐Ⓨ 📙 #bookstagram | #booksofinstagram
📘 #bücher | #lesen | #bücherliebe | #bücherregal | #bücherwurm
📕 #books | #reading | #booklove | #bookshelf | #bookworm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https://www.instagram.com/p/BsqDExYhxqJ/media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48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1C56C-7C7F-4221-894B-133EA006B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7198813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041FC-54E1-4CAD-B3C8-A590535EE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0E3549-B56E-4139-81AA-1640125DDB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3590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98DF4-B307-430B-A000-A37519EC2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4698A-B991-4170-B7AD-80B7FF22E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622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20190207_101631</Template>
  <TotalTime>1</TotalTime>
  <Words>3039</Words>
  <Application>Microsoft Office PowerPoint</Application>
  <PresentationFormat>On-screen Show (4:3)</PresentationFormat>
  <Paragraphs>878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Reporting A Book A Day</vt:lpstr>
      <vt:lpstr>Instagram Key Metrics Table | _a_book_a_day</vt:lpstr>
      <vt:lpstr>Instagram Followers Total | _a_book_a_day</vt:lpstr>
      <vt:lpstr>Instagram Posts Table | _a_book_a_day - 1 of 10</vt:lpstr>
      <vt:lpstr>Instagram Posts Table | _a_book_a_day - 2 of 10</vt:lpstr>
      <vt:lpstr>Instagram Posts Table | _a_book_a_day - 3 of 10</vt:lpstr>
      <vt:lpstr>Instagram Posts Table | _a_book_a_day - 4 of 10</vt:lpstr>
      <vt:lpstr>Instagram Posts Table | _a_book_a_day - 5 of 10</vt:lpstr>
      <vt:lpstr>Instagram Posts Table | _a_book_a_day - 6 of 10</vt:lpstr>
      <vt:lpstr>Instagram Posts Table | _a_book_a_day - 7 of 10</vt:lpstr>
      <vt:lpstr>Instagram Posts Table | _a_book_a_day - 8 of 10</vt:lpstr>
      <vt:lpstr>Instagram Posts Table | _a_book_a_day - 9 of 10</vt:lpstr>
      <vt:lpstr>Instagram Posts Table | _a_book_a_day - 10 of 10</vt:lpstr>
      <vt:lpstr>Instagram Organic Reach by Post Type  | _a_book_a_day</vt:lpstr>
      <vt:lpstr>Instagram Organic Reach By Weekday | _a_book_a_day</vt:lpstr>
      <vt:lpstr>Instagram Hashtag Detection | _a_book_a_day - 1 of 3</vt:lpstr>
      <vt:lpstr>Instagram Hashtag Detection | _a_book_a_day - 2 of 3</vt:lpstr>
      <vt:lpstr>Instagram Hashtag Detection | _a_book_a_day - 3 of 3</vt:lpstr>
      <vt:lpstr>Instagram Reach | _a_book_a_day</vt:lpstr>
      <vt:lpstr>Instagram Impressions  | _a_book_a_day</vt:lpstr>
      <vt:lpstr>Instagram Stories Key Metrics Table | _a_book_a_day</vt:lpstr>
      <vt:lpstr>Instagram Story Type Distribution | _a_book_a_day</vt:lpstr>
      <vt:lpstr>Instagram Stories Key Metrics Line Chart | _a_book_a_day</vt:lpstr>
      <vt:lpstr>Instagram Stories Taps Line Chart | _a_book_a_day</vt:lpstr>
      <vt:lpstr>Instagram Stories Table  | _a_book_a_day - 1 of 9</vt:lpstr>
      <vt:lpstr>Instagram Stories Table  | _a_book_a_day - 2 of 9</vt:lpstr>
      <vt:lpstr>Instagram Stories Table  | _a_book_a_day - 3 of 9</vt:lpstr>
      <vt:lpstr>Instagram Stories Table  | _a_book_a_day - 4 of 9</vt:lpstr>
      <vt:lpstr>Instagram Stories Table  | _a_book_a_day - 5 of 9</vt:lpstr>
      <vt:lpstr>Instagram Stories Table  | _a_book_a_day - 6 of 9</vt:lpstr>
      <vt:lpstr>Instagram Stories Table  | _a_book_a_day - 7 of 9</vt:lpstr>
      <vt:lpstr>Instagram Stories Table  | _a_book_a_day - 8 of 9</vt:lpstr>
      <vt:lpstr>Instagram Stories Table  | _a_book_a_day - 9 of 9</vt:lpstr>
      <vt:lpstr>Instagram Interaction Rate | _a_book_a_day</vt:lpstr>
      <vt:lpstr>Instagram Followers Change Rate | _a_book_a_day</vt:lpstr>
      <vt:lpstr>Instagram Average Likes Per Post | _a_book_a_day</vt:lpstr>
      <vt:lpstr>Instagram Average Comments Per Post | _a_book_a_day</vt:lpstr>
      <vt:lpstr>Instagram Posts By Hour | _a_book_a_day</vt:lpstr>
      <vt:lpstr>Instagram Videos Table | _a_book_a_day</vt:lpstr>
      <vt:lpstr>Instagram Total Interactions | _a_book_a_day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A Book A Day</dc:title>
  <dc:creator>Frederik Peiniger</dc:creator>
  <cp:lastModifiedBy>Frederik Peiniger</cp:lastModifiedBy>
  <cp:revision>1</cp:revision>
  <dcterms:created xsi:type="dcterms:W3CDTF">2019-02-07T10:17:36Z</dcterms:created>
  <dcterms:modified xsi:type="dcterms:W3CDTF">2019-02-07T10:18:43Z</dcterms:modified>
</cp:coreProperties>
</file>