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8" r:id="rId41"/>
    <p:sldId id="299" r:id="rId42"/>
    <p:sldId id="300" r:id="rId43"/>
    <p:sldId id="301" r:id="rId44"/>
    <p:sldId id="302" r:id="rId45"/>
    <p:sldId id="303" r:id="rId46"/>
    <p:sldId id="304" r:id="rId47"/>
    <p:sldId id="305" r:id="rId48"/>
    <p:sldId id="306" r:id="rId49"/>
    <p:sldId id="307" r:id="rId50"/>
    <p:sldId id="308" r:id="rId51"/>
    <p:sldId id="309" r:id="rId52"/>
    <p:sldId id="310" r:id="rId53"/>
    <p:sldId id="311" r:id="rId54"/>
    <p:sldId id="312" r:id="rId55"/>
    <p:sldId id="313" r:id="rId5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7"/>
      <p:bold r:id="rId58"/>
      <p:italic r:id="rId59"/>
      <p:boldItalic r:id="rId6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1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9">
                  <c:v>337</c:v>
                </c:pt>
                <c:pt idx="10">
                  <c:v>426</c:v>
                </c:pt>
                <c:pt idx="11">
                  <c:v>525</c:v>
                </c:pt>
                <c:pt idx="12">
                  <c:v>605</c:v>
                </c:pt>
                <c:pt idx="13">
                  <c:v>652</c:v>
                </c:pt>
                <c:pt idx="14">
                  <c:v>779</c:v>
                </c:pt>
                <c:pt idx="15">
                  <c:v>945</c:v>
                </c:pt>
                <c:pt idx="16">
                  <c:v>1086</c:v>
                </c:pt>
                <c:pt idx="17">
                  <c:v>1235</c:v>
                </c:pt>
                <c:pt idx="18">
                  <c:v>1337</c:v>
                </c:pt>
                <c:pt idx="19">
                  <c:v>1362</c:v>
                </c:pt>
                <c:pt idx="20">
                  <c:v>1424</c:v>
                </c:pt>
                <c:pt idx="21">
                  <c:v>1486</c:v>
                </c:pt>
                <c:pt idx="22">
                  <c:v>1572</c:v>
                </c:pt>
                <c:pt idx="23">
                  <c:v>1678</c:v>
                </c:pt>
                <c:pt idx="24">
                  <c:v>1734</c:v>
                </c:pt>
                <c:pt idx="25">
                  <c:v>1777</c:v>
                </c:pt>
                <c:pt idx="26">
                  <c:v>1841</c:v>
                </c:pt>
                <c:pt idx="27">
                  <c:v>1940</c:v>
                </c:pt>
                <c:pt idx="28">
                  <c:v>2042</c:v>
                </c:pt>
                <c:pt idx="29">
                  <c:v>2126</c:v>
                </c:pt>
                <c:pt idx="30">
                  <c:v>2209</c:v>
                </c:pt>
                <c:pt idx="31">
                  <c:v>2251</c:v>
                </c:pt>
                <c:pt idx="32">
                  <c:v>2303</c:v>
                </c:pt>
                <c:pt idx="33">
                  <c:v>2365</c:v>
                </c:pt>
                <c:pt idx="34">
                  <c:v>2421</c:v>
                </c:pt>
                <c:pt idx="35">
                  <c:v>2490</c:v>
                </c:pt>
                <c:pt idx="36">
                  <c:v>2573</c:v>
                </c:pt>
                <c:pt idx="37">
                  <c:v>2633</c:v>
                </c:pt>
                <c:pt idx="38">
                  <c:v>2721</c:v>
                </c:pt>
                <c:pt idx="39">
                  <c:v>2793</c:v>
                </c:pt>
                <c:pt idx="40">
                  <c:v>2842</c:v>
                </c:pt>
                <c:pt idx="41">
                  <c:v>2894</c:v>
                </c:pt>
                <c:pt idx="42">
                  <c:v>2977</c:v>
                </c:pt>
                <c:pt idx="43">
                  <c:v>3108</c:v>
                </c:pt>
                <c:pt idx="44">
                  <c:v>3310</c:v>
                </c:pt>
                <c:pt idx="45">
                  <c:v>3473</c:v>
                </c:pt>
                <c:pt idx="46">
                  <c:v>3605</c:v>
                </c:pt>
                <c:pt idx="47">
                  <c:v>3689</c:v>
                </c:pt>
                <c:pt idx="48">
                  <c:v>3747</c:v>
                </c:pt>
                <c:pt idx="49">
                  <c:v>3786</c:v>
                </c:pt>
                <c:pt idx="50">
                  <c:v>3824</c:v>
                </c:pt>
                <c:pt idx="51">
                  <c:v>3898</c:v>
                </c:pt>
                <c:pt idx="52">
                  <c:v>3980</c:v>
                </c:pt>
                <c:pt idx="53">
                  <c:v>4052</c:v>
                </c:pt>
                <c:pt idx="54">
                  <c:v>4347</c:v>
                </c:pt>
                <c:pt idx="55">
                  <c:v>4712</c:v>
                </c:pt>
                <c:pt idx="56">
                  <c:v>5071</c:v>
                </c:pt>
                <c:pt idx="57">
                  <c:v>5377</c:v>
                </c:pt>
                <c:pt idx="58">
                  <c:v>5638</c:v>
                </c:pt>
                <c:pt idx="59">
                  <c:v>5851</c:v>
                </c:pt>
                <c:pt idx="60">
                  <c:v>6059</c:v>
                </c:pt>
                <c:pt idx="61">
                  <c:v>6437</c:v>
                </c:pt>
                <c:pt idx="62">
                  <c:v>6966</c:v>
                </c:pt>
                <c:pt idx="63">
                  <c:v>7458</c:v>
                </c:pt>
                <c:pt idx="64">
                  <c:v>7860</c:v>
                </c:pt>
                <c:pt idx="65">
                  <c:v>8290</c:v>
                </c:pt>
                <c:pt idx="66">
                  <c:v>8664</c:v>
                </c:pt>
                <c:pt idx="67">
                  <c:v>8865</c:v>
                </c:pt>
                <c:pt idx="68">
                  <c:v>9002</c:v>
                </c:pt>
                <c:pt idx="69">
                  <c:v>9129</c:v>
                </c:pt>
                <c:pt idx="70">
                  <c:v>9290</c:v>
                </c:pt>
                <c:pt idx="71">
                  <c:v>9420</c:v>
                </c:pt>
                <c:pt idx="72">
                  <c:v>9564</c:v>
                </c:pt>
                <c:pt idx="73">
                  <c:v>9736</c:v>
                </c:pt>
                <c:pt idx="74">
                  <c:v>9877</c:v>
                </c:pt>
                <c:pt idx="75">
                  <c:v>9972</c:v>
                </c:pt>
                <c:pt idx="76">
                  <c:v>10104</c:v>
                </c:pt>
                <c:pt idx="77">
                  <c:v>10215</c:v>
                </c:pt>
                <c:pt idx="78">
                  <c:v>10312</c:v>
                </c:pt>
                <c:pt idx="79">
                  <c:v>10417</c:v>
                </c:pt>
                <c:pt idx="80">
                  <c:v>10592</c:v>
                </c:pt>
                <c:pt idx="81">
                  <c:v>10717</c:v>
                </c:pt>
                <c:pt idx="82">
                  <c:v>10856</c:v>
                </c:pt>
                <c:pt idx="83">
                  <c:v>10968</c:v>
                </c:pt>
                <c:pt idx="84">
                  <c:v>11085</c:v>
                </c:pt>
                <c:pt idx="85">
                  <c:v>11183</c:v>
                </c:pt>
                <c:pt idx="86">
                  <c:v>11268</c:v>
                </c:pt>
                <c:pt idx="87">
                  <c:v>11339</c:v>
                </c:pt>
                <c:pt idx="88">
                  <c:v>11403</c:v>
                </c:pt>
                <c:pt idx="89">
                  <c:v>11460</c:v>
                </c:pt>
                <c:pt idx="90">
                  <c:v>11508</c:v>
                </c:pt>
                <c:pt idx="91">
                  <c:v>11539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FD-4772-B189-3A0F19E124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058928"/>
        <c:axId val="346061224"/>
      </c:lineChart>
      <c:dateAx>
        <c:axId val="3460589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61224"/>
        <c:crosses val="autoZero"/>
        <c:auto val="1"/>
        <c:lblOffset val="100"/>
        <c:baseTimeUnit val="days"/>
      </c:dateAx>
      <c:valAx>
        <c:axId val="346061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058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7820.1290322580599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8E-4525-941A-2740A421943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5216.43103448276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8E-4525-941A-2740A421943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8E-4525-941A-2740A42194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35244672"/>
        <c:axId val="435238440"/>
      </c:barChart>
      <c:catAx>
        <c:axId val="435244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38440"/>
        <c:crosses val="autoZero"/>
        <c:auto val="1"/>
        <c:lblAlgn val="ctr"/>
        <c:lblOffset val="100"/>
        <c:noMultiLvlLbl val="0"/>
      </c:catAx>
      <c:valAx>
        <c:axId val="435238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4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5795.3846153846198</c:v>
                </c:pt>
                <c:pt idx="1">
                  <c:v>5907.5333333333301</c:v>
                </c:pt>
                <c:pt idx="2">
                  <c:v>6387.3846153846198</c:v>
                </c:pt>
                <c:pt idx="3">
                  <c:v>5893.4615384615399</c:v>
                </c:pt>
                <c:pt idx="4">
                  <c:v>6828.0833333333303</c:v>
                </c:pt>
                <c:pt idx="5">
                  <c:v>6109.9166666666697</c:v>
                </c:pt>
                <c:pt idx="6">
                  <c:v>5947.75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9ED-471C-9BDA-3E0B497D0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5246640"/>
        <c:axId val="435247624"/>
      </c:barChart>
      <c:catAx>
        <c:axId val="435246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7624"/>
        <c:crosses val="autoZero"/>
        <c:auto val="1"/>
        <c:lblAlgn val="ctr"/>
        <c:lblOffset val="100"/>
        <c:noMultiLvlLbl val="0"/>
      </c:catAx>
      <c:valAx>
        <c:axId val="435247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5246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A9-403C-B79E-958379EDBC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81905544"/>
        <c:axId val="481906200"/>
      </c:lineChart>
      <c:dateAx>
        <c:axId val="481905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906200"/>
        <c:crosses val="autoZero"/>
        <c:auto val="1"/>
        <c:lblOffset val="100"/>
        <c:baseTimeUnit val="days"/>
      </c:dateAx>
      <c:valAx>
        <c:axId val="48190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8190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08-46B6-BBCB-3E01533204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840472"/>
        <c:axId val="492841128"/>
      </c:lineChart>
      <c:dateAx>
        <c:axId val="492840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41128"/>
        <c:crosses val="autoZero"/>
        <c:auto val="1"/>
        <c:lblOffset val="100"/>
        <c:baseTimeUnit val="days"/>
      </c:dateAx>
      <c:valAx>
        <c:axId val="492841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40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1B-4438-AD9C-EB3F40F0267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1B-4438-AD9C-EB3F40F026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92828008"/>
        <c:axId val="492828664"/>
      </c:barChart>
      <c:catAx>
        <c:axId val="492828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28664"/>
        <c:crosses val="autoZero"/>
        <c:auto val="1"/>
        <c:lblAlgn val="ctr"/>
        <c:lblOffset val="100"/>
        <c:noMultiLvlLbl val="0"/>
      </c:catAx>
      <c:valAx>
        <c:axId val="49282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28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 avg. reach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Sheet1!$B$2:$B$85</c:f>
              <c:numCache>
                <c:formatCode>General</c:formatCode>
                <c:ptCount val="84"/>
                <c:pt idx="0">
                  <c:v>2129</c:v>
                </c:pt>
                <c:pt idx="1">
                  <c:v>576</c:v>
                </c:pt>
                <c:pt idx="2">
                  <c:v>2390</c:v>
                </c:pt>
                <c:pt idx="3">
                  <c:v>585</c:v>
                </c:pt>
                <c:pt idx="4">
                  <c:v>2678</c:v>
                </c:pt>
                <c:pt idx="5">
                  <c:v>615</c:v>
                </c:pt>
                <c:pt idx="6">
                  <c:v>2781</c:v>
                </c:pt>
                <c:pt idx="7">
                  <c:v>574</c:v>
                </c:pt>
                <c:pt idx="8">
                  <c:v>2916</c:v>
                </c:pt>
                <c:pt idx="9">
                  <c:v>598</c:v>
                </c:pt>
                <c:pt idx="10">
                  <c:v>3049</c:v>
                </c:pt>
                <c:pt idx="11">
                  <c:v>680</c:v>
                </c:pt>
                <c:pt idx="12">
                  <c:v>2748</c:v>
                </c:pt>
                <c:pt idx="13">
                  <c:v>648</c:v>
                </c:pt>
                <c:pt idx="14">
                  <c:v>2759</c:v>
                </c:pt>
                <c:pt idx="15">
                  <c:v>642</c:v>
                </c:pt>
                <c:pt idx="16">
                  <c:v>2626</c:v>
                </c:pt>
                <c:pt idx="17">
                  <c:v>153</c:v>
                </c:pt>
                <c:pt idx="18">
                  <c:v>676</c:v>
                </c:pt>
                <c:pt idx="19">
                  <c:v>2628</c:v>
                </c:pt>
                <c:pt idx="20">
                  <c:v>161</c:v>
                </c:pt>
                <c:pt idx="21">
                  <c:v>667</c:v>
                </c:pt>
                <c:pt idx="22">
                  <c:v>2865</c:v>
                </c:pt>
                <c:pt idx="23">
                  <c:v>195</c:v>
                </c:pt>
                <c:pt idx="24">
                  <c:v>668</c:v>
                </c:pt>
                <c:pt idx="25">
                  <c:v>3112</c:v>
                </c:pt>
                <c:pt idx="26">
                  <c:v>247</c:v>
                </c:pt>
                <c:pt idx="27">
                  <c:v>686</c:v>
                </c:pt>
                <c:pt idx="28">
                  <c:v>2862</c:v>
                </c:pt>
                <c:pt idx="29">
                  <c:v>248</c:v>
                </c:pt>
                <c:pt idx="30">
                  <c:v>763</c:v>
                </c:pt>
                <c:pt idx="31">
                  <c:v>2735</c:v>
                </c:pt>
                <c:pt idx="32">
                  <c:v>229</c:v>
                </c:pt>
                <c:pt idx="33">
                  <c:v>888</c:v>
                </c:pt>
                <c:pt idx="34">
                  <c:v>2578.5</c:v>
                </c:pt>
                <c:pt idx="35">
                  <c:v>360</c:v>
                </c:pt>
                <c:pt idx="36">
                  <c:v>1013</c:v>
                </c:pt>
                <c:pt idx="37">
                  <c:v>2624</c:v>
                </c:pt>
                <c:pt idx="38">
                  <c:v>451</c:v>
                </c:pt>
                <c:pt idx="39">
                  <c:v>989</c:v>
                </c:pt>
                <c:pt idx="40">
                  <c:v>2584</c:v>
                </c:pt>
                <c:pt idx="41">
                  <c:v>449</c:v>
                </c:pt>
                <c:pt idx="42">
                  <c:v>953</c:v>
                </c:pt>
                <c:pt idx="43">
                  <c:v>2619</c:v>
                </c:pt>
                <c:pt idx="44">
                  <c:v>452</c:v>
                </c:pt>
                <c:pt idx="45">
                  <c:v>932</c:v>
                </c:pt>
                <c:pt idx="46">
                  <c:v>2923</c:v>
                </c:pt>
                <c:pt idx="47">
                  <c:v>393</c:v>
                </c:pt>
                <c:pt idx="48">
                  <c:v>947</c:v>
                </c:pt>
                <c:pt idx="49">
                  <c:v>2994</c:v>
                </c:pt>
                <c:pt idx="50">
                  <c:v>448</c:v>
                </c:pt>
                <c:pt idx="51">
                  <c:v>1007</c:v>
                </c:pt>
                <c:pt idx="52">
                  <c:v>2659</c:v>
                </c:pt>
                <c:pt idx="53">
                  <c:v>384</c:v>
                </c:pt>
                <c:pt idx="54">
                  <c:v>1004</c:v>
                </c:pt>
                <c:pt idx="55">
                  <c:v>2695</c:v>
                </c:pt>
                <c:pt idx="56">
                  <c:v>424</c:v>
                </c:pt>
                <c:pt idx="57">
                  <c:v>1027</c:v>
                </c:pt>
                <c:pt idx="58">
                  <c:v>2657</c:v>
                </c:pt>
                <c:pt idx="59">
                  <c:v>451</c:v>
                </c:pt>
                <c:pt idx="60">
                  <c:v>1057</c:v>
                </c:pt>
                <c:pt idx="61">
                  <c:v>2576</c:v>
                </c:pt>
                <c:pt idx="62">
                  <c:v>543</c:v>
                </c:pt>
                <c:pt idx="63">
                  <c:v>1053</c:v>
                </c:pt>
                <c:pt idx="64">
                  <c:v>2735</c:v>
                </c:pt>
                <c:pt idx="65">
                  <c:v>509</c:v>
                </c:pt>
                <c:pt idx="66">
                  <c:v>1391</c:v>
                </c:pt>
                <c:pt idx="67">
                  <c:v>2929</c:v>
                </c:pt>
                <c:pt idx="68">
                  <c:v>465</c:v>
                </c:pt>
                <c:pt idx="69">
                  <c:v>1573</c:v>
                </c:pt>
                <c:pt idx="70">
                  <c:v>2884</c:v>
                </c:pt>
                <c:pt idx="71">
                  <c:v>505</c:v>
                </c:pt>
                <c:pt idx="72">
                  <c:v>1684</c:v>
                </c:pt>
                <c:pt idx="73">
                  <c:v>2731</c:v>
                </c:pt>
                <c:pt idx="74">
                  <c:v>524</c:v>
                </c:pt>
                <c:pt idx="75">
                  <c:v>1722</c:v>
                </c:pt>
                <c:pt idx="76">
                  <c:v>2638</c:v>
                </c:pt>
                <c:pt idx="77">
                  <c:v>518</c:v>
                </c:pt>
                <c:pt idx="78">
                  <c:v>1789</c:v>
                </c:pt>
                <c:pt idx="79">
                  <c:v>2803.5</c:v>
                </c:pt>
                <c:pt idx="80">
                  <c:v>636.5</c:v>
                </c:pt>
                <c:pt idx="81">
                  <c:v>1732</c:v>
                </c:pt>
                <c:pt idx="82">
                  <c:v>2715</c:v>
                </c:pt>
                <c:pt idx="83">
                  <c:v>1658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459-4195-AB20-35C32A138F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_a_book_a_day exits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Sheet1!$C$2:$C$85</c:f>
              <c:numCache>
                <c:formatCode>General</c:formatCode>
                <c:ptCount val="84"/>
                <c:pt idx="0">
                  <c:v>229</c:v>
                </c:pt>
                <c:pt idx="1">
                  <c:v>84</c:v>
                </c:pt>
                <c:pt idx="2">
                  <c:v>336</c:v>
                </c:pt>
                <c:pt idx="3">
                  <c:v>82</c:v>
                </c:pt>
                <c:pt idx="4">
                  <c:v>426</c:v>
                </c:pt>
                <c:pt idx="5">
                  <c:v>153</c:v>
                </c:pt>
                <c:pt idx="6">
                  <c:v>431</c:v>
                </c:pt>
                <c:pt idx="7">
                  <c:v>95</c:v>
                </c:pt>
                <c:pt idx="8">
                  <c:v>416</c:v>
                </c:pt>
                <c:pt idx="9">
                  <c:v>76</c:v>
                </c:pt>
                <c:pt idx="10">
                  <c:v>431</c:v>
                </c:pt>
                <c:pt idx="11">
                  <c:v>164</c:v>
                </c:pt>
                <c:pt idx="12">
                  <c:v>396</c:v>
                </c:pt>
                <c:pt idx="13">
                  <c:v>72</c:v>
                </c:pt>
                <c:pt idx="14">
                  <c:v>403</c:v>
                </c:pt>
                <c:pt idx="15">
                  <c:v>71</c:v>
                </c:pt>
                <c:pt idx="16">
                  <c:v>371</c:v>
                </c:pt>
                <c:pt idx="17">
                  <c:v>31</c:v>
                </c:pt>
                <c:pt idx="18">
                  <c:v>93</c:v>
                </c:pt>
                <c:pt idx="19">
                  <c:v>299</c:v>
                </c:pt>
                <c:pt idx="20">
                  <c:v>31</c:v>
                </c:pt>
                <c:pt idx="21">
                  <c:v>102</c:v>
                </c:pt>
                <c:pt idx="22">
                  <c:v>411</c:v>
                </c:pt>
                <c:pt idx="23">
                  <c:v>35</c:v>
                </c:pt>
                <c:pt idx="24">
                  <c:v>92</c:v>
                </c:pt>
                <c:pt idx="25">
                  <c:v>425</c:v>
                </c:pt>
                <c:pt idx="26">
                  <c:v>52</c:v>
                </c:pt>
                <c:pt idx="27">
                  <c:v>94</c:v>
                </c:pt>
                <c:pt idx="28">
                  <c:v>343</c:v>
                </c:pt>
                <c:pt idx="29">
                  <c:v>44</c:v>
                </c:pt>
                <c:pt idx="30">
                  <c:v>92</c:v>
                </c:pt>
                <c:pt idx="31">
                  <c:v>391</c:v>
                </c:pt>
                <c:pt idx="32">
                  <c:v>36</c:v>
                </c:pt>
                <c:pt idx="33">
                  <c:v>117</c:v>
                </c:pt>
                <c:pt idx="34">
                  <c:v>580</c:v>
                </c:pt>
                <c:pt idx="35">
                  <c:v>69</c:v>
                </c:pt>
                <c:pt idx="36">
                  <c:v>132</c:v>
                </c:pt>
                <c:pt idx="37">
                  <c:v>361</c:v>
                </c:pt>
                <c:pt idx="38">
                  <c:v>82</c:v>
                </c:pt>
                <c:pt idx="39">
                  <c:v>137</c:v>
                </c:pt>
                <c:pt idx="40">
                  <c:v>327</c:v>
                </c:pt>
                <c:pt idx="41">
                  <c:v>64</c:v>
                </c:pt>
                <c:pt idx="42">
                  <c:v>135</c:v>
                </c:pt>
                <c:pt idx="43">
                  <c:v>303</c:v>
                </c:pt>
                <c:pt idx="44">
                  <c:v>80</c:v>
                </c:pt>
                <c:pt idx="45">
                  <c:v>133</c:v>
                </c:pt>
                <c:pt idx="46">
                  <c:v>337</c:v>
                </c:pt>
                <c:pt idx="47">
                  <c:v>53</c:v>
                </c:pt>
                <c:pt idx="48">
                  <c:v>146</c:v>
                </c:pt>
                <c:pt idx="49">
                  <c:v>349</c:v>
                </c:pt>
                <c:pt idx="50">
                  <c:v>52</c:v>
                </c:pt>
                <c:pt idx="51">
                  <c:v>135</c:v>
                </c:pt>
                <c:pt idx="52">
                  <c:v>318</c:v>
                </c:pt>
                <c:pt idx="53">
                  <c:v>48</c:v>
                </c:pt>
                <c:pt idx="54">
                  <c:v>108</c:v>
                </c:pt>
                <c:pt idx="55">
                  <c:v>324</c:v>
                </c:pt>
                <c:pt idx="56">
                  <c:v>60</c:v>
                </c:pt>
                <c:pt idx="57">
                  <c:v>121</c:v>
                </c:pt>
                <c:pt idx="58">
                  <c:v>305</c:v>
                </c:pt>
                <c:pt idx="59">
                  <c:v>64</c:v>
                </c:pt>
                <c:pt idx="60">
                  <c:v>145</c:v>
                </c:pt>
                <c:pt idx="61">
                  <c:v>286</c:v>
                </c:pt>
                <c:pt idx="62">
                  <c:v>97</c:v>
                </c:pt>
                <c:pt idx="63">
                  <c:v>130</c:v>
                </c:pt>
                <c:pt idx="64">
                  <c:v>298</c:v>
                </c:pt>
                <c:pt idx="65">
                  <c:v>73</c:v>
                </c:pt>
                <c:pt idx="66">
                  <c:v>202</c:v>
                </c:pt>
                <c:pt idx="67">
                  <c:v>311</c:v>
                </c:pt>
                <c:pt idx="68">
                  <c:v>55</c:v>
                </c:pt>
                <c:pt idx="69">
                  <c:v>194</c:v>
                </c:pt>
                <c:pt idx="70">
                  <c:v>279</c:v>
                </c:pt>
                <c:pt idx="71">
                  <c:v>83</c:v>
                </c:pt>
                <c:pt idx="72">
                  <c:v>256</c:v>
                </c:pt>
                <c:pt idx="73">
                  <c:v>283</c:v>
                </c:pt>
                <c:pt idx="74">
                  <c:v>57</c:v>
                </c:pt>
                <c:pt idx="75">
                  <c:v>208</c:v>
                </c:pt>
                <c:pt idx="76">
                  <c:v>251</c:v>
                </c:pt>
                <c:pt idx="77">
                  <c:v>70</c:v>
                </c:pt>
                <c:pt idx="78">
                  <c:v>261</c:v>
                </c:pt>
                <c:pt idx="79">
                  <c:v>477</c:v>
                </c:pt>
                <c:pt idx="80">
                  <c:v>162</c:v>
                </c:pt>
                <c:pt idx="81">
                  <c:v>207</c:v>
                </c:pt>
                <c:pt idx="82">
                  <c:v>604</c:v>
                </c:pt>
                <c:pt idx="83">
                  <c:v>214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459-4195-AB20-35C32A138F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_a_book_a_day impressions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Sheet1!$D$2:$D$85</c:f>
              <c:numCache>
                <c:formatCode>General</c:formatCode>
                <c:ptCount val="84"/>
                <c:pt idx="0">
                  <c:v>2398</c:v>
                </c:pt>
                <c:pt idx="1">
                  <c:v>657</c:v>
                </c:pt>
                <c:pt idx="2">
                  <c:v>2801</c:v>
                </c:pt>
                <c:pt idx="3">
                  <c:v>679</c:v>
                </c:pt>
                <c:pt idx="4">
                  <c:v>3159</c:v>
                </c:pt>
                <c:pt idx="5">
                  <c:v>1445</c:v>
                </c:pt>
                <c:pt idx="6">
                  <c:v>3228</c:v>
                </c:pt>
                <c:pt idx="7">
                  <c:v>664</c:v>
                </c:pt>
                <c:pt idx="8">
                  <c:v>3406</c:v>
                </c:pt>
                <c:pt idx="9">
                  <c:v>668</c:v>
                </c:pt>
                <c:pt idx="10">
                  <c:v>3514</c:v>
                </c:pt>
                <c:pt idx="11">
                  <c:v>1611</c:v>
                </c:pt>
                <c:pt idx="12">
                  <c:v>3188</c:v>
                </c:pt>
                <c:pt idx="13">
                  <c:v>730</c:v>
                </c:pt>
                <c:pt idx="14">
                  <c:v>3192</c:v>
                </c:pt>
                <c:pt idx="15">
                  <c:v>713</c:v>
                </c:pt>
                <c:pt idx="16">
                  <c:v>2983</c:v>
                </c:pt>
                <c:pt idx="17">
                  <c:v>178</c:v>
                </c:pt>
                <c:pt idx="18">
                  <c:v>766</c:v>
                </c:pt>
                <c:pt idx="19">
                  <c:v>3019</c:v>
                </c:pt>
                <c:pt idx="20">
                  <c:v>186</c:v>
                </c:pt>
                <c:pt idx="21">
                  <c:v>769</c:v>
                </c:pt>
                <c:pt idx="22">
                  <c:v>3270</c:v>
                </c:pt>
                <c:pt idx="23">
                  <c:v>220</c:v>
                </c:pt>
                <c:pt idx="24">
                  <c:v>751</c:v>
                </c:pt>
                <c:pt idx="25">
                  <c:v>3655</c:v>
                </c:pt>
                <c:pt idx="26">
                  <c:v>282</c:v>
                </c:pt>
                <c:pt idx="27">
                  <c:v>758</c:v>
                </c:pt>
                <c:pt idx="28">
                  <c:v>3249</c:v>
                </c:pt>
                <c:pt idx="29">
                  <c:v>277</c:v>
                </c:pt>
                <c:pt idx="30">
                  <c:v>850</c:v>
                </c:pt>
                <c:pt idx="31">
                  <c:v>3178</c:v>
                </c:pt>
                <c:pt idx="32">
                  <c:v>274</c:v>
                </c:pt>
                <c:pt idx="33">
                  <c:v>1020</c:v>
                </c:pt>
                <c:pt idx="34">
                  <c:v>5810</c:v>
                </c:pt>
                <c:pt idx="35">
                  <c:v>408</c:v>
                </c:pt>
                <c:pt idx="36">
                  <c:v>1135</c:v>
                </c:pt>
                <c:pt idx="37">
                  <c:v>3079</c:v>
                </c:pt>
                <c:pt idx="38">
                  <c:v>523</c:v>
                </c:pt>
                <c:pt idx="39">
                  <c:v>1110</c:v>
                </c:pt>
                <c:pt idx="40">
                  <c:v>2939</c:v>
                </c:pt>
                <c:pt idx="41">
                  <c:v>516</c:v>
                </c:pt>
                <c:pt idx="42">
                  <c:v>1113</c:v>
                </c:pt>
                <c:pt idx="43">
                  <c:v>3008</c:v>
                </c:pt>
                <c:pt idx="44">
                  <c:v>524</c:v>
                </c:pt>
                <c:pt idx="45">
                  <c:v>1069</c:v>
                </c:pt>
                <c:pt idx="46">
                  <c:v>3334</c:v>
                </c:pt>
                <c:pt idx="47">
                  <c:v>448</c:v>
                </c:pt>
                <c:pt idx="48">
                  <c:v>1094</c:v>
                </c:pt>
                <c:pt idx="49">
                  <c:v>3427</c:v>
                </c:pt>
                <c:pt idx="50">
                  <c:v>501</c:v>
                </c:pt>
                <c:pt idx="51">
                  <c:v>1148</c:v>
                </c:pt>
                <c:pt idx="52">
                  <c:v>3027</c:v>
                </c:pt>
                <c:pt idx="53">
                  <c:v>438</c:v>
                </c:pt>
                <c:pt idx="54">
                  <c:v>1145</c:v>
                </c:pt>
                <c:pt idx="55">
                  <c:v>3052</c:v>
                </c:pt>
                <c:pt idx="56">
                  <c:v>501</c:v>
                </c:pt>
                <c:pt idx="57">
                  <c:v>1147</c:v>
                </c:pt>
                <c:pt idx="58">
                  <c:v>3016</c:v>
                </c:pt>
                <c:pt idx="59">
                  <c:v>511</c:v>
                </c:pt>
                <c:pt idx="60">
                  <c:v>1195</c:v>
                </c:pt>
                <c:pt idx="61">
                  <c:v>2900</c:v>
                </c:pt>
                <c:pt idx="62">
                  <c:v>620</c:v>
                </c:pt>
                <c:pt idx="63">
                  <c:v>1222</c:v>
                </c:pt>
                <c:pt idx="64">
                  <c:v>3125</c:v>
                </c:pt>
                <c:pt idx="65">
                  <c:v>563</c:v>
                </c:pt>
                <c:pt idx="66">
                  <c:v>1595</c:v>
                </c:pt>
                <c:pt idx="67">
                  <c:v>3356</c:v>
                </c:pt>
                <c:pt idx="68">
                  <c:v>524</c:v>
                </c:pt>
                <c:pt idx="69">
                  <c:v>1763</c:v>
                </c:pt>
                <c:pt idx="70">
                  <c:v>3249</c:v>
                </c:pt>
                <c:pt idx="71">
                  <c:v>608</c:v>
                </c:pt>
                <c:pt idx="72">
                  <c:v>1913</c:v>
                </c:pt>
                <c:pt idx="73">
                  <c:v>3096</c:v>
                </c:pt>
                <c:pt idx="74">
                  <c:v>598</c:v>
                </c:pt>
                <c:pt idx="75">
                  <c:v>1942</c:v>
                </c:pt>
                <c:pt idx="76">
                  <c:v>2894</c:v>
                </c:pt>
                <c:pt idx="77">
                  <c:v>596</c:v>
                </c:pt>
                <c:pt idx="78">
                  <c:v>2068</c:v>
                </c:pt>
                <c:pt idx="79">
                  <c:v>6229</c:v>
                </c:pt>
                <c:pt idx="80">
                  <c:v>1470</c:v>
                </c:pt>
                <c:pt idx="81">
                  <c:v>1953</c:v>
                </c:pt>
                <c:pt idx="82">
                  <c:v>9041</c:v>
                </c:pt>
                <c:pt idx="83">
                  <c:v>1866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459-4195-AB20-35C32A138F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_a_book_a_day replies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Sheet1!$E$2:$E$85</c:f>
              <c:numCache>
                <c:formatCode>General</c:formatCode>
                <c:ptCount val="8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2</c:v>
                </c:pt>
                <c:pt idx="7">
                  <c:v>1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4</c:v>
                </c:pt>
                <c:pt idx="12">
                  <c:v>3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3</c:v>
                </c:pt>
                <c:pt idx="17">
                  <c:v>0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1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1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1</c:v>
                </c:pt>
                <c:pt idx="80">
                  <c:v>2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459-4195-AB20-35C32A138F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824728"/>
        <c:axId val="492821776"/>
      </c:lineChart>
      <c:catAx>
        <c:axId val="492824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21776"/>
        <c:crosses val="autoZero"/>
        <c:auto val="1"/>
        <c:lblAlgn val="ctr"/>
        <c:lblOffset val="100"/>
        <c:noMultiLvlLbl val="0"/>
      </c:catAx>
      <c:valAx>
        <c:axId val="492821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24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 Taps Back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Sheet1!$B$2:$B$85</c:f>
              <c:numCache>
                <c:formatCode>General</c:formatCode>
                <c:ptCount val="84"/>
                <c:pt idx="0">
                  <c:v>27</c:v>
                </c:pt>
                <c:pt idx="1">
                  <c:v>7</c:v>
                </c:pt>
                <c:pt idx="2">
                  <c:v>32</c:v>
                </c:pt>
                <c:pt idx="3">
                  <c:v>13</c:v>
                </c:pt>
                <c:pt idx="4">
                  <c:v>40</c:v>
                </c:pt>
                <c:pt idx="5">
                  <c:v>44</c:v>
                </c:pt>
                <c:pt idx="6">
                  <c:v>50</c:v>
                </c:pt>
                <c:pt idx="7">
                  <c:v>10</c:v>
                </c:pt>
                <c:pt idx="8">
                  <c:v>44</c:v>
                </c:pt>
                <c:pt idx="9">
                  <c:v>10</c:v>
                </c:pt>
                <c:pt idx="10">
                  <c:v>57</c:v>
                </c:pt>
                <c:pt idx="11">
                  <c:v>69</c:v>
                </c:pt>
                <c:pt idx="12">
                  <c:v>34</c:v>
                </c:pt>
                <c:pt idx="13">
                  <c:v>8</c:v>
                </c:pt>
                <c:pt idx="14">
                  <c:v>45</c:v>
                </c:pt>
                <c:pt idx="15">
                  <c:v>8</c:v>
                </c:pt>
                <c:pt idx="16">
                  <c:v>40</c:v>
                </c:pt>
                <c:pt idx="17">
                  <c:v>2</c:v>
                </c:pt>
                <c:pt idx="18">
                  <c:v>4</c:v>
                </c:pt>
                <c:pt idx="19">
                  <c:v>39</c:v>
                </c:pt>
                <c:pt idx="20">
                  <c:v>2</c:v>
                </c:pt>
                <c:pt idx="21">
                  <c:v>16</c:v>
                </c:pt>
                <c:pt idx="22">
                  <c:v>33</c:v>
                </c:pt>
                <c:pt idx="23">
                  <c:v>0</c:v>
                </c:pt>
                <c:pt idx="24">
                  <c:v>6</c:v>
                </c:pt>
                <c:pt idx="25">
                  <c:v>55</c:v>
                </c:pt>
                <c:pt idx="26">
                  <c:v>4</c:v>
                </c:pt>
                <c:pt idx="27">
                  <c:v>11</c:v>
                </c:pt>
                <c:pt idx="28">
                  <c:v>52</c:v>
                </c:pt>
                <c:pt idx="29">
                  <c:v>5</c:v>
                </c:pt>
                <c:pt idx="30">
                  <c:v>9</c:v>
                </c:pt>
                <c:pt idx="31">
                  <c:v>44</c:v>
                </c:pt>
                <c:pt idx="32">
                  <c:v>7</c:v>
                </c:pt>
                <c:pt idx="33">
                  <c:v>20</c:v>
                </c:pt>
                <c:pt idx="34">
                  <c:v>111</c:v>
                </c:pt>
                <c:pt idx="35">
                  <c:v>3</c:v>
                </c:pt>
                <c:pt idx="36">
                  <c:v>6</c:v>
                </c:pt>
                <c:pt idx="37">
                  <c:v>50</c:v>
                </c:pt>
                <c:pt idx="38">
                  <c:v>7</c:v>
                </c:pt>
                <c:pt idx="39">
                  <c:v>18</c:v>
                </c:pt>
                <c:pt idx="40">
                  <c:v>44</c:v>
                </c:pt>
                <c:pt idx="41">
                  <c:v>5</c:v>
                </c:pt>
                <c:pt idx="42">
                  <c:v>20</c:v>
                </c:pt>
                <c:pt idx="43">
                  <c:v>37</c:v>
                </c:pt>
                <c:pt idx="44">
                  <c:v>5</c:v>
                </c:pt>
                <c:pt idx="45">
                  <c:v>11</c:v>
                </c:pt>
                <c:pt idx="46">
                  <c:v>48</c:v>
                </c:pt>
                <c:pt idx="47">
                  <c:v>7</c:v>
                </c:pt>
                <c:pt idx="48">
                  <c:v>14</c:v>
                </c:pt>
                <c:pt idx="49">
                  <c:v>46</c:v>
                </c:pt>
                <c:pt idx="50">
                  <c:v>10</c:v>
                </c:pt>
                <c:pt idx="51">
                  <c:v>22</c:v>
                </c:pt>
                <c:pt idx="52">
                  <c:v>48</c:v>
                </c:pt>
                <c:pt idx="53">
                  <c:v>3</c:v>
                </c:pt>
                <c:pt idx="54">
                  <c:v>20</c:v>
                </c:pt>
                <c:pt idx="55">
                  <c:v>41</c:v>
                </c:pt>
                <c:pt idx="56">
                  <c:v>9</c:v>
                </c:pt>
                <c:pt idx="57">
                  <c:v>17</c:v>
                </c:pt>
                <c:pt idx="58">
                  <c:v>49</c:v>
                </c:pt>
                <c:pt idx="59">
                  <c:v>8</c:v>
                </c:pt>
                <c:pt idx="60">
                  <c:v>13</c:v>
                </c:pt>
                <c:pt idx="61">
                  <c:v>24</c:v>
                </c:pt>
                <c:pt idx="62">
                  <c:v>4</c:v>
                </c:pt>
                <c:pt idx="63">
                  <c:v>14</c:v>
                </c:pt>
                <c:pt idx="64">
                  <c:v>34</c:v>
                </c:pt>
                <c:pt idx="65">
                  <c:v>6</c:v>
                </c:pt>
                <c:pt idx="66">
                  <c:v>24</c:v>
                </c:pt>
                <c:pt idx="67">
                  <c:v>46</c:v>
                </c:pt>
                <c:pt idx="68">
                  <c:v>7</c:v>
                </c:pt>
                <c:pt idx="69">
                  <c:v>37</c:v>
                </c:pt>
                <c:pt idx="70">
                  <c:v>53</c:v>
                </c:pt>
                <c:pt idx="71">
                  <c:v>9</c:v>
                </c:pt>
                <c:pt idx="72">
                  <c:v>24</c:v>
                </c:pt>
                <c:pt idx="73">
                  <c:v>46</c:v>
                </c:pt>
                <c:pt idx="74">
                  <c:v>11</c:v>
                </c:pt>
                <c:pt idx="75">
                  <c:v>32</c:v>
                </c:pt>
                <c:pt idx="76">
                  <c:v>49</c:v>
                </c:pt>
                <c:pt idx="77">
                  <c:v>11</c:v>
                </c:pt>
                <c:pt idx="78">
                  <c:v>31</c:v>
                </c:pt>
                <c:pt idx="79">
                  <c:v>150</c:v>
                </c:pt>
                <c:pt idx="80">
                  <c:v>35</c:v>
                </c:pt>
                <c:pt idx="81">
                  <c:v>33</c:v>
                </c:pt>
                <c:pt idx="82">
                  <c:v>240</c:v>
                </c:pt>
                <c:pt idx="83">
                  <c:v>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49-4CB3-8A22-5A762AD626B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_a_book_a_day Taps Forward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Sheet1!$A$2:$A$85</c:f>
              <c:numCache>
                <c:formatCode>General</c:formatCode>
                <c:ptCount val="84"/>
                <c:pt idx="0">
                  <c:v>1.01</c:v>
                </c:pt>
                <c:pt idx="1">
                  <c:v>1.1200000000000001</c:v>
                </c:pt>
                <c:pt idx="2">
                  <c:v>2.0099999999999998</c:v>
                </c:pt>
                <c:pt idx="3">
                  <c:v>2.12</c:v>
                </c:pt>
                <c:pt idx="4">
                  <c:v>3.01</c:v>
                </c:pt>
                <c:pt idx="5">
                  <c:v>3.12</c:v>
                </c:pt>
                <c:pt idx="6">
                  <c:v>4.01</c:v>
                </c:pt>
                <c:pt idx="7">
                  <c:v>4.12</c:v>
                </c:pt>
                <c:pt idx="8">
                  <c:v>5.01</c:v>
                </c:pt>
                <c:pt idx="9">
                  <c:v>5.12</c:v>
                </c:pt>
                <c:pt idx="10">
                  <c:v>6.01</c:v>
                </c:pt>
                <c:pt idx="11">
                  <c:v>6.12</c:v>
                </c:pt>
                <c:pt idx="12">
                  <c:v>7.01</c:v>
                </c:pt>
                <c:pt idx="13">
                  <c:v>7.12</c:v>
                </c:pt>
                <c:pt idx="14">
                  <c:v>8.01</c:v>
                </c:pt>
                <c:pt idx="15">
                  <c:v>8.1199999999999992</c:v>
                </c:pt>
                <c:pt idx="16">
                  <c:v>9.01</c:v>
                </c:pt>
                <c:pt idx="17">
                  <c:v>9.11</c:v>
                </c:pt>
                <c:pt idx="18">
                  <c:v>9.1199999999999992</c:v>
                </c:pt>
                <c:pt idx="19">
                  <c:v>10.01</c:v>
                </c:pt>
                <c:pt idx="20">
                  <c:v>10.11</c:v>
                </c:pt>
                <c:pt idx="21">
                  <c:v>10.119999999999999</c:v>
                </c:pt>
                <c:pt idx="22">
                  <c:v>11.01</c:v>
                </c:pt>
                <c:pt idx="23">
                  <c:v>11.11</c:v>
                </c:pt>
                <c:pt idx="24">
                  <c:v>11.12</c:v>
                </c:pt>
                <c:pt idx="25">
                  <c:v>12.01</c:v>
                </c:pt>
                <c:pt idx="26">
                  <c:v>12.11</c:v>
                </c:pt>
                <c:pt idx="27">
                  <c:v>12.12</c:v>
                </c:pt>
                <c:pt idx="28">
                  <c:v>13.01</c:v>
                </c:pt>
                <c:pt idx="29">
                  <c:v>13.11</c:v>
                </c:pt>
                <c:pt idx="30">
                  <c:v>13.12</c:v>
                </c:pt>
                <c:pt idx="31">
                  <c:v>14.01</c:v>
                </c:pt>
                <c:pt idx="32">
                  <c:v>14.11</c:v>
                </c:pt>
                <c:pt idx="33">
                  <c:v>14.12</c:v>
                </c:pt>
                <c:pt idx="34">
                  <c:v>15.01</c:v>
                </c:pt>
                <c:pt idx="35">
                  <c:v>15.11</c:v>
                </c:pt>
                <c:pt idx="36">
                  <c:v>15.12</c:v>
                </c:pt>
                <c:pt idx="37">
                  <c:v>16.010000000000002</c:v>
                </c:pt>
                <c:pt idx="38">
                  <c:v>16.11</c:v>
                </c:pt>
                <c:pt idx="39">
                  <c:v>16.12</c:v>
                </c:pt>
                <c:pt idx="40">
                  <c:v>17.010000000000002</c:v>
                </c:pt>
                <c:pt idx="41">
                  <c:v>17.11</c:v>
                </c:pt>
                <c:pt idx="42">
                  <c:v>17.12</c:v>
                </c:pt>
                <c:pt idx="43">
                  <c:v>18.010000000000002</c:v>
                </c:pt>
                <c:pt idx="44">
                  <c:v>18.11</c:v>
                </c:pt>
                <c:pt idx="45">
                  <c:v>18.12</c:v>
                </c:pt>
                <c:pt idx="46">
                  <c:v>19.010000000000002</c:v>
                </c:pt>
                <c:pt idx="47">
                  <c:v>19.11</c:v>
                </c:pt>
                <c:pt idx="48">
                  <c:v>19.12</c:v>
                </c:pt>
                <c:pt idx="49">
                  <c:v>20.010000000000002</c:v>
                </c:pt>
                <c:pt idx="50">
                  <c:v>20.11</c:v>
                </c:pt>
                <c:pt idx="51">
                  <c:v>20.12</c:v>
                </c:pt>
                <c:pt idx="52">
                  <c:v>21.01</c:v>
                </c:pt>
                <c:pt idx="53">
                  <c:v>21.11</c:v>
                </c:pt>
                <c:pt idx="54">
                  <c:v>21.12</c:v>
                </c:pt>
                <c:pt idx="55">
                  <c:v>22.01</c:v>
                </c:pt>
                <c:pt idx="56">
                  <c:v>22.11</c:v>
                </c:pt>
                <c:pt idx="57">
                  <c:v>22.12</c:v>
                </c:pt>
                <c:pt idx="58">
                  <c:v>23.01</c:v>
                </c:pt>
                <c:pt idx="59">
                  <c:v>23.11</c:v>
                </c:pt>
                <c:pt idx="60">
                  <c:v>23.12</c:v>
                </c:pt>
                <c:pt idx="61">
                  <c:v>24.01</c:v>
                </c:pt>
                <c:pt idx="62">
                  <c:v>24.11</c:v>
                </c:pt>
                <c:pt idx="63">
                  <c:v>24.12</c:v>
                </c:pt>
                <c:pt idx="64">
                  <c:v>25.01</c:v>
                </c:pt>
                <c:pt idx="65">
                  <c:v>25.11</c:v>
                </c:pt>
                <c:pt idx="66">
                  <c:v>25.12</c:v>
                </c:pt>
                <c:pt idx="67">
                  <c:v>26.01</c:v>
                </c:pt>
                <c:pt idx="68">
                  <c:v>26.11</c:v>
                </c:pt>
                <c:pt idx="69">
                  <c:v>26.12</c:v>
                </c:pt>
                <c:pt idx="70">
                  <c:v>27.01</c:v>
                </c:pt>
                <c:pt idx="71">
                  <c:v>27.11</c:v>
                </c:pt>
                <c:pt idx="72">
                  <c:v>27.12</c:v>
                </c:pt>
                <c:pt idx="73">
                  <c:v>28.01</c:v>
                </c:pt>
                <c:pt idx="74">
                  <c:v>28.11</c:v>
                </c:pt>
                <c:pt idx="75">
                  <c:v>28.12</c:v>
                </c:pt>
                <c:pt idx="76">
                  <c:v>29.01</c:v>
                </c:pt>
                <c:pt idx="77">
                  <c:v>29.11</c:v>
                </c:pt>
                <c:pt idx="78">
                  <c:v>29.12</c:v>
                </c:pt>
                <c:pt idx="79">
                  <c:v>30.01</c:v>
                </c:pt>
                <c:pt idx="80">
                  <c:v>30.11</c:v>
                </c:pt>
                <c:pt idx="81">
                  <c:v>30.12</c:v>
                </c:pt>
                <c:pt idx="82">
                  <c:v>31.01</c:v>
                </c:pt>
                <c:pt idx="83">
                  <c:v>31.12</c:v>
                </c:pt>
              </c:numCache>
            </c:numRef>
          </c:cat>
          <c:val>
            <c:numRef>
              <c:f>Sheet1!$C$2:$C$85</c:f>
              <c:numCache>
                <c:formatCode>General</c:formatCode>
                <c:ptCount val="84"/>
                <c:pt idx="0">
                  <c:v>1704</c:v>
                </c:pt>
                <c:pt idx="1">
                  <c:v>466</c:v>
                </c:pt>
                <c:pt idx="2">
                  <c:v>1914</c:v>
                </c:pt>
                <c:pt idx="3">
                  <c:v>480</c:v>
                </c:pt>
                <c:pt idx="4">
                  <c:v>2080</c:v>
                </c:pt>
                <c:pt idx="5">
                  <c:v>1065</c:v>
                </c:pt>
                <c:pt idx="6">
                  <c:v>2188</c:v>
                </c:pt>
                <c:pt idx="7">
                  <c:v>438</c:v>
                </c:pt>
                <c:pt idx="8">
                  <c:v>2289</c:v>
                </c:pt>
                <c:pt idx="9">
                  <c:v>471</c:v>
                </c:pt>
                <c:pt idx="10">
                  <c:v>2435</c:v>
                </c:pt>
                <c:pt idx="11">
                  <c:v>1195</c:v>
                </c:pt>
                <c:pt idx="12">
                  <c:v>2242</c:v>
                </c:pt>
                <c:pt idx="13">
                  <c:v>506</c:v>
                </c:pt>
                <c:pt idx="14">
                  <c:v>2172</c:v>
                </c:pt>
                <c:pt idx="15">
                  <c:v>499</c:v>
                </c:pt>
                <c:pt idx="16">
                  <c:v>2056</c:v>
                </c:pt>
                <c:pt idx="17">
                  <c:v>112</c:v>
                </c:pt>
                <c:pt idx="18">
                  <c:v>544</c:v>
                </c:pt>
                <c:pt idx="19">
                  <c:v>2156</c:v>
                </c:pt>
                <c:pt idx="20">
                  <c:v>106</c:v>
                </c:pt>
                <c:pt idx="21">
                  <c:v>520</c:v>
                </c:pt>
                <c:pt idx="22">
                  <c:v>2255</c:v>
                </c:pt>
                <c:pt idx="23">
                  <c:v>144</c:v>
                </c:pt>
                <c:pt idx="24">
                  <c:v>508</c:v>
                </c:pt>
                <c:pt idx="25">
                  <c:v>2466</c:v>
                </c:pt>
                <c:pt idx="26">
                  <c:v>176</c:v>
                </c:pt>
                <c:pt idx="27">
                  <c:v>525</c:v>
                </c:pt>
                <c:pt idx="28">
                  <c:v>2283</c:v>
                </c:pt>
                <c:pt idx="29">
                  <c:v>176</c:v>
                </c:pt>
                <c:pt idx="30">
                  <c:v>598</c:v>
                </c:pt>
                <c:pt idx="31">
                  <c:v>2201</c:v>
                </c:pt>
                <c:pt idx="32">
                  <c:v>172</c:v>
                </c:pt>
                <c:pt idx="33">
                  <c:v>703</c:v>
                </c:pt>
                <c:pt idx="34">
                  <c:v>4307</c:v>
                </c:pt>
                <c:pt idx="35">
                  <c:v>267</c:v>
                </c:pt>
                <c:pt idx="36">
                  <c:v>778</c:v>
                </c:pt>
                <c:pt idx="37">
                  <c:v>2157</c:v>
                </c:pt>
                <c:pt idx="38">
                  <c:v>324</c:v>
                </c:pt>
                <c:pt idx="39">
                  <c:v>756</c:v>
                </c:pt>
                <c:pt idx="40">
                  <c:v>2106</c:v>
                </c:pt>
                <c:pt idx="41">
                  <c:v>353</c:v>
                </c:pt>
                <c:pt idx="42">
                  <c:v>753</c:v>
                </c:pt>
                <c:pt idx="43">
                  <c:v>2111</c:v>
                </c:pt>
                <c:pt idx="44">
                  <c:v>332</c:v>
                </c:pt>
                <c:pt idx="45">
                  <c:v>721</c:v>
                </c:pt>
                <c:pt idx="46">
                  <c:v>2375</c:v>
                </c:pt>
                <c:pt idx="47">
                  <c:v>302</c:v>
                </c:pt>
                <c:pt idx="48">
                  <c:v>712</c:v>
                </c:pt>
                <c:pt idx="49">
                  <c:v>2406</c:v>
                </c:pt>
                <c:pt idx="50">
                  <c:v>361</c:v>
                </c:pt>
                <c:pt idx="51">
                  <c:v>797</c:v>
                </c:pt>
                <c:pt idx="52">
                  <c:v>2088</c:v>
                </c:pt>
                <c:pt idx="53">
                  <c:v>315</c:v>
                </c:pt>
                <c:pt idx="54">
                  <c:v>826</c:v>
                </c:pt>
                <c:pt idx="55">
                  <c:v>2125</c:v>
                </c:pt>
                <c:pt idx="56">
                  <c:v>329</c:v>
                </c:pt>
                <c:pt idx="57">
                  <c:v>832</c:v>
                </c:pt>
                <c:pt idx="58">
                  <c:v>2107</c:v>
                </c:pt>
                <c:pt idx="59">
                  <c:v>345</c:v>
                </c:pt>
                <c:pt idx="60">
                  <c:v>835</c:v>
                </c:pt>
                <c:pt idx="61">
                  <c:v>2027</c:v>
                </c:pt>
                <c:pt idx="62">
                  <c:v>417</c:v>
                </c:pt>
                <c:pt idx="63">
                  <c:v>811</c:v>
                </c:pt>
                <c:pt idx="64">
                  <c:v>2193</c:v>
                </c:pt>
                <c:pt idx="65">
                  <c:v>394</c:v>
                </c:pt>
                <c:pt idx="66">
                  <c:v>1097</c:v>
                </c:pt>
                <c:pt idx="67">
                  <c:v>2378</c:v>
                </c:pt>
                <c:pt idx="68">
                  <c:v>371</c:v>
                </c:pt>
                <c:pt idx="69">
                  <c:v>1209</c:v>
                </c:pt>
                <c:pt idx="70">
                  <c:v>2363</c:v>
                </c:pt>
                <c:pt idx="71">
                  <c:v>408</c:v>
                </c:pt>
                <c:pt idx="72">
                  <c:v>1241</c:v>
                </c:pt>
                <c:pt idx="73">
                  <c:v>2163</c:v>
                </c:pt>
                <c:pt idx="74">
                  <c:v>435</c:v>
                </c:pt>
                <c:pt idx="75">
                  <c:v>1323</c:v>
                </c:pt>
                <c:pt idx="76">
                  <c:v>2080</c:v>
                </c:pt>
                <c:pt idx="77">
                  <c:v>413</c:v>
                </c:pt>
                <c:pt idx="78">
                  <c:v>1398</c:v>
                </c:pt>
                <c:pt idx="79">
                  <c:v>4835</c:v>
                </c:pt>
                <c:pt idx="80">
                  <c:v>1109</c:v>
                </c:pt>
                <c:pt idx="81">
                  <c:v>1370</c:v>
                </c:pt>
                <c:pt idx="82">
                  <c:v>7284</c:v>
                </c:pt>
                <c:pt idx="83">
                  <c:v>1272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49-4CB3-8A22-5A762AD626B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2839160"/>
        <c:axId val="492833256"/>
      </c:lineChart>
      <c:catAx>
        <c:axId val="492839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33256"/>
        <c:crosses val="autoZero"/>
        <c:auto val="1"/>
        <c:lblAlgn val="ctr"/>
        <c:lblOffset val="100"/>
        <c:noMultiLvlLbl val="0"/>
      </c:catAx>
      <c:valAx>
        <c:axId val="492833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2839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40.157499999999999</c:v>
                </c:pt>
                <c:pt idx="11">
                  <c:v>31.368400000000001</c:v>
                </c:pt>
                <c:pt idx="12">
                  <c:v>24.247800000000002</c:v>
                </c:pt>
                <c:pt idx="13">
                  <c:v>23.2484</c:v>
                </c:pt>
                <c:pt idx="14">
                  <c:v>60.559399999999997</c:v>
                </c:pt>
                <c:pt idx="15">
                  <c:v>20.069600000000001</c:v>
                </c:pt>
                <c:pt idx="16">
                  <c:v>20.196999999999999</c:v>
                </c:pt>
                <c:pt idx="17">
                  <c:v>21.637899999999998</c:v>
                </c:pt>
                <c:pt idx="18">
                  <c:v>19.984400000000001</c:v>
                </c:pt>
                <c:pt idx="19">
                  <c:v>12.601900000000001</c:v>
                </c:pt>
                <c:pt idx="20">
                  <c:v>10.4092</c:v>
                </c:pt>
                <c:pt idx="21">
                  <c:v>12.7835</c:v>
                </c:pt>
                <c:pt idx="22">
                  <c:v>21.7135</c:v>
                </c:pt>
                <c:pt idx="23">
                  <c:v>12.2462</c:v>
                </c:pt>
                <c:pt idx="24">
                  <c:v>12.133599999999999</c:v>
                </c:pt>
                <c:pt idx="25">
                  <c:v>12.4217</c:v>
                </c:pt>
                <c:pt idx="26">
                  <c:v>16.694299999999998</c:v>
                </c:pt>
                <c:pt idx="27">
                  <c:v>12.0106</c:v>
                </c:pt>
                <c:pt idx="28">
                  <c:v>11.401300000000001</c:v>
                </c:pt>
                <c:pt idx="29">
                  <c:v>9.3089999999999993</c:v>
                </c:pt>
                <c:pt idx="30">
                  <c:v>23.534800000000001</c:v>
                </c:pt>
                <c:pt idx="31">
                  <c:v>8.3856999999999999</c:v>
                </c:pt>
                <c:pt idx="32">
                  <c:v>9.2666000000000004</c:v>
                </c:pt>
                <c:pt idx="33">
                  <c:v>18.9374</c:v>
                </c:pt>
                <c:pt idx="34">
                  <c:v>31.717500000000001</c:v>
                </c:pt>
                <c:pt idx="35">
                  <c:v>12.749499999999999</c:v>
                </c:pt>
                <c:pt idx="36">
                  <c:v>14.697699999999999</c:v>
                </c:pt>
                <c:pt idx="37">
                  <c:v>8.2597000000000005</c:v>
                </c:pt>
                <c:pt idx="38">
                  <c:v>11.1692</c:v>
                </c:pt>
                <c:pt idx="39">
                  <c:v>10.010899999999999</c:v>
                </c:pt>
                <c:pt idx="40">
                  <c:v>14.8385</c:v>
                </c:pt>
                <c:pt idx="41">
                  <c:v>8.7866</c:v>
                </c:pt>
                <c:pt idx="42">
                  <c:v>9.8125999999999998</c:v>
                </c:pt>
                <c:pt idx="43">
                  <c:v>15.7133</c:v>
                </c:pt>
                <c:pt idx="44">
                  <c:v>9.8161000000000005</c:v>
                </c:pt>
                <c:pt idx="45">
                  <c:v>10.2919</c:v>
                </c:pt>
                <c:pt idx="46">
                  <c:v>11.161300000000001</c:v>
                </c:pt>
                <c:pt idx="47">
                  <c:v>12.805</c:v>
                </c:pt>
                <c:pt idx="48">
                  <c:v>4.1688999999999998</c:v>
                </c:pt>
                <c:pt idx="49">
                  <c:v>11.417999999999999</c:v>
                </c:pt>
                <c:pt idx="50">
                  <c:v>7.8581000000000003</c:v>
                </c:pt>
                <c:pt idx="51">
                  <c:v>10.9039</c:v>
                </c:pt>
                <c:pt idx="52">
                  <c:v>15.0038</c:v>
                </c:pt>
                <c:pt idx="53">
                  <c:v>16.3596</c:v>
                </c:pt>
                <c:pt idx="54">
                  <c:v>17.265999999999998</c:v>
                </c:pt>
                <c:pt idx="55">
                  <c:v>32.744500000000002</c:v>
                </c:pt>
                <c:pt idx="56">
                  <c:v>7.3605</c:v>
                </c:pt>
                <c:pt idx="57">
                  <c:v>6.9678000000000004</c:v>
                </c:pt>
                <c:pt idx="58">
                  <c:v>18.848700000000001</c:v>
                </c:pt>
                <c:pt idx="59">
                  <c:v>5.9889000000000001</c:v>
                </c:pt>
                <c:pt idx="60">
                  <c:v>6.3811999999999998</c:v>
                </c:pt>
                <c:pt idx="61">
                  <c:v>21.526900000000001</c:v>
                </c:pt>
                <c:pt idx="62">
                  <c:v>14.594799999999999</c:v>
                </c:pt>
                <c:pt idx="63">
                  <c:v>20.715499999999999</c:v>
                </c:pt>
                <c:pt idx="64">
                  <c:v>23.527899999999999</c:v>
                </c:pt>
                <c:pt idx="65">
                  <c:v>9.0402000000000005</c:v>
                </c:pt>
                <c:pt idx="66">
                  <c:v>5.7686000000000002</c:v>
                </c:pt>
                <c:pt idx="67">
                  <c:v>18.245100000000001</c:v>
                </c:pt>
                <c:pt idx="68">
                  <c:v>5.2725999999999997</c:v>
                </c:pt>
                <c:pt idx="69">
                  <c:v>9.4428999999999998</c:v>
                </c:pt>
                <c:pt idx="70">
                  <c:v>6.0593000000000004</c:v>
                </c:pt>
                <c:pt idx="71">
                  <c:v>9.1928999999999998</c:v>
                </c:pt>
                <c:pt idx="72">
                  <c:v>6.2367999999999997</c:v>
                </c:pt>
                <c:pt idx="73">
                  <c:v>7.9584999999999999</c:v>
                </c:pt>
                <c:pt idx="74">
                  <c:v>10.952500000000001</c:v>
                </c:pt>
                <c:pt idx="75">
                  <c:v>5.0853000000000002</c:v>
                </c:pt>
                <c:pt idx="76">
                  <c:v>11.4764</c:v>
                </c:pt>
                <c:pt idx="77">
                  <c:v>8.2684999999999995</c:v>
                </c:pt>
                <c:pt idx="78">
                  <c:v>8.8571000000000009</c:v>
                </c:pt>
                <c:pt idx="79">
                  <c:v>7.9409000000000001</c:v>
                </c:pt>
                <c:pt idx="80">
                  <c:v>5.9024999999999999</c:v>
                </c:pt>
                <c:pt idx="81">
                  <c:v>8.3161000000000005</c:v>
                </c:pt>
                <c:pt idx="82">
                  <c:v>5.2754000000000003</c:v>
                </c:pt>
                <c:pt idx="83">
                  <c:v>6.6989999999999998</c:v>
                </c:pt>
                <c:pt idx="84">
                  <c:v>7.1740000000000004</c:v>
                </c:pt>
                <c:pt idx="85">
                  <c:v>14.172800000000001</c:v>
                </c:pt>
                <c:pt idx="86">
                  <c:v>5.0780000000000003</c:v>
                </c:pt>
                <c:pt idx="87">
                  <c:v>11.3156</c:v>
                </c:pt>
                <c:pt idx="88">
                  <c:v>4.0190000000000001</c:v>
                </c:pt>
                <c:pt idx="89">
                  <c:v>4.0153999999999996</c:v>
                </c:pt>
                <c:pt idx="90">
                  <c:v>3.6659999999999999</c:v>
                </c:pt>
                <c:pt idx="91">
                  <c:v>3.0417000000000001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48-484F-86A7-E67E7078DA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13936"/>
        <c:axId val="530509016"/>
      </c:lineChart>
      <c:dateAx>
        <c:axId val="530513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09016"/>
        <c:crosses val="autoZero"/>
        <c:auto val="1"/>
        <c:lblOffset val="100"/>
        <c:baseTimeUnit val="days"/>
      </c:dateAx>
      <c:valAx>
        <c:axId val="530509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3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10">
                  <c:v>26.409495548961399</c:v>
                </c:pt>
                <c:pt idx="11">
                  <c:v>23.239436619718301</c:v>
                </c:pt>
                <c:pt idx="12">
                  <c:v>15.2380952380952</c:v>
                </c:pt>
                <c:pt idx="13">
                  <c:v>7.7685950413223104</c:v>
                </c:pt>
                <c:pt idx="14">
                  <c:v>19.478527607362</c:v>
                </c:pt>
                <c:pt idx="15">
                  <c:v>21.309370988446702</c:v>
                </c:pt>
                <c:pt idx="16">
                  <c:v>14.9206349206349</c:v>
                </c:pt>
                <c:pt idx="17">
                  <c:v>13.720073664825</c:v>
                </c:pt>
                <c:pt idx="18">
                  <c:v>8.2591093117408896</c:v>
                </c:pt>
                <c:pt idx="19">
                  <c:v>1.8698578908003001</c:v>
                </c:pt>
                <c:pt idx="20">
                  <c:v>4.5521292217327503</c:v>
                </c:pt>
                <c:pt idx="21">
                  <c:v>4.3539325842696597</c:v>
                </c:pt>
                <c:pt idx="22">
                  <c:v>5.7873485868102303</c:v>
                </c:pt>
                <c:pt idx="23">
                  <c:v>6.7430025445292596</c:v>
                </c:pt>
                <c:pt idx="24">
                  <c:v>3.3373063170441002</c:v>
                </c:pt>
                <c:pt idx="25">
                  <c:v>2.4798154555940002</c:v>
                </c:pt>
                <c:pt idx="26">
                  <c:v>3.6015756893641</c:v>
                </c:pt>
                <c:pt idx="27">
                  <c:v>5.3775122216186899</c:v>
                </c:pt>
                <c:pt idx="28">
                  <c:v>5.2577319587628901</c:v>
                </c:pt>
                <c:pt idx="29">
                  <c:v>4.1136141038197804</c:v>
                </c:pt>
                <c:pt idx="30">
                  <c:v>3.9040451552210702</c:v>
                </c:pt>
                <c:pt idx="31">
                  <c:v>1.9013128112268001</c:v>
                </c:pt>
                <c:pt idx="32">
                  <c:v>2.3100844069302502</c:v>
                </c:pt>
                <c:pt idx="33">
                  <c:v>2.6921406860616601</c:v>
                </c:pt>
                <c:pt idx="34">
                  <c:v>2.3678646934460899</c:v>
                </c:pt>
                <c:pt idx="35">
                  <c:v>2.8500619578686499</c:v>
                </c:pt>
                <c:pt idx="36">
                  <c:v>3.3333333333333299</c:v>
                </c:pt>
                <c:pt idx="37">
                  <c:v>2.3319082782743901</c:v>
                </c:pt>
                <c:pt idx="38">
                  <c:v>3.3421952145841201</c:v>
                </c:pt>
                <c:pt idx="39">
                  <c:v>2.64608599779493</c:v>
                </c:pt>
                <c:pt idx="40">
                  <c:v>1.7543859649122799</c:v>
                </c:pt>
                <c:pt idx="41">
                  <c:v>1.8296973961998599</c:v>
                </c:pt>
                <c:pt idx="42">
                  <c:v>2.8680027643400101</c:v>
                </c:pt>
                <c:pt idx="43">
                  <c:v>4.4004030903594202</c:v>
                </c:pt>
                <c:pt idx="44">
                  <c:v>6.4993564993564998</c:v>
                </c:pt>
                <c:pt idx="45">
                  <c:v>4.9244712990936597</c:v>
                </c:pt>
                <c:pt idx="46">
                  <c:v>3.8007486323063602</c:v>
                </c:pt>
                <c:pt idx="47">
                  <c:v>2.3300970873786402</c:v>
                </c:pt>
                <c:pt idx="48">
                  <c:v>1.5722417999457801</c:v>
                </c:pt>
                <c:pt idx="49">
                  <c:v>1.0408326661329099</c:v>
                </c:pt>
                <c:pt idx="50">
                  <c:v>1.0036978341257301</c:v>
                </c:pt>
                <c:pt idx="51">
                  <c:v>1.9351464435146399</c:v>
                </c:pt>
                <c:pt idx="52">
                  <c:v>2.1036428937916898</c:v>
                </c:pt>
                <c:pt idx="53">
                  <c:v>1.80904522613065</c:v>
                </c:pt>
                <c:pt idx="54">
                  <c:v>7.2803553800592304</c:v>
                </c:pt>
                <c:pt idx="55">
                  <c:v>8.3965953531170907</c:v>
                </c:pt>
                <c:pt idx="56">
                  <c:v>7.6188455008489004</c:v>
                </c:pt>
                <c:pt idx="57">
                  <c:v>6.0343127588246901</c:v>
                </c:pt>
                <c:pt idx="58">
                  <c:v>4.8540078110470501</c:v>
                </c:pt>
                <c:pt idx="59">
                  <c:v>3.7779354380986199</c:v>
                </c:pt>
                <c:pt idx="60">
                  <c:v>3.5549478721586101</c:v>
                </c:pt>
                <c:pt idx="61">
                  <c:v>6.2386532431094199</c:v>
                </c:pt>
                <c:pt idx="62">
                  <c:v>8.2181140282740408</c:v>
                </c:pt>
                <c:pt idx="63">
                  <c:v>7.0628768303186904</c:v>
                </c:pt>
                <c:pt idx="64">
                  <c:v>5.3901850362027401</c:v>
                </c:pt>
                <c:pt idx="65">
                  <c:v>5.4707379134860101</c:v>
                </c:pt>
                <c:pt idx="66">
                  <c:v>4.51145958986731</c:v>
                </c:pt>
                <c:pt idx="67">
                  <c:v>2.3199445983379499</c:v>
                </c:pt>
                <c:pt idx="68">
                  <c:v>1.5454032712915999</c:v>
                </c:pt>
                <c:pt idx="69">
                  <c:v>1.4107976005332199</c:v>
                </c:pt>
                <c:pt idx="70">
                  <c:v>1.76361047212181</c:v>
                </c:pt>
                <c:pt idx="71">
                  <c:v>1.3993541442411199</c:v>
                </c:pt>
                <c:pt idx="72">
                  <c:v>1.5286624203821699</c:v>
                </c:pt>
                <c:pt idx="73">
                  <c:v>1.7984107068172299</c:v>
                </c:pt>
                <c:pt idx="74">
                  <c:v>1.4482333607230899</c:v>
                </c:pt>
                <c:pt idx="75">
                  <c:v>0.96183051533866604</c:v>
                </c:pt>
                <c:pt idx="76">
                  <c:v>1.323706377858</c:v>
                </c:pt>
                <c:pt idx="77">
                  <c:v>1.09857482185273</c:v>
                </c:pt>
                <c:pt idx="78">
                  <c:v>0.94958394517865896</c:v>
                </c:pt>
                <c:pt idx="79">
                  <c:v>1.0182311869666401</c:v>
                </c:pt>
                <c:pt idx="80">
                  <c:v>1.67994624172026</c:v>
                </c:pt>
                <c:pt idx="81">
                  <c:v>1.1801359516616301</c:v>
                </c:pt>
                <c:pt idx="82">
                  <c:v>1.29700475879444</c:v>
                </c:pt>
                <c:pt idx="83">
                  <c:v>1.0316875460574799</c:v>
                </c:pt>
                <c:pt idx="84">
                  <c:v>1.0667396061269101</c:v>
                </c:pt>
                <c:pt idx="85">
                  <c:v>0.88407758231844802</c:v>
                </c:pt>
                <c:pt idx="86">
                  <c:v>0.76008226772780096</c:v>
                </c:pt>
                <c:pt idx="87">
                  <c:v>0.63010294639687603</c:v>
                </c:pt>
                <c:pt idx="88">
                  <c:v>0.56442367051768205</c:v>
                </c:pt>
                <c:pt idx="89">
                  <c:v>0.49986845566956101</c:v>
                </c:pt>
                <c:pt idx="90">
                  <c:v>0.41884816753926701</c:v>
                </c:pt>
                <c:pt idx="91">
                  <c:v>0.26937782412235001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96-4DF2-AE33-B0F40C2E51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10000"/>
        <c:axId val="530513608"/>
      </c:lineChart>
      <c:dateAx>
        <c:axId val="530510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3608"/>
        <c:crosses val="autoZero"/>
        <c:auto val="1"/>
        <c:lblOffset val="100"/>
        <c:baseTimeUnit val="days"/>
      </c:dateAx>
      <c:valAx>
        <c:axId val="530513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160</c:v>
                </c:pt>
                <c:pt idx="3">
                  <c:v>80</c:v>
                </c:pt>
                <c:pt idx="4">
                  <c:v>114</c:v>
                </c:pt>
                <c:pt idx="5">
                  <c:v>139</c:v>
                </c:pt>
                <c:pt idx="6">
                  <c:v>173</c:v>
                </c:pt>
                <c:pt idx="7">
                  <c:v>174</c:v>
                </c:pt>
                <c:pt idx="8">
                  <c:v>167</c:v>
                </c:pt>
                <c:pt idx="9">
                  <c:v>238</c:v>
                </c:pt>
                <c:pt idx="10">
                  <c:v>150</c:v>
                </c:pt>
                <c:pt idx="11">
                  <c:v>148</c:v>
                </c:pt>
                <c:pt idx="12">
                  <c:v>137</c:v>
                </c:pt>
                <c:pt idx="13">
                  <c:v>144</c:v>
                </c:pt>
                <c:pt idx="14">
                  <c:v>388</c:v>
                </c:pt>
                <c:pt idx="15">
                  <c:v>171</c:v>
                </c:pt>
                <c:pt idx="16">
                  <c:v>205</c:v>
                </c:pt>
                <c:pt idx="17">
                  <c:v>234</c:v>
                </c:pt>
                <c:pt idx="18">
                  <c:v>252</c:v>
                </c:pt>
                <c:pt idx="19">
                  <c:v>168</c:v>
                </c:pt>
                <c:pt idx="20">
                  <c:v>143</c:v>
                </c:pt>
                <c:pt idx="21">
                  <c:v>186</c:v>
                </c:pt>
                <c:pt idx="22">
                  <c:v>330</c:v>
                </c:pt>
                <c:pt idx="23">
                  <c:v>194</c:v>
                </c:pt>
                <c:pt idx="24">
                  <c:v>207</c:v>
                </c:pt>
                <c:pt idx="25">
                  <c:v>213</c:v>
                </c:pt>
                <c:pt idx="26">
                  <c:v>295</c:v>
                </c:pt>
                <c:pt idx="27">
                  <c:v>225</c:v>
                </c:pt>
                <c:pt idx="28">
                  <c:v>218</c:v>
                </c:pt>
                <c:pt idx="29">
                  <c:v>189</c:v>
                </c:pt>
                <c:pt idx="30">
                  <c:v>493</c:v>
                </c:pt>
                <c:pt idx="31">
                  <c:v>187</c:v>
                </c:pt>
                <c:pt idx="32">
                  <c:v>207</c:v>
                </c:pt>
                <c:pt idx="33">
                  <c:v>425</c:v>
                </c:pt>
                <c:pt idx="34">
                  <c:v>651</c:v>
                </c:pt>
                <c:pt idx="35">
                  <c:v>304</c:v>
                </c:pt>
                <c:pt idx="36">
                  <c:v>362</c:v>
                </c:pt>
                <c:pt idx="37">
                  <c:v>212</c:v>
                </c:pt>
                <c:pt idx="38">
                  <c:v>278</c:v>
                </c:pt>
                <c:pt idx="39">
                  <c:v>264</c:v>
                </c:pt>
                <c:pt idx="40">
                  <c:v>417</c:v>
                </c:pt>
                <c:pt idx="41">
                  <c:v>247</c:v>
                </c:pt>
                <c:pt idx="42">
                  <c:v>288</c:v>
                </c:pt>
                <c:pt idx="43">
                  <c:v>462</c:v>
                </c:pt>
                <c:pt idx="44">
                  <c:v>310</c:v>
                </c:pt>
                <c:pt idx="45">
                  <c:v>340</c:v>
                </c:pt>
                <c:pt idx="46">
                  <c:v>387</c:v>
                </c:pt>
                <c:pt idx="47">
                  <c:v>458</c:v>
                </c:pt>
                <c:pt idx="48">
                  <c:v>155</c:v>
                </c:pt>
                <c:pt idx="49">
                  <c:v>426</c:v>
                </c:pt>
                <c:pt idx="50">
                  <c:v>291</c:v>
                </c:pt>
                <c:pt idx="51">
                  <c:v>416</c:v>
                </c:pt>
                <c:pt idx="52">
                  <c:v>580</c:v>
                </c:pt>
                <c:pt idx="53">
                  <c:v>632</c:v>
                </c:pt>
                <c:pt idx="54">
                  <c:v>706</c:v>
                </c:pt>
                <c:pt idx="55">
                  <c:v>1355</c:v>
                </c:pt>
                <c:pt idx="56">
                  <c:v>353</c:v>
                </c:pt>
                <c:pt idx="57">
                  <c:v>361</c:v>
                </c:pt>
                <c:pt idx="58">
                  <c:v>987</c:v>
                </c:pt>
                <c:pt idx="59">
                  <c:v>341</c:v>
                </c:pt>
                <c:pt idx="60">
                  <c:v>373</c:v>
                </c:pt>
                <c:pt idx="61">
                  <c:v>1253</c:v>
                </c:pt>
                <c:pt idx="62">
                  <c:v>965</c:v>
                </c:pt>
                <c:pt idx="63">
                  <c:v>1451</c:v>
                </c:pt>
                <c:pt idx="64">
                  <c:v>1715</c:v>
                </c:pt>
                <c:pt idx="65">
                  <c:v>710</c:v>
                </c:pt>
                <c:pt idx="66">
                  <c:v>475</c:v>
                </c:pt>
                <c:pt idx="67">
                  <c:v>1517</c:v>
                </c:pt>
                <c:pt idx="68">
                  <c:v>470</c:v>
                </c:pt>
                <c:pt idx="69">
                  <c:v>837</c:v>
                </c:pt>
                <c:pt idx="70">
                  <c:v>553</c:v>
                </c:pt>
                <c:pt idx="71">
                  <c:v>849</c:v>
                </c:pt>
                <c:pt idx="72">
                  <c:v>588</c:v>
                </c:pt>
                <c:pt idx="73">
                  <c:v>764</c:v>
                </c:pt>
                <c:pt idx="74">
                  <c:v>1063</c:v>
                </c:pt>
                <c:pt idx="75">
                  <c:v>495</c:v>
                </c:pt>
                <c:pt idx="76">
                  <c:v>1148</c:v>
                </c:pt>
                <c:pt idx="77">
                  <c:v>816</c:v>
                </c:pt>
                <c:pt idx="78">
                  <c:v>875</c:v>
                </c:pt>
                <c:pt idx="79">
                  <c:v>823</c:v>
                </c:pt>
                <c:pt idx="80">
                  <c:v>611</c:v>
                </c:pt>
                <c:pt idx="81">
                  <c:v>878</c:v>
                </c:pt>
                <c:pt idx="82">
                  <c:v>566</c:v>
                </c:pt>
                <c:pt idx="83">
                  <c:v>727</c:v>
                </c:pt>
                <c:pt idx="84">
                  <c:v>781</c:v>
                </c:pt>
                <c:pt idx="85">
                  <c:v>1563</c:v>
                </c:pt>
                <c:pt idx="86">
                  <c:v>564</c:v>
                </c:pt>
                <c:pt idx="87">
                  <c:v>1275</c:v>
                </c:pt>
                <c:pt idx="88">
                  <c:v>457</c:v>
                </c:pt>
                <c:pt idx="89">
                  <c:v>458</c:v>
                </c:pt>
                <c:pt idx="90">
                  <c:v>420</c:v>
                </c:pt>
                <c:pt idx="91">
                  <c:v>348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CBE-4960-B152-015DE6EDE1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16888"/>
        <c:axId val="530515248"/>
      </c:lineChart>
      <c:dateAx>
        <c:axId val="53051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5248"/>
        <c:crosses val="autoZero"/>
        <c:auto val="1"/>
        <c:lblOffset val="100"/>
        <c:baseTimeUnit val="days"/>
      </c:dateAx>
      <c:valAx>
        <c:axId val="530515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1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Sheet1!$A$2:$A$93</c:f>
              <c:numCache>
                <c:formatCode>m/d/yyyy</c:formatCode>
                <c:ptCount val="92"/>
                <c:pt idx="0">
                  <c:v>43405</c:v>
                </c:pt>
                <c:pt idx="1">
                  <c:v>43406</c:v>
                </c:pt>
                <c:pt idx="2">
                  <c:v>43407</c:v>
                </c:pt>
                <c:pt idx="3">
                  <c:v>43408</c:v>
                </c:pt>
                <c:pt idx="4">
                  <c:v>43409</c:v>
                </c:pt>
                <c:pt idx="5">
                  <c:v>43410</c:v>
                </c:pt>
                <c:pt idx="6">
                  <c:v>43411</c:v>
                </c:pt>
                <c:pt idx="7">
                  <c:v>43412</c:v>
                </c:pt>
                <c:pt idx="8">
                  <c:v>43413</c:v>
                </c:pt>
                <c:pt idx="9">
                  <c:v>43414</c:v>
                </c:pt>
                <c:pt idx="10">
                  <c:v>43415</c:v>
                </c:pt>
                <c:pt idx="11">
                  <c:v>43416</c:v>
                </c:pt>
                <c:pt idx="12">
                  <c:v>43417</c:v>
                </c:pt>
                <c:pt idx="13">
                  <c:v>43418</c:v>
                </c:pt>
                <c:pt idx="14">
                  <c:v>43419</c:v>
                </c:pt>
                <c:pt idx="15">
                  <c:v>43420</c:v>
                </c:pt>
                <c:pt idx="16">
                  <c:v>43421</c:v>
                </c:pt>
                <c:pt idx="17">
                  <c:v>43422</c:v>
                </c:pt>
                <c:pt idx="18">
                  <c:v>43423</c:v>
                </c:pt>
                <c:pt idx="19">
                  <c:v>43424</c:v>
                </c:pt>
                <c:pt idx="20">
                  <c:v>43425</c:v>
                </c:pt>
                <c:pt idx="21">
                  <c:v>43426</c:v>
                </c:pt>
                <c:pt idx="22">
                  <c:v>43427</c:v>
                </c:pt>
                <c:pt idx="23">
                  <c:v>43428</c:v>
                </c:pt>
                <c:pt idx="24">
                  <c:v>43429</c:v>
                </c:pt>
                <c:pt idx="25">
                  <c:v>43430</c:v>
                </c:pt>
                <c:pt idx="26">
                  <c:v>43431</c:v>
                </c:pt>
                <c:pt idx="27">
                  <c:v>43432</c:v>
                </c:pt>
                <c:pt idx="28">
                  <c:v>43433</c:v>
                </c:pt>
                <c:pt idx="29">
                  <c:v>43434</c:v>
                </c:pt>
                <c:pt idx="30">
                  <c:v>43435</c:v>
                </c:pt>
                <c:pt idx="31">
                  <c:v>43436</c:v>
                </c:pt>
                <c:pt idx="32">
                  <c:v>43437</c:v>
                </c:pt>
                <c:pt idx="33">
                  <c:v>43438</c:v>
                </c:pt>
                <c:pt idx="34">
                  <c:v>43439</c:v>
                </c:pt>
                <c:pt idx="35">
                  <c:v>43440</c:v>
                </c:pt>
                <c:pt idx="36">
                  <c:v>43441</c:v>
                </c:pt>
                <c:pt idx="37">
                  <c:v>43442</c:v>
                </c:pt>
                <c:pt idx="38">
                  <c:v>43443</c:v>
                </c:pt>
                <c:pt idx="39">
                  <c:v>43444</c:v>
                </c:pt>
                <c:pt idx="40">
                  <c:v>43445</c:v>
                </c:pt>
                <c:pt idx="41">
                  <c:v>43446</c:v>
                </c:pt>
                <c:pt idx="42">
                  <c:v>43447</c:v>
                </c:pt>
                <c:pt idx="43">
                  <c:v>43448</c:v>
                </c:pt>
                <c:pt idx="44">
                  <c:v>43449</c:v>
                </c:pt>
                <c:pt idx="45">
                  <c:v>43450</c:v>
                </c:pt>
                <c:pt idx="46">
                  <c:v>43451</c:v>
                </c:pt>
                <c:pt idx="47">
                  <c:v>43452</c:v>
                </c:pt>
                <c:pt idx="48">
                  <c:v>43453</c:v>
                </c:pt>
                <c:pt idx="49">
                  <c:v>43454</c:v>
                </c:pt>
                <c:pt idx="50">
                  <c:v>43455</c:v>
                </c:pt>
                <c:pt idx="51">
                  <c:v>43456</c:v>
                </c:pt>
                <c:pt idx="52">
                  <c:v>43457</c:v>
                </c:pt>
                <c:pt idx="53">
                  <c:v>43458</c:v>
                </c:pt>
                <c:pt idx="54">
                  <c:v>43459</c:v>
                </c:pt>
                <c:pt idx="55">
                  <c:v>43460</c:v>
                </c:pt>
                <c:pt idx="56">
                  <c:v>43461</c:v>
                </c:pt>
                <c:pt idx="57">
                  <c:v>43462</c:v>
                </c:pt>
                <c:pt idx="58">
                  <c:v>43463</c:v>
                </c:pt>
                <c:pt idx="59">
                  <c:v>43464</c:v>
                </c:pt>
                <c:pt idx="60">
                  <c:v>43465</c:v>
                </c:pt>
                <c:pt idx="61">
                  <c:v>43466</c:v>
                </c:pt>
                <c:pt idx="62">
                  <c:v>43467</c:v>
                </c:pt>
                <c:pt idx="63">
                  <c:v>43468</c:v>
                </c:pt>
                <c:pt idx="64">
                  <c:v>43469</c:v>
                </c:pt>
                <c:pt idx="65">
                  <c:v>43470</c:v>
                </c:pt>
                <c:pt idx="66">
                  <c:v>43471</c:v>
                </c:pt>
                <c:pt idx="67">
                  <c:v>43472</c:v>
                </c:pt>
                <c:pt idx="68">
                  <c:v>43473</c:v>
                </c:pt>
                <c:pt idx="69">
                  <c:v>43474</c:v>
                </c:pt>
                <c:pt idx="70">
                  <c:v>43475</c:v>
                </c:pt>
                <c:pt idx="71">
                  <c:v>43476</c:v>
                </c:pt>
                <c:pt idx="72">
                  <c:v>43477</c:v>
                </c:pt>
                <c:pt idx="73">
                  <c:v>43478</c:v>
                </c:pt>
                <c:pt idx="74">
                  <c:v>43479</c:v>
                </c:pt>
                <c:pt idx="75">
                  <c:v>43480</c:v>
                </c:pt>
                <c:pt idx="76">
                  <c:v>43481</c:v>
                </c:pt>
                <c:pt idx="77">
                  <c:v>43482</c:v>
                </c:pt>
                <c:pt idx="78">
                  <c:v>43483</c:v>
                </c:pt>
                <c:pt idx="79">
                  <c:v>43484</c:v>
                </c:pt>
                <c:pt idx="80">
                  <c:v>43485</c:v>
                </c:pt>
                <c:pt idx="81">
                  <c:v>43486</c:v>
                </c:pt>
                <c:pt idx="82">
                  <c:v>43487</c:v>
                </c:pt>
                <c:pt idx="83">
                  <c:v>43488</c:v>
                </c:pt>
                <c:pt idx="84">
                  <c:v>43489</c:v>
                </c:pt>
                <c:pt idx="85">
                  <c:v>43490</c:v>
                </c:pt>
                <c:pt idx="86">
                  <c:v>43491</c:v>
                </c:pt>
                <c:pt idx="87">
                  <c:v>43492</c:v>
                </c:pt>
                <c:pt idx="88">
                  <c:v>43493</c:v>
                </c:pt>
                <c:pt idx="89">
                  <c:v>43494</c:v>
                </c:pt>
                <c:pt idx="90">
                  <c:v>43495</c:v>
                </c:pt>
                <c:pt idx="91">
                  <c:v>43496</c:v>
                </c:pt>
              </c:numCache>
            </c:numRef>
          </c:cat>
          <c:val>
            <c:numRef>
              <c:f>Sheet1!$B$2:$B$93</c:f>
              <c:numCache>
                <c:formatCode>General</c:formatCode>
                <c:ptCount val="92"/>
                <c:pt idx="0">
                  <c:v>0</c:v>
                </c:pt>
                <c:pt idx="1">
                  <c:v>0</c:v>
                </c:pt>
                <c:pt idx="2">
                  <c:v>9</c:v>
                </c:pt>
                <c:pt idx="3">
                  <c:v>2</c:v>
                </c:pt>
                <c:pt idx="4">
                  <c:v>6</c:v>
                </c:pt>
                <c:pt idx="5">
                  <c:v>5</c:v>
                </c:pt>
                <c:pt idx="6">
                  <c:v>5</c:v>
                </c:pt>
                <c:pt idx="7">
                  <c:v>1</c:v>
                </c:pt>
                <c:pt idx="8">
                  <c:v>3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45</c:v>
                </c:pt>
                <c:pt idx="15">
                  <c:v>2</c:v>
                </c:pt>
                <c:pt idx="16">
                  <c:v>0</c:v>
                </c:pt>
                <c:pt idx="17">
                  <c:v>17</c:v>
                </c:pt>
                <c:pt idx="18">
                  <c:v>5</c:v>
                </c:pt>
                <c:pt idx="19">
                  <c:v>2</c:v>
                </c:pt>
                <c:pt idx="20">
                  <c:v>2</c:v>
                </c:pt>
                <c:pt idx="21">
                  <c:v>0</c:v>
                </c:pt>
                <c:pt idx="22">
                  <c:v>2</c:v>
                </c:pt>
                <c:pt idx="23">
                  <c:v>5</c:v>
                </c:pt>
                <c:pt idx="24">
                  <c:v>0</c:v>
                </c:pt>
                <c:pt idx="25">
                  <c:v>5</c:v>
                </c:pt>
                <c:pt idx="26">
                  <c:v>7</c:v>
                </c:pt>
                <c:pt idx="27">
                  <c:v>2</c:v>
                </c:pt>
                <c:pt idx="28">
                  <c:v>9</c:v>
                </c:pt>
                <c:pt idx="29">
                  <c:v>5</c:v>
                </c:pt>
                <c:pt idx="30">
                  <c:v>17</c:v>
                </c:pt>
                <c:pt idx="31">
                  <c:v>0</c:v>
                </c:pt>
                <c:pt idx="32">
                  <c:v>4</c:v>
                </c:pt>
                <c:pt idx="33">
                  <c:v>17</c:v>
                </c:pt>
                <c:pt idx="34">
                  <c:v>108</c:v>
                </c:pt>
                <c:pt idx="35">
                  <c:v>9</c:v>
                </c:pt>
                <c:pt idx="36">
                  <c:v>10</c:v>
                </c:pt>
                <c:pt idx="37">
                  <c:v>3</c:v>
                </c:pt>
                <c:pt idx="38">
                  <c:v>21</c:v>
                </c:pt>
                <c:pt idx="39">
                  <c:v>12</c:v>
                </c:pt>
                <c:pt idx="40">
                  <c:v>1</c:v>
                </c:pt>
                <c:pt idx="41">
                  <c:v>5</c:v>
                </c:pt>
                <c:pt idx="42">
                  <c:v>0</c:v>
                </c:pt>
                <c:pt idx="43">
                  <c:v>16</c:v>
                </c:pt>
                <c:pt idx="44">
                  <c:v>5</c:v>
                </c:pt>
                <c:pt idx="45">
                  <c:v>9</c:v>
                </c:pt>
                <c:pt idx="46">
                  <c:v>8</c:v>
                </c:pt>
                <c:pt idx="47">
                  <c:v>9</c:v>
                </c:pt>
                <c:pt idx="48">
                  <c:v>0</c:v>
                </c:pt>
                <c:pt idx="49">
                  <c:v>4</c:v>
                </c:pt>
                <c:pt idx="50">
                  <c:v>8</c:v>
                </c:pt>
                <c:pt idx="51">
                  <c:v>5</c:v>
                </c:pt>
                <c:pt idx="52">
                  <c:v>11</c:v>
                </c:pt>
                <c:pt idx="53">
                  <c:v>25</c:v>
                </c:pt>
                <c:pt idx="54">
                  <c:v>19</c:v>
                </c:pt>
                <c:pt idx="55">
                  <c:v>128</c:v>
                </c:pt>
                <c:pt idx="56">
                  <c:v>7</c:v>
                </c:pt>
                <c:pt idx="57">
                  <c:v>3</c:v>
                </c:pt>
                <c:pt idx="58">
                  <c:v>51</c:v>
                </c:pt>
                <c:pt idx="59">
                  <c:v>3</c:v>
                </c:pt>
                <c:pt idx="60">
                  <c:v>7</c:v>
                </c:pt>
                <c:pt idx="61">
                  <c:v>92</c:v>
                </c:pt>
                <c:pt idx="62">
                  <c:v>13</c:v>
                </c:pt>
                <c:pt idx="63">
                  <c:v>43</c:v>
                </c:pt>
                <c:pt idx="64">
                  <c:v>87</c:v>
                </c:pt>
                <c:pt idx="65">
                  <c:v>20</c:v>
                </c:pt>
                <c:pt idx="66">
                  <c:v>14</c:v>
                </c:pt>
                <c:pt idx="67">
                  <c:v>82</c:v>
                </c:pt>
                <c:pt idx="68">
                  <c:v>1</c:v>
                </c:pt>
                <c:pt idx="69">
                  <c:v>19</c:v>
                </c:pt>
                <c:pt idx="70">
                  <c:v>5</c:v>
                </c:pt>
                <c:pt idx="71">
                  <c:v>11</c:v>
                </c:pt>
                <c:pt idx="72">
                  <c:v>4</c:v>
                </c:pt>
                <c:pt idx="73">
                  <c:v>4</c:v>
                </c:pt>
                <c:pt idx="74">
                  <c:v>11</c:v>
                </c:pt>
                <c:pt idx="75">
                  <c:v>9</c:v>
                </c:pt>
                <c:pt idx="76">
                  <c:v>4</c:v>
                </c:pt>
                <c:pt idx="77">
                  <c:v>24</c:v>
                </c:pt>
                <c:pt idx="78">
                  <c:v>34</c:v>
                </c:pt>
                <c:pt idx="79">
                  <c:v>0</c:v>
                </c:pt>
                <c:pt idx="80">
                  <c:v>9</c:v>
                </c:pt>
                <c:pt idx="81">
                  <c:v>8</c:v>
                </c:pt>
                <c:pt idx="82">
                  <c:v>3</c:v>
                </c:pt>
                <c:pt idx="83">
                  <c:v>4</c:v>
                </c:pt>
                <c:pt idx="84">
                  <c:v>10</c:v>
                </c:pt>
                <c:pt idx="85">
                  <c:v>15</c:v>
                </c:pt>
                <c:pt idx="86">
                  <c:v>6</c:v>
                </c:pt>
                <c:pt idx="87">
                  <c:v>4</c:v>
                </c:pt>
                <c:pt idx="88">
                  <c:v>0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A9-41B9-AEE8-D256D0B239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24432"/>
        <c:axId val="530521808"/>
      </c:lineChart>
      <c:dateAx>
        <c:axId val="5305244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21808"/>
        <c:crosses val="autoZero"/>
        <c:auto val="1"/>
        <c:lblOffset val="100"/>
        <c:baseTimeUnit val="days"/>
      </c:dateAx>
      <c:valAx>
        <c:axId val="530521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24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_a_book_a_day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1</c:v>
                </c:pt>
                <c:pt idx="8">
                  <c:v>2</c:v>
                </c:pt>
                <c:pt idx="9">
                  <c:v>11</c:v>
                </c:pt>
                <c:pt idx="10">
                  <c:v>11</c:v>
                </c:pt>
                <c:pt idx="11">
                  <c:v>6</c:v>
                </c:pt>
                <c:pt idx="12">
                  <c:v>7</c:v>
                </c:pt>
                <c:pt idx="13">
                  <c:v>2</c:v>
                </c:pt>
                <c:pt idx="14">
                  <c:v>4</c:v>
                </c:pt>
                <c:pt idx="15">
                  <c:v>4</c:v>
                </c:pt>
                <c:pt idx="16">
                  <c:v>3</c:v>
                </c:pt>
                <c:pt idx="17">
                  <c:v>3</c:v>
                </c:pt>
                <c:pt idx="18">
                  <c:v>2</c:v>
                </c:pt>
                <c:pt idx="19">
                  <c:v>5</c:v>
                </c:pt>
                <c:pt idx="20">
                  <c:v>1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FC-4072-9608-AAAFF10603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30528368"/>
        <c:axId val="530523120"/>
      </c:lineChart>
      <c:catAx>
        <c:axId val="530528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23120"/>
        <c:crosses val="autoZero"/>
        <c:auto val="1"/>
        <c:lblAlgn val="ctr"/>
        <c:lblOffset val="100"/>
        <c:noMultiLvlLbl val="0"/>
      </c:catAx>
      <c:valAx>
        <c:axId val="530523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2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_a_book_a_day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48061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CD-4E1D-82B4-B4EDB8748E6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0532304"/>
        <c:axId val="530532960"/>
      </c:barChart>
      <c:catAx>
        <c:axId val="53053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32960"/>
        <c:crosses val="autoZero"/>
        <c:auto val="1"/>
        <c:lblAlgn val="ctr"/>
        <c:lblOffset val="100"/>
        <c:noMultiLvlLbl val="0"/>
      </c:catAx>
      <c:valAx>
        <c:axId val="53053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3053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A20C42-7BE7-442B-840B-D49A63AEE02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Reporting A Book A 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E7F94C-C827-4096-BB5F-8F77A14719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Bürosüd plus GmbH</a:t>
            </a:r>
          </a:p>
        </p:txBody>
      </p:sp>
    </p:spTree>
    <p:extLst>
      <p:ext uri="{BB962C8B-B14F-4D97-AF65-F5344CB8AC3E}">
        <p14:creationId xmlns:p14="http://schemas.microsoft.com/office/powerpoint/2010/main" val="35542253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2F567F-F794-4B08-995F-CA56CCFC5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_a_book_a_day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BC9EE4-98E1-4523-866F-2E4C6F2B2A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9194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223867930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6124362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88024553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13067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471038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7565558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7015925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1115253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58798858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804347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5127243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97416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0437070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800614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178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_a_book_a_day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889337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65925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6113.7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1504.4945054945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3365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E6B9BA-08E8-4D0D-A2AD-AE8BE4EB38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314534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290412-4E4A-4F8C-81D0-A11AB681D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ACEA0F-6BD3-48FC-8B5B-2CDB307BCDA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188759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31B5FB-9321-472D-9184-00179EF66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0425C0-BCE7-43A9-A384-8C68BBB27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6431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B84A0-4A47-44F0-A2C1-59EC5FB70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546F45-79EB-4F78-BC62-66F0296AE6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11393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9918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24630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61807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50135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70715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16307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2593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070811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83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89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- 2019-01-04 09:59:19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ahnen, dass die Liebe zwischen zwei Halbgöttern Komplikationen mit sich bringt. ❤️⚡️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#göttlichverdammt | #josephineangelini | @josephine_angelini | @josephineangelini_fanpage | #oetingerverlag | @verlagsgruppe_oetinger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6171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DDF9E-D05A-4E60-B62B-53AC450FAF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07121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EABB6E-B3BE-4332-9CE6-3DA7821BE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F4259-C81E-4D36-9669-B1CD34766E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6302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9567465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9771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40425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69954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65092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334245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34922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93742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39467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36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- 2019-01-25 10:08:34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Willkommen zum zweiten #FANBOOKFRIDAY. Jeden Freitag zeigen wir eines der unzähligen Bücher, die Ihr uns als Vorschlag geschickt habt. Unser Buch-Pate ist diesmal @_.melissa.xoxo._ . Vielen Dank fürs Mitmachen!
.
Für alle, die dabei sein möchten, wenn Luise das Glitzern des Lebens wiederfindet.🙋🏼‍♀️🎆
.
Folge uns auf @_a_book_a_day - der Community für Buch-Liebhaber. Und sag uns in den Kommentaren, was Du über unser Buch des Tages denkst. An jedem #FANBOOKFRIDAY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#nichtwegundnichtda | #annefreytag | @anne_freytag | @heyne.verlag | #heynefliegt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968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E8F0E4-F0BD-4E5B-957C-87E1E5FEB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6817391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8CB0-3A06-48D7-A4B0-51407A3DA3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D0E1ED8-15B3-46A0-A936-352DA36C22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2258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5959648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7850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18496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718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92406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509914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15086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70209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57170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72865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- 2019-01-03 09:40:24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einer Todesfee, die über dem Kopf jedes Menschen eine rückwärts laufende Uhr sieht, bei der Arbeit zusehen möchten. 🕰🧚🏻‍♀️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#plötzlichbanshee | #ninamackay | @nina.mackay | #piperverlag | @piperverlag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19937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B2A896-D655-4928-BE41-77C11883BD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775870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B1CE2-2DF5-4DE6-BE50-B078207A6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A2B5C7-348A-46F8-B0AD-5AE934562D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90441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364000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2740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2656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22959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46780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4148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3036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3354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67613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268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- 2019-01-27 09:27:51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vom jungen Emmett ihre dunklen Erinnerungen nehmen lassen möchten.🧒🏼💭
.
Folge uns auf @_a_book_a_day - der Community für Buch-Liebhaber. Und sag uns in den Kommentaren, was Du über unser Buch des Tages denkst. Tagge alle, denen dieses Buch gefallen könnte. An jedem #FANBOOKFRIDAY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#dieverborgenenstimmenderbücher | #bridgetcollins | @ | @aufbau_verlag | #aufbauverlag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8233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3F0996-D759-492C-83DA-70B5578A1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42241909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4FEC0-99CC-4056-B1C7-897C725FE9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B3360A-5088-4EA7-A19C-1E28550A14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06590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6016957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0294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46102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3088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66091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332523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7727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0866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32339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866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- 2019-01-01 09:50:14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mit Gwendolyn erleben wollen, wie Liebe durch alle Zeiten funktioniert. Teil zwei einer unfassbar schönen Trilogie.🕰❤️
.
Jetzt neu: Den Klappentext zum Buch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#saphirblau | #kerstingier | @kerstingier | @arena_verlag | #arenaverlag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9815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C37AA8-7939-42F2-87B4-FF61E07CC1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690572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0BC597-B638-4DDF-8CDC-1C6E2E0FA3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67E33-1503-4ADE-80A9-FE02D9400A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201220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5553564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2816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581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024665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41939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8400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71357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6266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772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5881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- 2019-01-07 12:27:44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eine Reise ins Königreich von Rot und Silber - den Farben des Bluts - antreten möchten.❣️🥈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#dierotekönigin | #victoriaaveyard | @victoriaaveyard | @carlsenverlag | #carlsenverlag | #carlsen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671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65508-2AC6-4917-B352-1F4D9B88AC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34042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6484A-D421-4233-B41A-3538D5A7E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29DC96-4BD6-44F4-B7D9-4CD2AC1D28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2319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038094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3759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292413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8108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01962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08777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77603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65730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5263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7332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- 2018-12-26 09:54:53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romantische Lovestories nur so verschlingen. 💌❤️
.
Folge uns auf @_a_book_a_day - der neuen Community für Buch-Liebhaber. Und sag uns in den Kommentaren, was Du über unser Buch des Tages denkst. .
📚 #abookaday | #einbuchamtag | #abad
📙 #bookstagram | #booksofinstagram
📘 #bücher | #lesen | #bücherliebe | #bücherregal | #bücherwurm
📕 #books | #reading | #booklove | #bookshelf | #bookworm
📗 #selection | #kieracass | @partylikeawordstar | #sauerländerverlag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643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AE99F1-57FF-4465-ABA6-0B878C457F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121714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C9808F-BB69-4312-B824-97C26BC83C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04A8476-6332-4DB1-8693-1D12832AE7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21055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75409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10245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1462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3894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7548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865462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2689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672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6721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88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- 2019-01-02 09:38:02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River dabei begleiten wollen, hinter die Kulissen der Familie Grace mit ihrer dunklen Magie zu blicken. 🔮🗝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#familiegracedertodundich | #laureeve | #fjbverlag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1503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7CE3A4-1280-452F-9510-B0E1A28CB7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898781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ED68AC-2EC1-4EC2-B46C-DC8E269272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0A9C9-1DC2-47FB-B244-2DBEEDE39A3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569028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3234516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47481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52113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3033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5316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24932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466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960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4141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272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- 2019-01-16 11:56:13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Anna und Jack beim Umgang mit einem Schicksalsschlag begleiten wollen.👪😢
.
Folge uns auf @_a_book_a_day - der Community für Buch-Liebhaber. Und sag uns in den Kommentaren, was Du über unser Buch des Tages denkst. An jedem #FAN📘FRIDAY präsentieren wir außerdem die Lieblingsbücher unserer Fans. .
📚 #abookaday | #einbuchamtag | #🅐ⒷⓄⓄⓀ🅐Ⓓ🅐Ⓨ 📙 #bookstagram | #booksofinstagram
📗 #bücher | #lesen | #bücherliebe | #bücherregal | #bücherwurm
📕 #books | #reading | #booklove | #bookshelf | #bookworm
📖 #derhimmelgehörtuns | #lukeallnutt | @lukeallnutt | @blanvalet.verlag | #blanvalet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6879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10DBAB-B25C-40CF-AEAB-ADB12820EB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9099872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D4A71-E253-4401-8B4B-8502DCC9AB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3A5528-B73B-42F7-8385-3BB98F3600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0342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009919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712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17613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847431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166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3280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491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6158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92236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99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- 2019-01-18 08:40:25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#FAN📘FRIDAY ist da! Jeden Freitag zeigen wir eines der unzähligen Bücher, die Ihr uns als Vorschlag geschickt habt. Den Anfang macht @sam.buuu - Vielen Dank fürs Mitmachen!
.
Für alle, die erleben wollen, ob Shannon und Cole eine gemeinsame Zukunft haben können.🥰👩‍💻
.
Folge uns auf @_a_book_a_day - der Community für Buch-Liebhaber. Und sag uns in den Kommentaren, was Du über unser Buch des Tages denkst.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#scotlandstreet | #samanthayoung | @authorsamanthayoung | @ullsteinbuchverlage | #ullsteinverlag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6622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5B8D3A-2814-4315-9D19-EC94C41D34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52289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CB9C71-DE1E-4E67-863A-DD37CCCA2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A01CCA-E67F-44A1-AF25-A2BA257AE78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6535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4677397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1339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6406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350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006974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39598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8899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4162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84163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31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- 2019-01-05 10:09:11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mitten in Berlin raus aus Konventionen und rein in Wahnvorstellungen begeben wollen. ⛓🤯
.
Jetzt neu: Die Buch-Rückseite gibt es wie versprochen ab sofort als zweites Bild. 📄📷
.
Folge uns auf @_a_book_a_day - der Community für Buch-Liebhaber. Und sag uns in den Kommentaren, was Du über unser Buch des Tages denkst.
.
📚 #abookaday | #einbuchamtag | #abad
📙 #bookstagram | #booksofinstagram
📘 #bücher | #lesen | #bücherliebe | #bücherregal | #bücherwurm
📕 #books | #reading | #booklove | #bookshelf | #bookworm
📗 #axolotl | #roadkill | #helenehegemann | @ullsteinbuchverlage | #ullsteinverlag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38797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7AE53-7665-41A0-A09C-A7A847C5B8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789420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998BF-AA55-4705-8C18-29B22EC85C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F6818B-B175-4F0B-8C2A-BCE29107B9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8656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70296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023464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71617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90201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82690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61475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12056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01687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0795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2332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- 2018-12-29 11:32:03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gern in der Welt von Göttern und Dämonen bewegen.⚡️👹
.
Folge uns auf @_a_book_a_day - der Community für Buch-Liebhaber. Und sag uns in den Kommentaren, was Du über unser Buch des Tages denkst. .
📚 #abookaday | #einbuchamtag | #abad
📙 #bookstagram | #booksofinstagram
📘 #bücher | #lesen | #bücherliebe | #bücherregal | #bücherwurm
📕 #books | #reading | #booklove | #bookshelf | #bookworm
📗 #dämonentochter | #jenniferarmentrout | @jennifer_l_armentrout | #cbtverlag | @cbt_verlag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0778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0731D1-9D9F-4AAC-8A59-52EEC91B7B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778581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E6C59-8DFD-45CF-B623-71EB94FFB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F4B2D8-9B2B-425F-A640-10D223DA6D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1224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013260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400564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170547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687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955774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4868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295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15377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26378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55213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- 2019-01-17 09:16:16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sowohl für Thriller als auch für Wissenschaft interessieren.👁🔎
.
Folge uns auf @_a_book_a_day - der Community für Buch-Liebhaber. Und sag uns in den Kommentaren, was Du über unser Buch des Tages denkst. An jedem #FAN📘FRIDAY präsentieren wir außerdem die Lieblingsbücher unserer Fans. .
📚 #abookaday | #einbuchamtag | #🅐ⒷⓄⓄⓀ🅐Ⓓ🅐Ⓨ 📙 #bookstagram | #booksofinstagram
📗 #bücher | #lesen | #bücherliebe | #bücherregal | #bücherwurm
📕 #books | #reading | #booklove | #bookshelf | #bookworm
📖 #helix | #marcelsberg | @marcelsberg | @blanvalet.verlag | #blanvalet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4600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CA828-F44A-4E03-8E16-3453F5109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6536475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C92758-108D-43F9-A86D-77C8004BAF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5DBF64-BA48-4033-8F8C-E60A95F56A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0190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291650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38941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9406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94795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8280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913176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647228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8012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33888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028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- 2019-01-14 11:16:49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den Atem einer anderen Welt spüren möchten.🌬🌎
.
Folge uns auf @_a_book_a_day - der Community für Buch-Liebhaber. Und sag uns in den Kommentaren, was Du über unser Buch des Tages denkst.
.
📚 #abookaday | #einbuchamtag | #🅐ⒷⓄⓄⓀ🅐Ⓓ🅐Ⓨ 📙 #bookstagram | #booksofinstagram
📘 #bücher | #lesen | #bücherliebe | #bücherregal | #bücherwurm
📕 #books | #reading | #booklove | #bookshelf | #bookworm
📗 #deratemeineranderenwelt | #seananmcguire | @seananmcguire | @fischertorverlag | #fischertorverlag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58785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5DE00-DB53-411A-9645-BFB7360CB8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264343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B53EAF-0D30-4DDF-907E-FCC2863432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EC3A873-6ED8-4E6A-83F1-E15FF29F64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12852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3809013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24619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354059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70781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033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401555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2718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2387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80702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6944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- 2019-01-19 09:19:44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Tuan und die Ritter des Roten Zweiges beim Kampf gegen die Tyrannei begleiten wollen.🇮🇪⚔️
.
Folge uns auf @_a_book_a_day - der Community für Buch-Liebhaber. Und sag uns in den Kommentaren, was Du über unser Buch des Tages denkst.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#derthronderwölfe | #kierabrennan | #blanvalet | @blanvalet.verlag | #blanvaletverlag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4486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58F71-962B-4EB5-B308-B1270B601A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6039930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276B68-51A2-4CE2-A597-C759193E83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CE6A48-3574-46A6-8BF0-544EB1A7EE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99565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031845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02551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38633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585652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41823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933162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83476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35067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96351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8743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- 2019-01-21 09:54:23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sich von Mister Franks Musik glücklich machen lassen möchten. 🎶 🍀 .
Folge uns auf @_a_book_a_day - der Community für Buch-Liebhaber. Und sag uns in den Kommentaren, was Du über unser Buch des Tages denkst. Tagge alle, denen dieses Buch gefallen könnte.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#misterfranksfabelhaftestalentfürharmonie | #racheljoyce | @racheljoyce | @sfischerverlage | #fischerverlag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1646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E7AC4-7960-4069-A0CF-E9E276B39F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30833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06E4B8-6AC8-4A25-82D1-DCB3CF6E6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9922E6-E4F4-4F86-893C-209208F9EA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40833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8284590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37480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95866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88321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222011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530592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25119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19765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82451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960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- 2019-01-24 08:50:15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trotz des Dornenkillers Tätowierungen lieben.🌹📌
.
Folge uns auf @_a_book_a_day - der Community für Buch-Liebhaber. Und sag uns in den Kommentaren, was Du über unser Buch des Tages denkst. Tagge alle, denen dieses Buch gefallen könnte.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#tattoo | #ashleydyer | @ashleydyerauthor | @blanvalet.verlag | #blanvalet | #blanvaletverlag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50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8303CA-DB98-438D-ACB2-BD2C994FD1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7710561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D8268-2B26-493B-9551-98FE77710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F3A61A-2246-48A3-BEDD-DDEDBE06366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55990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030166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26040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2900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394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67671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3070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000328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0284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917564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5008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- 2019-01-26 12:27:13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den Mann ohne Gesicht und seinen Porträtisten kennenlernen möchten.👤🎨
.
Folge uns auf @_a_book_a_day - der Community für Buch-Liebhaber. Und sag uns in den Kommentaren, was Du über unser Buch des Tages denkst. Tagge alle, denen dieses Buch gefallen könnte. An jedem #FANBOOKFRIDAY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#dieeemordungdescommendatore | #harukimurakami | @harukimurakamiofficial | @dumontbuchverlag | #dumont | #dumontverlag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987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FA9E82-34E4-4019-AEF5-0318A3512A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0839910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61C1F-6394-4F28-AA25-26C38D2A9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05E5054-CBF4-47D2-8503-6378DA1ABA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49010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676791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2047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10245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286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0715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8118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45585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8257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080577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80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- 2018-12-25 12:34:09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auf Romance stehen. Gefühlvoll, unterhaltsam und sexy. 😍💅🏻
.
Folge uns auf @_a_book_a_day - der neuen Community für Buch-Liebhaber. Und sag uns in den Kommentaren, was Du über unser Buch des Tages denkst. .
📚 #abookaday | #einbuchamtag | #abad
📙 #bookstagram | #booksofinstagram
📘 #bücher | #lesen | #bücherliebe | #bücherregal | #bücherwurm
📕 #books | #reading | #booklove | #bookshelf | #bookworm
📗 #keep | #helenahunting | @helenahunting | @lyx_verlag | #lyxverlag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2802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EE07F0-345F-4135-8F18-E46042D235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7574819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2E451-5B33-4228-A9E4-BD53ABE686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7EB35D-79F3-4C76-9575-F5DE40CA9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17152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949554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269927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39221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24019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12765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003562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0338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25468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927381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9909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- 2019-01-11 11:33:29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bei einer fesselnden Verfolgungsjagd durch die USA dabei sein wollen.🔫🇺🇸
.
Folge uns auf @_a_book_a_day - der Community für Buch-Liebhaber. Und sag uns in den Kommentaren, was Du über unser Buch des Tages denkst.
.
📚 #abookaday | #einbuchamtag | #🅐ⒷⓄⓄⓀ🅐Ⓓ🅐Ⓨ 📙 #bookstagram | #booksofinstagram
📘 #bücher | #lesen | #bücherliebe | #bücherregal | #bücherwurm
📕 #books | #reading | #booklove | #bookshelf | #bookworm
📗 #mordaufbestellung | #jacklondon | @fischertorverlag | #fischertorverlag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6518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7DC6A-5912-49B1-8418-9945B2BA57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91083012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93049-885E-4011-8F00-7BC3174754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26D3F2-E4E9-418E-B510-CAFD2FB04B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4782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7840514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83985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51098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60039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34297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056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94353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231970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8298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12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- 2019-01-20 09:58:21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bereit sind für eine bewegende Komödie aus dem Totenreich unserer Zeit.🚍⚰️
.
Folge uns auf @_a_book_a_day - der Community für Buch-Liebhaber. Und sag uns in den Kommentaren, was Du über unser Buch des Tages denkst. Tagge alle, denen dieses Buch gefallen könnte.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#dertodisteinmühseligesgeschäft | #khaledkhalifa | #rowohlt | @rowohltverlag | #rowohltverlag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8706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565D30-7960-4E02-B067-D6123F2D22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390854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715A31-1461-46D6-922C-05968EF761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0617E5-20DB-4831-B442-D04FABDD10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44062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388785422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302723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3387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4901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90442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30090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08547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8811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22119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81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- 2019-01-09 07:07:12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mit Morrigan Crow grenzenlose Magie in Nevermoor erleben wollen.🧙🏻‍♀️🦅
.
Folge uns auf @_a_book_a_day - der Community für Buch-Liebhaber. Und sag uns in den Kommentaren, was Du über unser Buch des Tages denkst.
.
📚 #abookaday | #einbuchamtag | #🅐ⒷⓄⓄⓀ🅐Ⓓ🅐Ⓨ 📙 #bookstagram | #booksofinstagram
📘 #bücher | #lesen | #bücherliebe | #bücherregal | #bücherwurm
📕 #books | #reading | #booklove | #bookshelf | #bookworm
📗 #nevermoor | #jessicatownsend | #dresslerverlag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77844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2B07E7-4AC1-44FA-8E2E-F9D79AC525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4693402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B06D-BCB5-4DF6-9FD6-FF2BB2D65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26E557-3CED-4480-BD10-F2BEBF0F5D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9049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4457851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01963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7785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63662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45847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002752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25840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7653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15282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800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- 2019-01-23 08:15:01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erleben möchten, wie die geheimnisvolle Laura die Welt zum Klingen bringt.🎶💁🏼‍♀️ .
Folge uns auf @_a_book_a_day - der Community für Buch-Liebhaber. Und sag uns in den Kommentaren, was Du über unser Buch des Tages denkst. Tagge alle, denen dieses Buch gefallen könnte.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#soklingtdeinherz | #ceceliaahern | @official_ceceliaahern | @sfischerverlage | #fischerverlag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606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AB713-3586-43F3-824C-91079A6035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9333836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71184-C329-4F83-9593-150899CF8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60204F-6303-4FE5-B5D9-8F520BA7293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612824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3756898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6171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9761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72112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10387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572566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000117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5310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270485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8621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- 2019-01-13 10:40:17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mit Thérèse die letzten Geheimnisse Korsikas lüften möchte.🗝🏖
.
Folge uns auf @_a_book_a_day - der Community für Buch-Liebhaber. Und sag uns in den Kommentaren, was Du über unser Buch des Tages denkst.
.
📚 #abookaday | #einbuchamtag | #🅐ⒷⓄⓄⓀ🅐Ⓓ🅐Ⓨ 📙 #bookstagram | #booksofinstagram
📘 #bücher | #lesen | #bücherliebe | #bücherregal | #bücherwurm
📕 #books | #reading | #booklove | #bookshelf | #bookworm
📗 #dieinselderletztengeheimnisse | #emmapiazza | #piazza.emma | @penguin_verlag | #penguinverlag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20085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C772E9-2742-42C2-A105-0D76F4840D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876280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B1F35-4507-4176-AEDA-99F3FA0151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_a_book_a_day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51DAB9-2ED0-455A-B5AC-8B830F5848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50018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364172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08618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091273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543918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58798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5076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458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5500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6711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866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_a_book_a_day - 2019-01-22 08:57:54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Für alle, die Palm Beach, Finnland, mit den letzten Palmen vor dem Polarkreis kennenlernen wollen. 🌴 🇫🇮 .
Folge uns auf @_a_book_a_day - der Community für Buch-Liebhaber. Und sag uns in den Kommentaren, was Du über unser Buch des Tages denkst. Tagge alle, denen dieses Buch gefallen könnte. An jedem #FAN📘FRIDAY präsentieren wir außerdem die Lieblingsbücher unserer Fans.
.
📚 #abookaday | #einbuchamtag | #🅐ⒷⓄⓄⓀ🅐Ⓓ🅐Ⓨ 📙 #bookstagram | #booksofinstagram
📗 #bücher | #lesen | #bücherliebe | #bücherregal | #bücherwurm
📕 #books | #reading | #booklove | #bookshelf | #bookworm
📖 #palmbeachfinland | #anttituomainen | @anttituomainen | @rowohltverlag | #rowohltverlag | #rowohlt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06279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B92283-B367-4FE0-A627-ADC2492548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3039171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EA691-4AB5-422D-A72F-1F91EAD6D9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4234165-8296-4D85-85E4-8A57EA511E6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3256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ADB5A2-3A46-4FB5-9FC9-684F0B4556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BE52E5-8383-472F-B7E6-8E6F2F7989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06619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AE23E-295D-4863-9BB2-6A8E02EBDD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103757D-66AF-4D74-9EC8-2A73725BD0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5724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4EC356-DADE-4171-A120-5AB9292BB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B399CC-8131-4FAC-9007-688EDDA5F0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97697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9D66F-9051-4647-9446-B63A5671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_a_book_a_day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D8DC2D-0382-489A-991E-36BC9915B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9351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29829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3196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07353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7594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9202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29545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15281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76216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965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#einbuchamtag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4034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426.765625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190.84375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633.734375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8296.578125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5709.453125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790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#booksofinstagram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152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208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#bücherliebe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89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#bücherregal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97000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#bücherwurm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5851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#reading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66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6557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BABCE-974F-4A06-9EC1-AC2DD5BBC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90552908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C74BD-3B2B-4993-B7E3-6CCF1E975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_a_book_a_day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8FA3F1-271B-400C-9FC1-9AA9A8B10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8035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0024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9562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39572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92572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5257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055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3679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82189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634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#bookshelf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2483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#bookworm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516.94444444444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13.811111111111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201.74444444444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9881.5222222222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6113.7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357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#jackreacher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749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#leechild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4809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#blanvalet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596.44444444444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199.22222222222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10974.666666667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6129.3333333333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16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#bienenkönigin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33906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#claudiapraxmayer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2549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#rowohltverlag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333.33333333333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447.16666666667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7762.3333333333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4675.1666666667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5626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#wasinunserensternensteht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1493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#catherineisaac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833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140D5-A514-4A6C-9AEA-92D82C1115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97560054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87D7D-F55D-4DB9-955A-7380CD4FA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_a_book_a_day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5CA6AB-12A2-4FDE-80F1-6CC6732F3C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5350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090984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269575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61257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4464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55729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699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5094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02775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Engagements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7497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#penguinbooks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4914.6666666667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3693.3333333333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271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#missing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7295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#thriller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5580.6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921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#schneiderbuch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435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#egmontverlag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863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#influencer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01452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C5FBCA-737A-4501-8869-E83C203B23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5277206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862AB-ED06-4A38-82C4-F1D56BEF51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6174AE-FD80-4C63-8060-D85BBA124D4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2596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4CD512-5850-49E7-9AC4-094FA547F7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2B8C3A-65C0-46BE-9D06-11292FC652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9215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DCCAD9-8D33-4523-8A24-CDD59A3294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Impressions 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E7537D7-EC45-4617-83AB-7EE0871C811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297938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BE9254-A842-4544-8A94-30F289B5E9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A762E7-54DD-46A0-ABAF-8EDAB7AEA0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3538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5B5E22-ECFF-415F-8719-471D296542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Table | _a_book_a_day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BA242C-3B0A-40B8-A50B-359CB4693B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04757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2144">
                  <a:extLst>
                    <a:ext uri="{9D8B030D-6E8A-4147-A177-3AD203B41FA5}">
                      <a16:colId xmlns:a16="http://schemas.microsoft.com/office/drawing/2014/main" val="1061304063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99660836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455858876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1174275097"/>
                    </a:ext>
                  </a:extLst>
                </a:gridCol>
                <a:gridCol w="353873">
                  <a:extLst>
                    <a:ext uri="{9D8B030D-6E8A-4147-A177-3AD203B41FA5}">
                      <a16:colId xmlns:a16="http://schemas.microsoft.com/office/drawing/2014/main" val="248116156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571811816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14348624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92754868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023059422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30645389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3918330131"/>
                    </a:ext>
                  </a:extLst>
                </a:gridCol>
                <a:gridCol w="707746">
                  <a:extLst>
                    <a:ext uri="{9D8B030D-6E8A-4147-A177-3AD203B41FA5}">
                      <a16:colId xmlns:a16="http://schemas.microsoft.com/office/drawing/2014/main" val="2453182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Exits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Replies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Impressions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Engagements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Taps per Story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6785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_a_book_a_day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186.26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1715.90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1504.49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1237.90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1237.57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112649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7005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EC7D0F-B04F-4C20-8DFA-EEA18163C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4653277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11D06A-2051-47C6-B1D0-5FCF078DE9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Story Type Distribution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21BCFB-D6CC-4FFA-BA6E-818FCE3DCB2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29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32DE4-7572-464F-9483-D26032F8EA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D0E817-E86D-4C86-8AEA-A7124B207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893748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F3ECD-0089-4629-926B-B573CD73F5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Key Metrics Line Chart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D69D29-CCE2-4DF0-BA5D-35574A7F15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151927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EE0ED-1E85-4DE9-98CC-50CE17DD25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D33809-8A9B-4E91-B37E-E7E4E4EE9E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53248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A95006-1C30-48B9-9698-1D7ECA49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Taps Line Chart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A5FEDF-C4FA-4ED4-AF6A-C5BA2927162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79712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CF89F3-974E-41C2-8D3E-55A5314F8C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BEEC68-5544-4263-A3FC-348FF6D60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582821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74E0C5-950F-4235-A78E-312FB110D9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10CD2E-9305-4DD1-A841-892A54238D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20969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12552463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932412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926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3423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2158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50683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47060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637331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15090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5515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- 2019-01-31 17:33:04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Neue Startzeit:
18:30 Uhr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https://scontent.xx.fbcdn.net/v/t51.12442-15/47225462_664685033934006_9061688288367686735_n.jpg?_nc_cat=111&amp;_nc_ht=scontent.xx&amp;oh=9901d70c1bbde2c07ecb75587d8f5886&amp;oe=5CB401BF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72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- 2019-01-31 09:50:47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https://scontent.xx.fbcdn.net/v/t51.12442-15/49907030_2228489990814410_6969019450889392234_n.jpg?_nc_cat=101&amp;_nc_ht=scontent.xx&amp;oh=a6e323a0fc8f45186e3b8853a37f5980&amp;oe=5CEFAE2A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5350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- 2019-01-31 09:34:10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Der #abookadaylivetalk.
Heute. Ab 18 Uhr.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https://scontent.xx.fbcdn.net/v/t51.12442-15/50803467_156927641978791_2205093201037016363_n.jpg?_nc_cat=105&amp;_nc_ht=scontent.xx&amp;oh=c27a1d53189974d0ff264e687a23d803&amp;oe=5CB74B57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7651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827949-78A7-4871-A05B-5249FD5DCB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229154291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2602FE-B507-48AD-9357-7AC7D8349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7D5019-9C9A-47DC-904D-0060ECECC8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10378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326273678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007117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850906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16600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72840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3506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691628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3834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0474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15468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- 2019-01-30 13:14:17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https://scontent.xx.fbcdn.net/v/t51.12442-15/50922795_667524900347607_836809302113897744_n.jpg?_nc_cat=109&amp;_nc_ht=scontent.xx&amp;oh=a7981188610adec5e284312968c5dea3&amp;oe=5CBBC591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160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- 2019-01-30 07:37:51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https://scontent.xx.fbcdn.net/v/t51.12442-15/49906880_309071636405056_8397126179651292906_n.jpg?_nc_cat=111&amp;_nc_ht=scontent.xx&amp;oh=e67cdd8331d52e88d6b6e551ce43bc95&amp;oe=5CB4C212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39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- 2019-01-29 10:59:52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https://scontent.xx.fbcdn.net/v/t51.12442-15/49907416_724834314584172_3800330408706614766_n.jpg?_nc_cat=105&amp;_nc_ht=scontent.xx&amp;oh=7af38f320a99f371b2746264a2cfcef5&amp;oe=5CBC2B69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73372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C450FE-ED4B-4994-A3A0-230277B0C6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29391039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798168-BA80-46E6-A9E6-EE4B0A00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D9E5A8-DB44-4630-A81E-5AD2E8AEB0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998809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40101539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70171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95740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7224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024507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187283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4576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231672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802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4727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- 2019-01-28 15:52:34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https://scontent.xx.fbcdn.net/v/t51.12442-15/49496078_2060844283970954_8505821655595560846_n.jpg?_nc_cat=109&amp;_nc_ht=scontent.xx&amp;oh=94efe934aaf0312661cc77cb1006d135&amp;oe=5CF8FD52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297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- 2019-01-27 09:28:01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https://scontent.xx.fbcdn.net/v/t51.12442-15/49858111_288163975115529_5751584892322658829_n.jpg?_nc_cat=100&amp;_nc_ht=scontent.xx&amp;oh=f41e9c843b682d1d1b79ed090f317b95&amp;oe=5CC0013C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856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- 2019-01-26 12:27:27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https://scontent.xx.fbcdn.net/v/t51.12442-15/50099282_326549427957459_6388910067060866673_n.jpg?_nc_cat=109&amp;_nc_ht=scontent.xx&amp;oh=bb0b7461009b5dfb1c4d03a57041f427&amp;oe=5CFF706E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19240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F32E7-F2C6-42B8-8117-B2F2D16449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5503251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1FCD5-51B4-4FF1-99F0-EF2254D61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C4662A0-A6D4-4A75-A712-2531312097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10100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9437689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2939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629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4010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71456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85032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60870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24685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64039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841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- 2019-01-25 10:09:04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https://scontent.xx.fbcdn.net/v/t51.12442-15/49746575_345514919625448_1445762783319569149_n.jpg?_nc_cat=111&amp;_nc_ht=scontent.xx&amp;oh=324312657e213dad8b8a90b943c9fcc2&amp;oe=5CC939C7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365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- 2019-01-24 08:50:30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https://scontent.xx.fbcdn.net/v/t51.12442-15/50170740_328251287790323_9163171075130550693_n.jpg?_nc_cat=107&amp;_nc_ht=scontent.xx&amp;oh=13f4a3a41d0ab30044755511dd2923d7&amp;oe=5CBEA760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42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- 2019-01-23 08:15:27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https://scontent.xx.fbcdn.net/v/t51.12442-15/49498981_1449272771869802_7761719144132253900_n.jpg?_nc_cat=105&amp;_nc_ht=scontent.xx&amp;oh=780ef0b6dac2f892b4e53e0b79258d5d&amp;oe=5CC8B59F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18409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FF7C0-2887-4730-9AF1-8E68F34384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99066174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47543C-D3DE-4BE6-A309-9678D5ADC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C4C23D-0577-4BF4-9B63-BF35B1E80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989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7773051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887422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06556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9794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7467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35229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1744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4273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08097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8452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- 2019-01-22 08:58:13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https://scontent.xx.fbcdn.net/v/t51.12442-15/49643367_855036068166919_741703364429495116_n.jpg?_nc_cat=110&amp;_nc_ht=scontent.xx&amp;oh=eb3ac87f937cef7f6483839ab211686e&amp;oe=5CB8EFD7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974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- 2019-01-21 09:54:56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https://scontent.xx.fbcdn.net/v/t51.12442-15/49858108_235710594036552_213695571265517670_n.jpg?_nc_cat=108&amp;_nc_ht=scontent.xx&amp;oh=3b5524b796d9728eef0ffba1a7085cba&amp;oe=5CC68F30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8040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- 2019-01-20 09:59:05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https://scontent.xx.fbcdn.net/v/t51.12442-15/49417827_369438277216479_3448699573898963910_n.jpg?_nc_cat=103&amp;_nc_ht=scontent.xx&amp;oh=d5c237f1a309612784d8cdb00e1c8292&amp;oe=5CBDC48F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47061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E6F7D3-70FC-4E76-BA56-6680A9411E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39051882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6041B-A5F3-482D-8A99-744AC0F4C0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E45C79-1FDB-4192-86A2-8BB148DF4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19694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235186801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314076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5943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07134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4275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647350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013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32075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471484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6407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- 2019-01-19 09:20:18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https://scontent.xx.fbcdn.net/v/t51.12442-15/49645725_307404153454662_5962128595725791461_n.jpg?_nc_cat=100&amp;_nc_ht=scontent.xx&amp;oh=9d3f2197a5db844efe968c6e11149f0f&amp;oe=5CFB20BF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284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- 2019-01-18 08:41:38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https://scontent.xx.fbcdn.net/v/t51.12442-15/47693655_176813299946134_4396867646137073702_n.jpg?_nc_cat=102&amp;_nc_ht=scontent.xx&amp;oh=45fc6d0be8bbdd0eaebc778164ffcb64&amp;oe=5CC1012B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647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- 2019-01-17 09:16:33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https://scontent.xx.fbcdn.net/v/t51.12442-15/49933796_1211303159045584_7926106074351775102_n.jpg?_nc_cat=111&amp;_nc_ht=scontent.xx&amp;oh=a00b6f7bfa3888e304a9e350d68b30d4&amp;oe=5CC270DD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1839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58CEE-1288-4C40-A81E-B62FF27422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119214180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AC0247-E030-4D28-9149-7FE3150D5D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08E7A6-33D8-4CA4-AD8F-3214A8D5CA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37789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72483882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32573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632538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49654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4171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526127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1686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2223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12021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151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- 2019-01-16 11:56:36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https://scontent.xx.fbcdn.net/v/t51.12442-15/49637375_1065529326984654_6748868144842101845_n.jpg?_nc_cat=100&amp;_nc_ht=scontent.xx&amp;oh=6058391b9081d2a1cc4e6427b2403736&amp;oe=5CD53BAE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5709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- 2019-01-15 14:52:09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https://scontent.xx.fbcdn.net/v/t51.12442-15/49528710_2248491825408992_2719869923808475225_n.jpg?_nc_cat=110&amp;_nc_ht=scontent.xx&amp;oh=6e38317c1ff81dc2de346fd100d54140&amp;oe=5CC43819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009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- 2019-01-15 10:06:47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https://scontent.xx.fbcdn.net/v/t51.12442-15/49403805_2274648329213010_7515668185687418107_n.jpg?_nc_cat=107&amp;_nc_ht=scontent.xx&amp;oh=90514c328b39404a36823b86e44b11d2&amp;oe=5CBC9310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77424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22219C-D328-45EF-B54F-BB41E4D93F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4788260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EB0C1-E4E9-4C84-B7C1-2A2423A5C4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37A56D9-1204-4F06-AFF6-6C2FF67C7AA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59160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187975505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3423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018696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66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874715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18209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09566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886277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81280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414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- 2019-01-14 11:17:00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https://scontent.xx.fbcdn.net/v/t51.12442-15/47690977_1867579473353301_5234620000443371816_n.jpg?_nc_cat=101&amp;_nc_ht=scontent.xx&amp;oh=d8092ff4e026d776cfe8073733a1c6f0&amp;oe=5CCC8C33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73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- 2019-01-13 10:40:29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https://scontent.xx.fbcdn.net/v/t51.12442-15/47692340_426534424784154_1146705564351465143_n.jpg?_nc_cat=104&amp;_nc_ht=scontent.xx&amp;oh=56ade205984e8927a39584efceb9af86&amp;oe=5CB81373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5651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- 2019-01-12 12:39:57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https://scontent.xx.fbcdn.net/v/t51.12442-15/47693739_592571357850900_2418736614778632792_n.jpg?_nc_cat=106&amp;_nc_ht=scontent.xx&amp;oh=c9c70da8fbf3d4accd73c0d116484f58&amp;oe=5CD94BC6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35488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D0B45A-8FA3-48EE-BE6F-439C1CA95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88736066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E65D1-800C-463F-BB4A-0B883DB5F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_a_book_a_day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C34AC9-A88C-4E28-81F4-547452F11D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90127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4">
                  <a:extLst>
                    <a:ext uri="{9D8B030D-6E8A-4147-A177-3AD203B41FA5}">
                      <a16:colId xmlns:a16="http://schemas.microsoft.com/office/drawing/2014/main" val="9404326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2411146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0281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836291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8873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937700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92079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566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53338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7710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_a_book_a_day - 2019-01-11 11:34:14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https://scontent.xx.fbcdn.net/v/t51.12442-15/47694457_610145369414911_3099279611101482062_n.jpg?_nc_cat=101&amp;_nc_ht=scontent.xx&amp;oh=53f4a4cca57a5ce8e14091e50db7800c&amp;oe=5CCC3CCC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0170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46E9C-5DCD-445B-9D75-48F9EF9CA8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46728435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CDB1E1-2EA8-49FF-858F-FE24A3DBB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A09DF-5971-4ACF-8E08-FC880D18A72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9607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873E8E-A039-4F0E-A6C2-CDBEF43148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96642-9817-462B-BB5B-65332C7495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9529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3E5E9-3A58-4E44-890B-5CFFC5AD5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5596FCE-AC28-40D4-9104-A59A7DF87A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09166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8E0240-7D0F-4EFB-98EF-9282020FBC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0B0171-CBEF-4A1F-BFC5-84967E978A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61453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F88AB2-FAA5-4403-9899-9EB6E7984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Likes Per Post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EAF73FB-F6DD-49EA-AAD5-6D2AE82B4D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997424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15ECD7-5E29-4377-B790-A532EEC866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49295A-67BD-4EDB-A42B-EBC154AE4B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38838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560A7F-54E3-4CCC-8578-42A6F993A7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Average Comments Per Post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07B1D7-2341-4E2A-9F34-BADD2472B2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69414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56426-84C2-476F-A105-C1D1A538A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25553-3CB5-4100-BB11-41C29AE6F1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20612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84C3A-BBCC-4BED-B52D-215472D2D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524BD2-C32F-4943-B03F-34D3572005C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78941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6B1C6-47DB-4270-B565-C59A90F2AF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32C7A1-2A46-49CA-AFF7-3EC20A0A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6905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D5CB5D-4845-4956-8A02-CA30752240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Videos Table | _a_book_a_day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C1849D-830A-44C1-A2A4-A761924B02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61923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00979327"/>
                    </a:ext>
                  </a:extLst>
                </a:gridCol>
                <a:gridCol w="1152143">
                  <a:extLst>
                    <a:ext uri="{9D8B030D-6E8A-4147-A177-3AD203B41FA5}">
                      <a16:colId xmlns:a16="http://schemas.microsoft.com/office/drawing/2014/main" val="36250937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89366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91137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8933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157117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3433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21592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9434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26436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3270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936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_a_book_a_day - 2019-01-15 14:32:58 </a:t>
                      </a:r>
                      <a:r>
                        <a:rPr lang="en-US" sz="1000"/>
                        <a:t>
 Für alle, die sich über einen neuen Look für 🅐ⒷⓄⓄⓀ🅐Ⓓ🅐Ⓨ freuen - pünktlich zu fast 10.000 Followern auf Instagram. Ihr seid der Wahnsinn.📘👏
.
Folge uns auf @_a_book_a_day - der Community für Buch-Liebhaber. Und sag uns in den Kommentaren, was Du über unser Buch des Tages denkst.
.
📚 #abookaday | #einbuchamtag | #🅐ⒷⓄⓄⓀ🅐Ⓓ🅐Ⓨ 📙 #bookstagram | #booksofinstagram
📘 #bücher | #lesen | #bücherliebe | #bücherregal | #bücherwurm
📕 #books | #reading | #booklove | #bookshelf | #bookworm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https://www.instagram.com/p/BsqDExYhxqJ/media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26.56 %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3097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7F6FF-5457-40E9-B332-D5742D5D64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</p:spTree>
    <p:extLst>
      <p:ext uri="{BB962C8B-B14F-4D97-AF65-F5344CB8AC3E}">
        <p14:creationId xmlns:p14="http://schemas.microsoft.com/office/powerpoint/2010/main" val="328962218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23E3EE-FB94-4EAA-9565-A86A6B508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Total Interactions | _a_book_a_day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F05CBD-0933-41E1-9839-59302FB0F4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47444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4FEDB6-5E49-46C4-86A0-75C93B2A90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11/01/2018 - 01/31/2019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F2862B-1575-409C-A466-34E5909C7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00147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20190207_101549</Template>
  <TotalTime>1</TotalTime>
  <Words>3789</Words>
  <Application>Microsoft Office PowerPoint</Application>
  <PresentationFormat>On-screen Show (4:3)</PresentationFormat>
  <Paragraphs>1178</Paragraphs>
  <Slides>55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8" baseType="lpstr">
      <vt:lpstr>Arial</vt:lpstr>
      <vt:lpstr>Calibri</vt:lpstr>
      <vt:lpstr>quintly_template</vt:lpstr>
      <vt:lpstr>Reporting A Book A Day</vt:lpstr>
      <vt:lpstr>Instagram Key Metrics Table | _a_book_a_day</vt:lpstr>
      <vt:lpstr>Instagram Followers Total | _a_book_a_day</vt:lpstr>
      <vt:lpstr>Instagram Posts Table | _a_book_a_day - 1 of 25</vt:lpstr>
      <vt:lpstr>Instagram Posts Table | _a_book_a_day - 2 of 25</vt:lpstr>
      <vt:lpstr>Instagram Posts Table | _a_book_a_day - 3 of 25</vt:lpstr>
      <vt:lpstr>Instagram Posts Table | _a_book_a_day - 4 of 25</vt:lpstr>
      <vt:lpstr>Instagram Posts Table | _a_book_a_day - 5 of 25</vt:lpstr>
      <vt:lpstr>Instagram Posts Table | _a_book_a_day - 6 of 25</vt:lpstr>
      <vt:lpstr>Instagram Posts Table | _a_book_a_day - 7 of 25</vt:lpstr>
      <vt:lpstr>Instagram Posts Table | _a_book_a_day - 8 of 25</vt:lpstr>
      <vt:lpstr>Instagram Posts Table | _a_book_a_day - 9 of 25</vt:lpstr>
      <vt:lpstr>Instagram Posts Table | _a_book_a_day - 10 of 25</vt:lpstr>
      <vt:lpstr>Instagram Posts Table | _a_book_a_day - 11 of 25</vt:lpstr>
      <vt:lpstr>Instagram Posts Table | _a_book_a_day - 12 of 25</vt:lpstr>
      <vt:lpstr>Instagram Posts Table | _a_book_a_day - 13 of 25</vt:lpstr>
      <vt:lpstr>Instagram Posts Table | _a_book_a_day - 14 of 25</vt:lpstr>
      <vt:lpstr>Instagram Posts Table | _a_book_a_day - 15 of 25</vt:lpstr>
      <vt:lpstr>Instagram Posts Table | _a_book_a_day - 16 of 25</vt:lpstr>
      <vt:lpstr>Instagram Posts Table | _a_book_a_day - 17 of 25</vt:lpstr>
      <vt:lpstr>Instagram Posts Table | _a_book_a_day - 18 of 25</vt:lpstr>
      <vt:lpstr>Instagram Posts Table | _a_book_a_day - 19 of 25</vt:lpstr>
      <vt:lpstr>Instagram Posts Table | _a_book_a_day - 20 of 25</vt:lpstr>
      <vt:lpstr>Instagram Posts Table | _a_book_a_day - 21 of 25</vt:lpstr>
      <vt:lpstr>Instagram Posts Table | _a_book_a_day - 22 of 25</vt:lpstr>
      <vt:lpstr>Instagram Posts Table | _a_book_a_day - 23 of 25</vt:lpstr>
      <vt:lpstr>Instagram Posts Table | _a_book_a_day - 24 of 25</vt:lpstr>
      <vt:lpstr>Instagram Posts Table | _a_book_a_day - 25 of 25</vt:lpstr>
      <vt:lpstr>Instagram Organic Reach by Post Type  | _a_book_a_day</vt:lpstr>
      <vt:lpstr>Instagram Organic Reach By Weekday | _a_book_a_day</vt:lpstr>
      <vt:lpstr>Instagram Hashtag Detection | _a_book_a_day - 1 of 3</vt:lpstr>
      <vt:lpstr>Instagram Hashtag Detection | _a_book_a_day - 2 of 3</vt:lpstr>
      <vt:lpstr>Instagram Hashtag Detection | _a_book_a_day - 3 of 3</vt:lpstr>
      <vt:lpstr>Instagram Reach | _a_book_a_day</vt:lpstr>
      <vt:lpstr>Instagram Impressions  | _a_book_a_day</vt:lpstr>
      <vt:lpstr>Instagram Stories Key Metrics Table | _a_book_a_day</vt:lpstr>
      <vt:lpstr>Instagram Story Type Distribution | _a_book_a_day</vt:lpstr>
      <vt:lpstr>Instagram Stories Key Metrics Line Chart | _a_book_a_day</vt:lpstr>
      <vt:lpstr>Instagram Stories Taps Line Chart | _a_book_a_day</vt:lpstr>
      <vt:lpstr>Instagram Stories Table  | _a_book_a_day - 1 of 9</vt:lpstr>
      <vt:lpstr>Instagram Stories Table  | _a_book_a_day - 2 of 9</vt:lpstr>
      <vt:lpstr>Instagram Stories Table  | _a_book_a_day - 3 of 9</vt:lpstr>
      <vt:lpstr>Instagram Stories Table  | _a_book_a_day - 4 of 9</vt:lpstr>
      <vt:lpstr>Instagram Stories Table  | _a_book_a_day - 5 of 9</vt:lpstr>
      <vt:lpstr>Instagram Stories Table  | _a_book_a_day - 6 of 9</vt:lpstr>
      <vt:lpstr>Instagram Stories Table  | _a_book_a_day - 7 of 9</vt:lpstr>
      <vt:lpstr>Instagram Stories Table  | _a_book_a_day - 8 of 9</vt:lpstr>
      <vt:lpstr>Instagram Stories Table  | _a_book_a_day - 9 of 9</vt:lpstr>
      <vt:lpstr>Instagram Interaction Rate | _a_book_a_day</vt:lpstr>
      <vt:lpstr>Instagram Followers Change Rate | _a_book_a_day</vt:lpstr>
      <vt:lpstr>Instagram Average Likes Per Post | _a_book_a_day</vt:lpstr>
      <vt:lpstr>Instagram Average Comments Per Post | _a_book_a_day</vt:lpstr>
      <vt:lpstr>Instagram Posts By Hour | _a_book_a_day</vt:lpstr>
      <vt:lpstr>Instagram Videos Table | _a_book_a_day</vt:lpstr>
      <vt:lpstr>Instagram Total Interactions | _a_book_a_day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Reporting A Book A Day</dc:title>
  <dc:creator>Frederik Peiniger</dc:creator>
  <cp:lastModifiedBy>Frederik Peiniger</cp:lastModifiedBy>
  <cp:revision>1</cp:revision>
  <dcterms:created xsi:type="dcterms:W3CDTF">2019-02-07T10:16:00Z</dcterms:created>
  <dcterms:modified xsi:type="dcterms:W3CDTF">2019-02-07T10:17:31Z</dcterms:modified>
</cp:coreProperties>
</file>