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@PorscheRaces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  <c:pt idx="30">
                  <c:v>43070</c:v>
                </c:pt>
                <c:pt idx="31">
                  <c:v>43071</c:v>
                </c:pt>
                <c:pt idx="32">
                  <c:v>43072</c:v>
                </c:pt>
                <c:pt idx="33">
                  <c:v>43073</c:v>
                </c:pt>
                <c:pt idx="34">
                  <c:v>43074</c:v>
                </c:pt>
                <c:pt idx="35">
                  <c:v>43075</c:v>
                </c:pt>
                <c:pt idx="36">
                  <c:v>43076</c:v>
                </c:pt>
                <c:pt idx="37">
                  <c:v>43077</c:v>
                </c:pt>
                <c:pt idx="38">
                  <c:v>43078</c:v>
                </c:pt>
                <c:pt idx="39">
                  <c:v>43079</c:v>
                </c:pt>
                <c:pt idx="40">
                  <c:v>43080</c:v>
                </c:pt>
                <c:pt idx="41">
                  <c:v>43081</c:v>
                </c:pt>
                <c:pt idx="42">
                  <c:v>43082</c:v>
                </c:pt>
                <c:pt idx="43">
                  <c:v>43083</c:v>
                </c:pt>
                <c:pt idx="44">
                  <c:v>43084</c:v>
                </c:pt>
                <c:pt idx="45">
                  <c:v>43085</c:v>
                </c:pt>
                <c:pt idx="46">
                  <c:v>43086</c:v>
                </c:pt>
                <c:pt idx="47">
                  <c:v>43087</c:v>
                </c:pt>
                <c:pt idx="48">
                  <c:v>43088</c:v>
                </c:pt>
                <c:pt idx="49">
                  <c:v>43089</c:v>
                </c:pt>
                <c:pt idx="50">
                  <c:v>43090</c:v>
                </c:pt>
                <c:pt idx="51">
                  <c:v>43091</c:v>
                </c:pt>
                <c:pt idx="52">
                  <c:v>43092</c:v>
                </c:pt>
                <c:pt idx="53">
                  <c:v>43093</c:v>
                </c:pt>
                <c:pt idx="54">
                  <c:v>43094</c:v>
                </c:pt>
                <c:pt idx="55">
                  <c:v>43095</c:v>
                </c:pt>
                <c:pt idx="56">
                  <c:v>43096</c:v>
                </c:pt>
                <c:pt idx="57">
                  <c:v>43097</c:v>
                </c:pt>
                <c:pt idx="58">
                  <c:v>43098</c:v>
                </c:pt>
                <c:pt idx="59">
                  <c:v>43099</c:v>
                </c:pt>
                <c:pt idx="60">
                  <c:v>43100</c:v>
                </c:pt>
                <c:pt idx="61">
                  <c:v>43101</c:v>
                </c:pt>
                <c:pt idx="62">
                  <c:v>43102</c:v>
                </c:pt>
                <c:pt idx="63">
                  <c:v>43103</c:v>
                </c:pt>
                <c:pt idx="64">
                  <c:v>43104</c:v>
                </c:pt>
                <c:pt idx="65">
                  <c:v>43105</c:v>
                </c:pt>
                <c:pt idx="66">
                  <c:v>43106</c:v>
                </c:pt>
                <c:pt idx="67">
                  <c:v>43107</c:v>
                </c:pt>
                <c:pt idx="68">
                  <c:v>43108</c:v>
                </c:pt>
                <c:pt idx="69">
                  <c:v>43109</c:v>
                </c:pt>
                <c:pt idx="70">
                  <c:v>43110</c:v>
                </c:pt>
                <c:pt idx="71">
                  <c:v>43111</c:v>
                </c:pt>
                <c:pt idx="72">
                  <c:v>43112</c:v>
                </c:pt>
                <c:pt idx="73">
                  <c:v>43113</c:v>
                </c:pt>
                <c:pt idx="74">
                  <c:v>43114</c:v>
                </c:pt>
                <c:pt idx="75">
                  <c:v>43115</c:v>
                </c:pt>
                <c:pt idx="76">
                  <c:v>43116</c:v>
                </c:pt>
                <c:pt idx="77">
                  <c:v>43117</c:v>
                </c:pt>
                <c:pt idx="78">
                  <c:v>43118</c:v>
                </c:pt>
                <c:pt idx="79">
                  <c:v>43119</c:v>
                </c:pt>
                <c:pt idx="80">
                  <c:v>43120</c:v>
                </c:pt>
                <c:pt idx="81">
                  <c:v>43121</c:v>
                </c:pt>
                <c:pt idx="82">
                  <c:v>43122</c:v>
                </c:pt>
                <c:pt idx="83">
                  <c:v>43123</c:v>
                </c:pt>
                <c:pt idx="84">
                  <c:v>43124</c:v>
                </c:pt>
                <c:pt idx="85">
                  <c:v>43125</c:v>
                </c:pt>
                <c:pt idx="86">
                  <c:v>43126</c:v>
                </c:pt>
                <c:pt idx="87">
                  <c:v>43127</c:v>
                </c:pt>
                <c:pt idx="88">
                  <c:v>43128</c:v>
                </c:pt>
                <c:pt idx="89">
                  <c:v>43129</c:v>
                </c:pt>
                <c:pt idx="90">
                  <c:v>43130</c:v>
                </c:pt>
                <c:pt idx="91">
                  <c:v>43131</c:v>
                </c:pt>
                <c:pt idx="92">
                  <c:v>43132</c:v>
                </c:pt>
                <c:pt idx="93">
                  <c:v>43133</c:v>
                </c:pt>
                <c:pt idx="94">
                  <c:v>43134</c:v>
                </c:pt>
                <c:pt idx="95">
                  <c:v>43135</c:v>
                </c:pt>
                <c:pt idx="96">
                  <c:v>43136</c:v>
                </c:pt>
                <c:pt idx="97">
                  <c:v>43137</c:v>
                </c:pt>
                <c:pt idx="98">
                  <c:v>43138</c:v>
                </c:pt>
                <c:pt idx="99">
                  <c:v>43139</c:v>
                </c:pt>
                <c:pt idx="100">
                  <c:v>43140</c:v>
                </c:pt>
                <c:pt idx="101">
                  <c:v>43141</c:v>
                </c:pt>
                <c:pt idx="102">
                  <c:v>43142</c:v>
                </c:pt>
                <c:pt idx="103">
                  <c:v>43143</c:v>
                </c:pt>
                <c:pt idx="104">
                  <c:v>43144</c:v>
                </c:pt>
                <c:pt idx="105">
                  <c:v>43145</c:v>
                </c:pt>
                <c:pt idx="106">
                  <c:v>43146</c:v>
                </c:pt>
                <c:pt idx="107">
                  <c:v>43147</c:v>
                </c:pt>
                <c:pt idx="108">
                  <c:v>43148</c:v>
                </c:pt>
                <c:pt idx="109">
                  <c:v>43149</c:v>
                </c:pt>
                <c:pt idx="110">
                  <c:v>43150</c:v>
                </c:pt>
                <c:pt idx="111">
                  <c:v>43151</c:v>
                </c:pt>
                <c:pt idx="112">
                  <c:v>43152</c:v>
                </c:pt>
                <c:pt idx="113">
                  <c:v>43153</c:v>
                </c:pt>
                <c:pt idx="114">
                  <c:v>43154</c:v>
                </c:pt>
                <c:pt idx="115">
                  <c:v>43155</c:v>
                </c:pt>
                <c:pt idx="116">
                  <c:v>43156</c:v>
                </c:pt>
                <c:pt idx="117">
                  <c:v>43157</c:v>
                </c:pt>
                <c:pt idx="118">
                  <c:v>43158</c:v>
                </c:pt>
                <c:pt idx="119">
                  <c:v>43159</c:v>
                </c:pt>
                <c:pt idx="120">
                  <c:v>43160</c:v>
                </c:pt>
                <c:pt idx="121">
                  <c:v>43161</c:v>
                </c:pt>
                <c:pt idx="122">
                  <c:v>43162</c:v>
                </c:pt>
                <c:pt idx="123">
                  <c:v>43163</c:v>
                </c:pt>
                <c:pt idx="124">
                  <c:v>43164</c:v>
                </c:pt>
                <c:pt idx="125">
                  <c:v>43165</c:v>
                </c:pt>
                <c:pt idx="126">
                  <c:v>43166</c:v>
                </c:pt>
                <c:pt idx="127">
                  <c:v>43167</c:v>
                </c:pt>
                <c:pt idx="128">
                  <c:v>43168</c:v>
                </c:pt>
                <c:pt idx="129">
                  <c:v>43169</c:v>
                </c:pt>
                <c:pt idx="130">
                  <c:v>43170</c:v>
                </c:pt>
                <c:pt idx="131">
                  <c:v>43171</c:v>
                </c:pt>
                <c:pt idx="132">
                  <c:v>43172</c:v>
                </c:pt>
                <c:pt idx="133">
                  <c:v>43173</c:v>
                </c:pt>
                <c:pt idx="134">
                  <c:v>43174</c:v>
                </c:pt>
                <c:pt idx="135">
                  <c:v>43175</c:v>
                </c:pt>
                <c:pt idx="136">
                  <c:v>43176</c:v>
                </c:pt>
                <c:pt idx="137">
                  <c:v>43177</c:v>
                </c:pt>
                <c:pt idx="138">
                  <c:v>43178</c:v>
                </c:pt>
                <c:pt idx="139">
                  <c:v>43179</c:v>
                </c:pt>
                <c:pt idx="140">
                  <c:v>43180</c:v>
                </c:pt>
                <c:pt idx="141">
                  <c:v>43181</c:v>
                </c:pt>
                <c:pt idx="142">
                  <c:v>43182</c:v>
                </c:pt>
                <c:pt idx="143">
                  <c:v>43183</c:v>
                </c:pt>
                <c:pt idx="144">
                  <c:v>43184</c:v>
                </c:pt>
                <c:pt idx="145">
                  <c:v>43185</c:v>
                </c:pt>
                <c:pt idx="146">
                  <c:v>43186</c:v>
                </c:pt>
                <c:pt idx="147">
                  <c:v>43187</c:v>
                </c:pt>
                <c:pt idx="148">
                  <c:v>43188</c:v>
                </c:pt>
                <c:pt idx="149">
                  <c:v>43189</c:v>
                </c:pt>
                <c:pt idx="150">
                  <c:v>43190</c:v>
                </c:pt>
                <c:pt idx="151">
                  <c:v>43191</c:v>
                </c:pt>
                <c:pt idx="152">
                  <c:v>43192</c:v>
                </c:pt>
                <c:pt idx="153">
                  <c:v>43193</c:v>
                </c:pt>
                <c:pt idx="154">
                  <c:v>43194</c:v>
                </c:pt>
                <c:pt idx="155">
                  <c:v>43195</c:v>
                </c:pt>
                <c:pt idx="156">
                  <c:v>43196</c:v>
                </c:pt>
                <c:pt idx="157">
                  <c:v>43197</c:v>
                </c:pt>
                <c:pt idx="158">
                  <c:v>43198</c:v>
                </c:pt>
                <c:pt idx="159">
                  <c:v>43199</c:v>
                </c:pt>
                <c:pt idx="160">
                  <c:v>43200</c:v>
                </c:pt>
                <c:pt idx="161">
                  <c:v>43201</c:v>
                </c:pt>
                <c:pt idx="162">
                  <c:v>43202</c:v>
                </c:pt>
                <c:pt idx="163">
                  <c:v>43203</c:v>
                </c:pt>
                <c:pt idx="164">
                  <c:v>43204</c:v>
                </c:pt>
                <c:pt idx="165">
                  <c:v>43205</c:v>
                </c:pt>
                <c:pt idx="166">
                  <c:v>43206</c:v>
                </c:pt>
                <c:pt idx="167">
                  <c:v>43207</c:v>
                </c:pt>
                <c:pt idx="168">
                  <c:v>43208</c:v>
                </c:pt>
                <c:pt idx="169">
                  <c:v>43209</c:v>
                </c:pt>
                <c:pt idx="170">
                  <c:v>43210</c:v>
                </c:pt>
                <c:pt idx="171">
                  <c:v>43211</c:v>
                </c:pt>
                <c:pt idx="172">
                  <c:v>43212</c:v>
                </c:pt>
                <c:pt idx="173">
                  <c:v>43213</c:v>
                </c:pt>
                <c:pt idx="174">
                  <c:v>43214</c:v>
                </c:pt>
                <c:pt idx="175">
                  <c:v>43215</c:v>
                </c:pt>
                <c:pt idx="176">
                  <c:v>43216</c:v>
                </c:pt>
                <c:pt idx="177">
                  <c:v>43217</c:v>
                </c:pt>
                <c:pt idx="178">
                  <c:v>43218</c:v>
                </c:pt>
                <c:pt idx="179">
                  <c:v>43219</c:v>
                </c:pt>
                <c:pt idx="180">
                  <c:v>43220</c:v>
                </c:pt>
                <c:pt idx="181">
                  <c:v>43221</c:v>
                </c:pt>
                <c:pt idx="182">
                  <c:v>43222</c:v>
                </c:pt>
                <c:pt idx="183">
                  <c:v>43223</c:v>
                </c:pt>
                <c:pt idx="184">
                  <c:v>43224</c:v>
                </c:pt>
                <c:pt idx="185">
                  <c:v>43225</c:v>
                </c:pt>
                <c:pt idx="186">
                  <c:v>43226</c:v>
                </c:pt>
                <c:pt idx="187">
                  <c:v>43227</c:v>
                </c:pt>
                <c:pt idx="188">
                  <c:v>43228</c:v>
                </c:pt>
                <c:pt idx="189">
                  <c:v>43229</c:v>
                </c:pt>
                <c:pt idx="190">
                  <c:v>43230</c:v>
                </c:pt>
                <c:pt idx="191">
                  <c:v>43231</c:v>
                </c:pt>
                <c:pt idx="192">
                  <c:v>43232</c:v>
                </c:pt>
                <c:pt idx="193">
                  <c:v>43233</c:v>
                </c:pt>
                <c:pt idx="194">
                  <c:v>43234</c:v>
                </c:pt>
                <c:pt idx="195">
                  <c:v>43235</c:v>
                </c:pt>
                <c:pt idx="196">
                  <c:v>43236</c:v>
                </c:pt>
                <c:pt idx="197">
                  <c:v>43237</c:v>
                </c:pt>
                <c:pt idx="198">
                  <c:v>43238</c:v>
                </c:pt>
                <c:pt idx="199">
                  <c:v>43239</c:v>
                </c:pt>
                <c:pt idx="200">
                  <c:v>43240</c:v>
                </c:pt>
                <c:pt idx="201">
                  <c:v>43241</c:v>
                </c:pt>
                <c:pt idx="202">
                  <c:v>43242</c:v>
                </c:pt>
                <c:pt idx="203">
                  <c:v>43243</c:v>
                </c:pt>
                <c:pt idx="204">
                  <c:v>43244</c:v>
                </c:pt>
                <c:pt idx="205">
                  <c:v>43245</c:v>
                </c:pt>
                <c:pt idx="206">
                  <c:v>43246</c:v>
                </c:pt>
                <c:pt idx="207">
                  <c:v>43247</c:v>
                </c:pt>
                <c:pt idx="208">
                  <c:v>43248</c:v>
                </c:pt>
                <c:pt idx="209">
                  <c:v>43249</c:v>
                </c:pt>
                <c:pt idx="210">
                  <c:v>43250</c:v>
                </c:pt>
                <c:pt idx="211">
                  <c:v>43251</c:v>
                </c:pt>
                <c:pt idx="212">
                  <c:v>43252</c:v>
                </c:pt>
                <c:pt idx="213">
                  <c:v>43253</c:v>
                </c:pt>
                <c:pt idx="214">
                  <c:v>43254</c:v>
                </c:pt>
                <c:pt idx="215">
                  <c:v>43255</c:v>
                </c:pt>
                <c:pt idx="216">
                  <c:v>43256</c:v>
                </c:pt>
                <c:pt idx="217">
                  <c:v>43257</c:v>
                </c:pt>
                <c:pt idx="218">
                  <c:v>43258</c:v>
                </c:pt>
                <c:pt idx="219">
                  <c:v>43259</c:v>
                </c:pt>
                <c:pt idx="220">
                  <c:v>43260</c:v>
                </c:pt>
                <c:pt idx="221">
                  <c:v>43261</c:v>
                </c:pt>
                <c:pt idx="222">
                  <c:v>43262</c:v>
                </c:pt>
                <c:pt idx="223">
                  <c:v>43263</c:v>
                </c:pt>
                <c:pt idx="224">
                  <c:v>43264</c:v>
                </c:pt>
                <c:pt idx="225">
                  <c:v>43265</c:v>
                </c:pt>
                <c:pt idx="226">
                  <c:v>43266</c:v>
                </c:pt>
                <c:pt idx="227">
                  <c:v>43267</c:v>
                </c:pt>
                <c:pt idx="228">
                  <c:v>43268</c:v>
                </c:pt>
                <c:pt idx="229">
                  <c:v>43269</c:v>
                </c:pt>
                <c:pt idx="230">
                  <c:v>43270</c:v>
                </c:pt>
                <c:pt idx="231">
                  <c:v>43271</c:v>
                </c:pt>
                <c:pt idx="232">
                  <c:v>43272</c:v>
                </c:pt>
                <c:pt idx="233">
                  <c:v>43273</c:v>
                </c:pt>
                <c:pt idx="234">
                  <c:v>43274</c:v>
                </c:pt>
                <c:pt idx="235">
                  <c:v>43275</c:v>
                </c:pt>
                <c:pt idx="236">
                  <c:v>43276</c:v>
                </c:pt>
                <c:pt idx="237">
                  <c:v>43277</c:v>
                </c:pt>
                <c:pt idx="238">
                  <c:v>43278</c:v>
                </c:pt>
                <c:pt idx="239">
                  <c:v>43279</c:v>
                </c:pt>
                <c:pt idx="240">
                  <c:v>43280</c:v>
                </c:pt>
                <c:pt idx="241">
                  <c:v>43281</c:v>
                </c:pt>
                <c:pt idx="242">
                  <c:v>43282</c:v>
                </c:pt>
                <c:pt idx="243">
                  <c:v>43283</c:v>
                </c:pt>
                <c:pt idx="244">
                  <c:v>43284</c:v>
                </c:pt>
                <c:pt idx="245">
                  <c:v>43285</c:v>
                </c:pt>
                <c:pt idx="246">
                  <c:v>43286</c:v>
                </c:pt>
                <c:pt idx="247">
                  <c:v>43287</c:v>
                </c:pt>
                <c:pt idx="248">
                  <c:v>43288</c:v>
                </c:pt>
                <c:pt idx="249">
                  <c:v>43289</c:v>
                </c:pt>
                <c:pt idx="250">
                  <c:v>43290</c:v>
                </c:pt>
                <c:pt idx="251">
                  <c:v>43291</c:v>
                </c:pt>
                <c:pt idx="252">
                  <c:v>43292</c:v>
                </c:pt>
                <c:pt idx="253">
                  <c:v>43293</c:v>
                </c:pt>
                <c:pt idx="254">
                  <c:v>43294</c:v>
                </c:pt>
                <c:pt idx="255">
                  <c:v>43295</c:v>
                </c:pt>
                <c:pt idx="256">
                  <c:v>43296</c:v>
                </c:pt>
                <c:pt idx="257">
                  <c:v>43297</c:v>
                </c:pt>
                <c:pt idx="258">
                  <c:v>43298</c:v>
                </c:pt>
                <c:pt idx="259">
                  <c:v>43299</c:v>
                </c:pt>
                <c:pt idx="260">
                  <c:v>43300</c:v>
                </c:pt>
                <c:pt idx="261">
                  <c:v>43301</c:v>
                </c:pt>
                <c:pt idx="262">
                  <c:v>43302</c:v>
                </c:pt>
                <c:pt idx="263">
                  <c:v>43303</c:v>
                </c:pt>
                <c:pt idx="264">
                  <c:v>43304</c:v>
                </c:pt>
                <c:pt idx="265">
                  <c:v>43305</c:v>
                </c:pt>
                <c:pt idx="266">
                  <c:v>43306</c:v>
                </c:pt>
                <c:pt idx="267">
                  <c:v>43307</c:v>
                </c:pt>
                <c:pt idx="268">
                  <c:v>43308</c:v>
                </c:pt>
                <c:pt idx="269">
                  <c:v>43309</c:v>
                </c:pt>
                <c:pt idx="270">
                  <c:v>43310</c:v>
                </c:pt>
                <c:pt idx="271">
                  <c:v>43311</c:v>
                </c:pt>
                <c:pt idx="272">
                  <c:v>43312</c:v>
                </c:pt>
                <c:pt idx="273">
                  <c:v>43313</c:v>
                </c:pt>
                <c:pt idx="274">
                  <c:v>43314</c:v>
                </c:pt>
                <c:pt idx="275">
                  <c:v>43315</c:v>
                </c:pt>
                <c:pt idx="276">
                  <c:v>43316</c:v>
                </c:pt>
                <c:pt idx="277">
                  <c:v>43317</c:v>
                </c:pt>
                <c:pt idx="278">
                  <c:v>43318</c:v>
                </c:pt>
                <c:pt idx="279">
                  <c:v>43319</c:v>
                </c:pt>
                <c:pt idx="280">
                  <c:v>43320</c:v>
                </c:pt>
                <c:pt idx="281">
                  <c:v>43321</c:v>
                </c:pt>
                <c:pt idx="282">
                  <c:v>43322</c:v>
                </c:pt>
                <c:pt idx="283">
                  <c:v>43323</c:v>
                </c:pt>
                <c:pt idx="284">
                  <c:v>43324</c:v>
                </c:pt>
                <c:pt idx="285">
                  <c:v>43325</c:v>
                </c:pt>
                <c:pt idx="286">
                  <c:v>43326</c:v>
                </c:pt>
                <c:pt idx="287">
                  <c:v>43327</c:v>
                </c:pt>
                <c:pt idx="288">
                  <c:v>43328</c:v>
                </c:pt>
                <c:pt idx="289">
                  <c:v>43329</c:v>
                </c:pt>
                <c:pt idx="290">
                  <c:v>43330</c:v>
                </c:pt>
                <c:pt idx="291">
                  <c:v>43331</c:v>
                </c:pt>
                <c:pt idx="292">
                  <c:v>43332</c:v>
                </c:pt>
                <c:pt idx="293">
                  <c:v>43333</c:v>
                </c:pt>
                <c:pt idx="294">
                  <c:v>43334</c:v>
                </c:pt>
                <c:pt idx="295">
                  <c:v>43335</c:v>
                </c:pt>
                <c:pt idx="296">
                  <c:v>43336</c:v>
                </c:pt>
                <c:pt idx="297">
                  <c:v>43337</c:v>
                </c:pt>
                <c:pt idx="298">
                  <c:v>43338</c:v>
                </c:pt>
                <c:pt idx="299">
                  <c:v>43339</c:v>
                </c:pt>
                <c:pt idx="300">
                  <c:v>43340</c:v>
                </c:pt>
                <c:pt idx="301">
                  <c:v>43341</c:v>
                </c:pt>
                <c:pt idx="302">
                  <c:v>43342</c:v>
                </c:pt>
                <c:pt idx="303">
                  <c:v>43343</c:v>
                </c:pt>
                <c:pt idx="304">
                  <c:v>43344</c:v>
                </c:pt>
                <c:pt idx="305">
                  <c:v>43345</c:v>
                </c:pt>
                <c:pt idx="306">
                  <c:v>43346</c:v>
                </c:pt>
                <c:pt idx="307">
                  <c:v>43347</c:v>
                </c:pt>
                <c:pt idx="308">
                  <c:v>43348</c:v>
                </c:pt>
                <c:pt idx="309">
                  <c:v>43349</c:v>
                </c:pt>
                <c:pt idx="310">
                  <c:v>43350</c:v>
                </c:pt>
                <c:pt idx="311">
                  <c:v>43351</c:v>
                </c:pt>
                <c:pt idx="312">
                  <c:v>43352</c:v>
                </c:pt>
                <c:pt idx="313">
                  <c:v>43353</c:v>
                </c:pt>
                <c:pt idx="314">
                  <c:v>43354</c:v>
                </c:pt>
                <c:pt idx="315">
                  <c:v>43355</c:v>
                </c:pt>
                <c:pt idx="316">
                  <c:v>43356</c:v>
                </c:pt>
                <c:pt idx="317">
                  <c:v>43357</c:v>
                </c:pt>
                <c:pt idx="318">
                  <c:v>43358</c:v>
                </c:pt>
                <c:pt idx="319">
                  <c:v>43359</c:v>
                </c:pt>
                <c:pt idx="320">
                  <c:v>43360</c:v>
                </c:pt>
                <c:pt idx="321">
                  <c:v>43361</c:v>
                </c:pt>
                <c:pt idx="322">
                  <c:v>43362</c:v>
                </c:pt>
                <c:pt idx="323">
                  <c:v>43363</c:v>
                </c:pt>
                <c:pt idx="324">
                  <c:v>43364</c:v>
                </c:pt>
                <c:pt idx="325">
                  <c:v>43365</c:v>
                </c:pt>
                <c:pt idx="326">
                  <c:v>43366</c:v>
                </c:pt>
                <c:pt idx="327">
                  <c:v>43367</c:v>
                </c:pt>
                <c:pt idx="328">
                  <c:v>43368</c:v>
                </c:pt>
                <c:pt idx="329">
                  <c:v>43369</c:v>
                </c:pt>
                <c:pt idx="330">
                  <c:v>43370</c:v>
                </c:pt>
                <c:pt idx="331">
                  <c:v>43371</c:v>
                </c:pt>
                <c:pt idx="332">
                  <c:v>43372</c:v>
                </c:pt>
                <c:pt idx="333">
                  <c:v>43373</c:v>
                </c:pt>
                <c:pt idx="334">
                  <c:v>43374</c:v>
                </c:pt>
                <c:pt idx="335">
                  <c:v>43375</c:v>
                </c:pt>
                <c:pt idx="336">
                  <c:v>43376</c:v>
                </c:pt>
                <c:pt idx="337">
                  <c:v>43377</c:v>
                </c:pt>
                <c:pt idx="338">
                  <c:v>43378</c:v>
                </c:pt>
                <c:pt idx="339">
                  <c:v>43379</c:v>
                </c:pt>
                <c:pt idx="340">
                  <c:v>43380</c:v>
                </c:pt>
                <c:pt idx="341">
                  <c:v>43381</c:v>
                </c:pt>
                <c:pt idx="342">
                  <c:v>43382</c:v>
                </c:pt>
                <c:pt idx="343">
                  <c:v>43383</c:v>
                </c:pt>
                <c:pt idx="344">
                  <c:v>43384</c:v>
                </c:pt>
                <c:pt idx="345">
                  <c:v>43385</c:v>
                </c:pt>
                <c:pt idx="346">
                  <c:v>43386</c:v>
                </c:pt>
                <c:pt idx="347">
                  <c:v>43387</c:v>
                </c:pt>
                <c:pt idx="348">
                  <c:v>43388</c:v>
                </c:pt>
                <c:pt idx="349">
                  <c:v>43389</c:v>
                </c:pt>
                <c:pt idx="350">
                  <c:v>43390</c:v>
                </c:pt>
                <c:pt idx="351">
                  <c:v>43391</c:v>
                </c:pt>
                <c:pt idx="352">
                  <c:v>43392</c:v>
                </c:pt>
                <c:pt idx="353">
                  <c:v>43393</c:v>
                </c:pt>
                <c:pt idx="354">
                  <c:v>43394</c:v>
                </c:pt>
                <c:pt idx="355">
                  <c:v>43395</c:v>
                </c:pt>
                <c:pt idx="356">
                  <c:v>43396</c:v>
                </c:pt>
                <c:pt idx="357">
                  <c:v>43397</c:v>
                </c:pt>
                <c:pt idx="358">
                  <c:v>43398</c:v>
                </c:pt>
                <c:pt idx="359">
                  <c:v>43399</c:v>
                </c:pt>
                <c:pt idx="360">
                  <c:v>43400</c:v>
                </c:pt>
                <c:pt idx="361">
                  <c:v>43401</c:v>
                </c:pt>
                <c:pt idx="362">
                  <c:v>43402</c:v>
                </c:pt>
                <c:pt idx="363">
                  <c:v>43403</c:v>
                </c:pt>
                <c:pt idx="364">
                  <c:v>43404</c:v>
                </c:pt>
                <c:pt idx="365">
                  <c:v>43405</c:v>
                </c:pt>
                <c:pt idx="366">
                  <c:v>43406</c:v>
                </c:pt>
                <c:pt idx="367">
                  <c:v>43407</c:v>
                </c:pt>
                <c:pt idx="368">
                  <c:v>43408</c:v>
                </c:pt>
                <c:pt idx="369">
                  <c:v>43409</c:v>
                </c:pt>
                <c:pt idx="370">
                  <c:v>43410</c:v>
                </c:pt>
                <c:pt idx="371">
                  <c:v>43411</c:v>
                </c:pt>
                <c:pt idx="372">
                  <c:v>43412</c:v>
                </c:pt>
                <c:pt idx="373">
                  <c:v>43413</c:v>
                </c:pt>
                <c:pt idx="374">
                  <c:v>43414</c:v>
                </c:pt>
                <c:pt idx="375">
                  <c:v>43415</c:v>
                </c:pt>
                <c:pt idx="376">
                  <c:v>43416</c:v>
                </c:pt>
                <c:pt idx="377">
                  <c:v>43417</c:v>
                </c:pt>
                <c:pt idx="378">
                  <c:v>43418</c:v>
                </c:pt>
                <c:pt idx="379">
                  <c:v>43419</c:v>
                </c:pt>
                <c:pt idx="380">
                  <c:v>43420</c:v>
                </c:pt>
                <c:pt idx="381">
                  <c:v>43421</c:v>
                </c:pt>
                <c:pt idx="382">
                  <c:v>43422</c:v>
                </c:pt>
                <c:pt idx="383">
                  <c:v>43423</c:v>
                </c:pt>
                <c:pt idx="384">
                  <c:v>43424</c:v>
                </c:pt>
                <c:pt idx="385">
                  <c:v>43425</c:v>
                </c:pt>
                <c:pt idx="386">
                  <c:v>43426</c:v>
                </c:pt>
                <c:pt idx="387">
                  <c:v>43427</c:v>
                </c:pt>
                <c:pt idx="388">
                  <c:v>43428</c:v>
                </c:pt>
                <c:pt idx="389">
                  <c:v>43429</c:v>
                </c:pt>
                <c:pt idx="390">
                  <c:v>43430</c:v>
                </c:pt>
                <c:pt idx="391">
                  <c:v>43431</c:v>
                </c:pt>
                <c:pt idx="392">
                  <c:v>43432</c:v>
                </c:pt>
                <c:pt idx="393">
                  <c:v>43433</c:v>
                </c:pt>
                <c:pt idx="394">
                  <c:v>43434</c:v>
                </c:pt>
                <c:pt idx="395">
                  <c:v>43435</c:v>
                </c:pt>
                <c:pt idx="396">
                  <c:v>43436</c:v>
                </c:pt>
                <c:pt idx="397">
                  <c:v>43437</c:v>
                </c:pt>
                <c:pt idx="398">
                  <c:v>43438</c:v>
                </c:pt>
                <c:pt idx="399">
                  <c:v>43439</c:v>
                </c:pt>
                <c:pt idx="400">
                  <c:v>43440</c:v>
                </c:pt>
                <c:pt idx="401">
                  <c:v>43441</c:v>
                </c:pt>
                <c:pt idx="402">
                  <c:v>43442</c:v>
                </c:pt>
                <c:pt idx="403">
                  <c:v>43443</c:v>
                </c:pt>
                <c:pt idx="404">
                  <c:v>43444</c:v>
                </c:pt>
                <c:pt idx="405">
                  <c:v>43445</c:v>
                </c:pt>
                <c:pt idx="406">
                  <c:v>43446</c:v>
                </c:pt>
                <c:pt idx="407">
                  <c:v>43447</c:v>
                </c:pt>
                <c:pt idx="408">
                  <c:v>43448</c:v>
                </c:pt>
                <c:pt idx="409">
                  <c:v>43449</c:v>
                </c:pt>
                <c:pt idx="410">
                  <c:v>43450</c:v>
                </c:pt>
                <c:pt idx="411">
                  <c:v>43451</c:v>
                </c:pt>
                <c:pt idx="412">
                  <c:v>43452</c:v>
                </c:pt>
                <c:pt idx="413">
                  <c:v>43453</c:v>
                </c:pt>
                <c:pt idx="414">
                  <c:v>43454</c:v>
                </c:pt>
                <c:pt idx="415">
                  <c:v>43455</c:v>
                </c:pt>
                <c:pt idx="416">
                  <c:v>43456</c:v>
                </c:pt>
                <c:pt idx="417">
                  <c:v>43457</c:v>
                </c:pt>
                <c:pt idx="418">
                  <c:v>43458</c:v>
                </c:pt>
                <c:pt idx="419">
                  <c:v>43459</c:v>
                </c:pt>
                <c:pt idx="420">
                  <c:v>43460</c:v>
                </c:pt>
                <c:pt idx="421">
                  <c:v>43461</c:v>
                </c:pt>
                <c:pt idx="422">
                  <c:v>43462</c:v>
                </c:pt>
                <c:pt idx="423">
                  <c:v>43463</c:v>
                </c:pt>
                <c:pt idx="424">
                  <c:v>43464</c:v>
                </c:pt>
                <c:pt idx="425">
                  <c:v>43465</c:v>
                </c:pt>
                <c:pt idx="426">
                  <c:v>43466</c:v>
                </c:pt>
                <c:pt idx="427">
                  <c:v>43467</c:v>
                </c:pt>
                <c:pt idx="428">
                  <c:v>43468</c:v>
                </c:pt>
                <c:pt idx="429">
                  <c:v>43469</c:v>
                </c:pt>
                <c:pt idx="430">
                  <c:v>43470</c:v>
                </c:pt>
                <c:pt idx="431">
                  <c:v>43471</c:v>
                </c:pt>
                <c:pt idx="432">
                  <c:v>43472</c:v>
                </c:pt>
                <c:pt idx="433">
                  <c:v>43473</c:v>
                </c:pt>
                <c:pt idx="434">
                  <c:v>43474</c:v>
                </c:pt>
                <c:pt idx="435">
                  <c:v>43475</c:v>
                </c:pt>
                <c:pt idx="436">
                  <c:v>43476</c:v>
                </c:pt>
                <c:pt idx="437">
                  <c:v>43477</c:v>
                </c:pt>
                <c:pt idx="438">
                  <c:v>43478</c:v>
                </c:pt>
                <c:pt idx="439">
                  <c:v>43479</c:v>
                </c:pt>
                <c:pt idx="440">
                  <c:v>43480</c:v>
                </c:pt>
                <c:pt idx="441">
                  <c:v>43481</c:v>
                </c:pt>
                <c:pt idx="442">
                  <c:v>43482</c:v>
                </c:pt>
                <c:pt idx="443">
                  <c:v>43483</c:v>
                </c:pt>
                <c:pt idx="444">
                  <c:v>43484</c:v>
                </c:pt>
                <c:pt idx="445">
                  <c:v>43485</c:v>
                </c:pt>
                <c:pt idx="446">
                  <c:v>43486</c:v>
                </c:pt>
                <c:pt idx="447">
                  <c:v>43487</c:v>
                </c:pt>
                <c:pt idx="448">
                  <c:v>43488</c:v>
                </c:pt>
                <c:pt idx="449">
                  <c:v>43489</c:v>
                </c:pt>
                <c:pt idx="450">
                  <c:v>43490</c:v>
                </c:pt>
                <c:pt idx="451">
                  <c:v>43491</c:v>
                </c:pt>
                <c:pt idx="452">
                  <c:v>43492</c:v>
                </c:pt>
                <c:pt idx="453">
                  <c:v>43493</c:v>
                </c:pt>
                <c:pt idx="454">
                  <c:v>43494</c:v>
                </c:pt>
              </c:numCache>
            </c:numRef>
          </c:cat>
          <c:val>
            <c:numRef>
              <c:f>Sheet1!$B$2:$B$456</c:f>
              <c:numCache>
                <c:formatCode>General</c:formatCode>
                <c:ptCount val="455"/>
                <c:pt idx="0">
                  <c:v>549494</c:v>
                </c:pt>
                <c:pt idx="1">
                  <c:v>549478</c:v>
                </c:pt>
                <c:pt idx="2">
                  <c:v>549499</c:v>
                </c:pt>
                <c:pt idx="3">
                  <c:v>549485</c:v>
                </c:pt>
                <c:pt idx="4">
                  <c:v>549514</c:v>
                </c:pt>
                <c:pt idx="5">
                  <c:v>549487</c:v>
                </c:pt>
                <c:pt idx="6">
                  <c:v>549499</c:v>
                </c:pt>
                <c:pt idx="7">
                  <c:v>549598</c:v>
                </c:pt>
                <c:pt idx="8">
                  <c:v>549579</c:v>
                </c:pt>
                <c:pt idx="9">
                  <c:v>549572</c:v>
                </c:pt>
                <c:pt idx="10">
                  <c:v>549547</c:v>
                </c:pt>
                <c:pt idx="11">
                  <c:v>549556</c:v>
                </c:pt>
                <c:pt idx="12">
                  <c:v>549577</c:v>
                </c:pt>
                <c:pt idx="13">
                  <c:v>549608</c:v>
                </c:pt>
                <c:pt idx="14">
                  <c:v>549708</c:v>
                </c:pt>
                <c:pt idx="15">
                  <c:v>549721</c:v>
                </c:pt>
                <c:pt idx="16">
                  <c:v>549720</c:v>
                </c:pt>
                <c:pt idx="17">
                  <c:v>549758</c:v>
                </c:pt>
                <c:pt idx="18">
                  <c:v>549808</c:v>
                </c:pt>
                <c:pt idx="19">
                  <c:v>549814</c:v>
                </c:pt>
                <c:pt idx="20">
                  <c:v>549809</c:v>
                </c:pt>
                <c:pt idx="21">
                  <c:v>549840</c:v>
                </c:pt>
                <c:pt idx="22">
                  <c:v>549855</c:v>
                </c:pt>
                <c:pt idx="23">
                  <c:v>549877</c:v>
                </c:pt>
                <c:pt idx="24">
                  <c:v>549822</c:v>
                </c:pt>
                <c:pt idx="25">
                  <c:v>549821</c:v>
                </c:pt>
                <c:pt idx="26">
                  <c:v>549816</c:v>
                </c:pt>
                <c:pt idx="27">
                  <c:v>549818</c:v>
                </c:pt>
                <c:pt idx="28">
                  <c:v>549818</c:v>
                </c:pt>
                <c:pt idx="29">
                  <c:v>549832</c:v>
                </c:pt>
                <c:pt idx="30">
                  <c:v>549831</c:v>
                </c:pt>
                <c:pt idx="31">
                  <c:v>550011</c:v>
                </c:pt>
                <c:pt idx="32">
                  <c:v>550022</c:v>
                </c:pt>
                <c:pt idx="33">
                  <c:v>550007</c:v>
                </c:pt>
                <c:pt idx="34">
                  <c:v>549995</c:v>
                </c:pt>
                <c:pt idx="35">
                  <c:v>550025</c:v>
                </c:pt>
                <c:pt idx="36">
                  <c:v>549981</c:v>
                </c:pt>
                <c:pt idx="37">
                  <c:v>549958</c:v>
                </c:pt>
                <c:pt idx="38">
                  <c:v>549959</c:v>
                </c:pt>
                <c:pt idx="39">
                  <c:v>549975</c:v>
                </c:pt>
                <c:pt idx="40">
                  <c:v>550146</c:v>
                </c:pt>
                <c:pt idx="41">
                  <c:v>550447</c:v>
                </c:pt>
                <c:pt idx="42">
                  <c:v>550823</c:v>
                </c:pt>
                <c:pt idx="43">
                  <c:v>551121</c:v>
                </c:pt>
                <c:pt idx="44">
                  <c:v>551348</c:v>
                </c:pt>
                <c:pt idx="45">
                  <c:v>551499</c:v>
                </c:pt>
                <c:pt idx="46">
                  <c:v>551759</c:v>
                </c:pt>
                <c:pt idx="47">
                  <c:v>552075</c:v>
                </c:pt>
                <c:pt idx="48">
                  <c:v>552356</c:v>
                </c:pt>
                <c:pt idx="49">
                  <c:v>552689</c:v>
                </c:pt>
                <c:pt idx="50">
                  <c:v>552985</c:v>
                </c:pt>
                <c:pt idx="51">
                  <c:v>553276</c:v>
                </c:pt>
                <c:pt idx="52">
                  <c:v>553544</c:v>
                </c:pt>
                <c:pt idx="53">
                  <c:v>553803</c:v>
                </c:pt>
                <c:pt idx="54">
                  <c:v>554117</c:v>
                </c:pt>
                <c:pt idx="55">
                  <c:v>554440</c:v>
                </c:pt>
                <c:pt idx="56">
                  <c:v>554871</c:v>
                </c:pt>
                <c:pt idx="57">
                  <c:v>555169</c:v>
                </c:pt>
                <c:pt idx="58">
                  <c:v>555437</c:v>
                </c:pt>
                <c:pt idx="59">
                  <c:v>555762</c:v>
                </c:pt>
                <c:pt idx="60">
                  <c:v>555925</c:v>
                </c:pt>
                <c:pt idx="61">
                  <c:v>555908</c:v>
                </c:pt>
                <c:pt idx="62">
                  <c:v>555889</c:v>
                </c:pt>
                <c:pt idx="63">
                  <c:v>555973</c:v>
                </c:pt>
                <c:pt idx="64">
                  <c:v>556030</c:v>
                </c:pt>
                <c:pt idx="65">
                  <c:v>556028</c:v>
                </c:pt>
                <c:pt idx="66">
                  <c:v>556036</c:v>
                </c:pt>
                <c:pt idx="67">
                  <c:v>556019</c:v>
                </c:pt>
                <c:pt idx="68">
                  <c:v>556028</c:v>
                </c:pt>
                <c:pt idx="69">
                  <c:v>556023</c:v>
                </c:pt>
                <c:pt idx="70">
                  <c:v>556089</c:v>
                </c:pt>
                <c:pt idx="71">
                  <c:v>556114</c:v>
                </c:pt>
                <c:pt idx="72">
                  <c:v>556123</c:v>
                </c:pt>
                <c:pt idx="73">
                  <c:v>556140</c:v>
                </c:pt>
                <c:pt idx="74">
                  <c:v>556139</c:v>
                </c:pt>
                <c:pt idx="75">
                  <c:v>556128</c:v>
                </c:pt>
                <c:pt idx="76">
                  <c:v>556134</c:v>
                </c:pt>
                <c:pt idx="77">
                  <c:v>556224</c:v>
                </c:pt>
                <c:pt idx="78">
                  <c:v>556207</c:v>
                </c:pt>
                <c:pt idx="79">
                  <c:v>556172</c:v>
                </c:pt>
                <c:pt idx="80">
                  <c:v>556140</c:v>
                </c:pt>
                <c:pt idx="81">
                  <c:v>556148</c:v>
                </c:pt>
                <c:pt idx="82">
                  <c:v>556122</c:v>
                </c:pt>
                <c:pt idx="83">
                  <c:v>556112</c:v>
                </c:pt>
                <c:pt idx="84">
                  <c:v>556219</c:v>
                </c:pt>
                <c:pt idx="85">
                  <c:v>556196</c:v>
                </c:pt>
                <c:pt idx="86">
                  <c:v>556191</c:v>
                </c:pt>
                <c:pt idx="87">
                  <c:v>556207</c:v>
                </c:pt>
                <c:pt idx="88">
                  <c:v>556275</c:v>
                </c:pt>
                <c:pt idx="89">
                  <c:v>556214</c:v>
                </c:pt>
                <c:pt idx="90">
                  <c:v>556201</c:v>
                </c:pt>
                <c:pt idx="91">
                  <c:v>556194</c:v>
                </c:pt>
                <c:pt idx="92">
                  <c:v>556170</c:v>
                </c:pt>
                <c:pt idx="93">
                  <c:v>556200</c:v>
                </c:pt>
                <c:pt idx="94">
                  <c:v>556209</c:v>
                </c:pt>
                <c:pt idx="95">
                  <c:v>556172</c:v>
                </c:pt>
                <c:pt idx="96">
                  <c:v>556167</c:v>
                </c:pt>
                <c:pt idx="97">
                  <c:v>556200</c:v>
                </c:pt>
                <c:pt idx="98">
                  <c:v>556199</c:v>
                </c:pt>
                <c:pt idx="99">
                  <c:v>556217</c:v>
                </c:pt>
                <c:pt idx="100">
                  <c:v>556283</c:v>
                </c:pt>
                <c:pt idx="101">
                  <c:v>556316</c:v>
                </c:pt>
                <c:pt idx="102">
                  <c:v>556350</c:v>
                </c:pt>
                <c:pt idx="103">
                  <c:v>556341</c:v>
                </c:pt>
                <c:pt idx="104">
                  <c:v>556329</c:v>
                </c:pt>
                <c:pt idx="105">
                  <c:v>556327</c:v>
                </c:pt>
                <c:pt idx="106">
                  <c:v>556301</c:v>
                </c:pt>
                <c:pt idx="107">
                  <c:v>556280</c:v>
                </c:pt>
                <c:pt idx="108">
                  <c:v>556262</c:v>
                </c:pt>
                <c:pt idx="109">
                  <c:v>556291</c:v>
                </c:pt>
                <c:pt idx="110">
                  <c:v>556265</c:v>
                </c:pt>
                <c:pt idx="111">
                  <c:v>556253</c:v>
                </c:pt>
                <c:pt idx="112">
                  <c:v>556257</c:v>
                </c:pt>
                <c:pt idx="113">
                  <c:v>556270</c:v>
                </c:pt>
                <c:pt idx="114">
                  <c:v>556294</c:v>
                </c:pt>
                <c:pt idx="115">
                  <c:v>556295</c:v>
                </c:pt>
                <c:pt idx="116">
                  <c:v>556326</c:v>
                </c:pt>
                <c:pt idx="117">
                  <c:v>556312</c:v>
                </c:pt>
                <c:pt idx="118">
                  <c:v>556330</c:v>
                </c:pt>
                <c:pt idx="119">
                  <c:v>556327</c:v>
                </c:pt>
                <c:pt idx="120">
                  <c:v>556358</c:v>
                </c:pt>
                <c:pt idx="121">
                  <c:v>556340</c:v>
                </c:pt>
                <c:pt idx="122">
                  <c:v>556542</c:v>
                </c:pt>
                <c:pt idx="123">
                  <c:v>556779</c:v>
                </c:pt>
                <c:pt idx="124">
                  <c:v>557017</c:v>
                </c:pt>
                <c:pt idx="125">
                  <c:v>557324</c:v>
                </c:pt>
                <c:pt idx="126">
                  <c:v>557602</c:v>
                </c:pt>
                <c:pt idx="127">
                  <c:v>557893</c:v>
                </c:pt>
                <c:pt idx="128">
                  <c:v>557842</c:v>
                </c:pt>
                <c:pt idx="129">
                  <c:v>557671</c:v>
                </c:pt>
                <c:pt idx="130">
                  <c:v>557681</c:v>
                </c:pt>
                <c:pt idx="131">
                  <c:v>557676</c:v>
                </c:pt>
                <c:pt idx="132">
                  <c:v>557702</c:v>
                </c:pt>
                <c:pt idx="133">
                  <c:v>557716</c:v>
                </c:pt>
                <c:pt idx="134">
                  <c:v>557734</c:v>
                </c:pt>
                <c:pt idx="135">
                  <c:v>557783</c:v>
                </c:pt>
                <c:pt idx="136">
                  <c:v>557799</c:v>
                </c:pt>
                <c:pt idx="137">
                  <c:v>557837</c:v>
                </c:pt>
                <c:pt idx="138">
                  <c:v>557868</c:v>
                </c:pt>
                <c:pt idx="139">
                  <c:v>557858</c:v>
                </c:pt>
                <c:pt idx="140">
                  <c:v>557881</c:v>
                </c:pt>
                <c:pt idx="141">
                  <c:v>557890</c:v>
                </c:pt>
                <c:pt idx="142">
                  <c:v>557919</c:v>
                </c:pt>
                <c:pt idx="143">
                  <c:v>557956</c:v>
                </c:pt>
                <c:pt idx="144">
                  <c:v>557977</c:v>
                </c:pt>
                <c:pt idx="145">
                  <c:v>557964</c:v>
                </c:pt>
                <c:pt idx="146">
                  <c:v>558010</c:v>
                </c:pt>
                <c:pt idx="147">
                  <c:v>558009</c:v>
                </c:pt>
                <c:pt idx="148">
                  <c:v>558009</c:v>
                </c:pt>
                <c:pt idx="149">
                  <c:v>557981</c:v>
                </c:pt>
                <c:pt idx="150">
                  <c:v>557995</c:v>
                </c:pt>
                <c:pt idx="151">
                  <c:v>557987</c:v>
                </c:pt>
                <c:pt idx="152">
                  <c:v>557959</c:v>
                </c:pt>
                <c:pt idx="153">
                  <c:v>557915</c:v>
                </c:pt>
                <c:pt idx="154">
                  <c:v>557941</c:v>
                </c:pt>
                <c:pt idx="155">
                  <c:v>557936</c:v>
                </c:pt>
                <c:pt idx="156">
                  <c:v>557929</c:v>
                </c:pt>
                <c:pt idx="157">
                  <c:v>557931</c:v>
                </c:pt>
                <c:pt idx="158">
                  <c:v>557922</c:v>
                </c:pt>
                <c:pt idx="159">
                  <c:v>557943</c:v>
                </c:pt>
                <c:pt idx="160">
                  <c:v>558003</c:v>
                </c:pt>
                <c:pt idx="161">
                  <c:v>558055</c:v>
                </c:pt>
                <c:pt idx="162">
                  <c:v>558064</c:v>
                </c:pt>
                <c:pt idx="163">
                  <c:v>558067</c:v>
                </c:pt>
                <c:pt idx="164">
                  <c:v>558067</c:v>
                </c:pt>
                <c:pt idx="165">
                  <c:v>558069</c:v>
                </c:pt>
                <c:pt idx="166">
                  <c:v>558061</c:v>
                </c:pt>
                <c:pt idx="167">
                  <c:v>558040</c:v>
                </c:pt>
                <c:pt idx="168">
                  <c:v>558088</c:v>
                </c:pt>
                <c:pt idx="169">
                  <c:v>558084</c:v>
                </c:pt>
                <c:pt idx="170">
                  <c:v>558096</c:v>
                </c:pt>
                <c:pt idx="171">
                  <c:v>558082</c:v>
                </c:pt>
                <c:pt idx="172">
                  <c:v>558079</c:v>
                </c:pt>
                <c:pt idx="173">
                  <c:v>558091</c:v>
                </c:pt>
                <c:pt idx="174">
                  <c:v>558095</c:v>
                </c:pt>
                <c:pt idx="175">
                  <c:v>558032</c:v>
                </c:pt>
                <c:pt idx="176">
                  <c:v>557976</c:v>
                </c:pt>
                <c:pt idx="177">
                  <c:v>557968</c:v>
                </c:pt>
                <c:pt idx="178">
                  <c:v>557969</c:v>
                </c:pt>
                <c:pt idx="179">
                  <c:v>557944</c:v>
                </c:pt>
                <c:pt idx="180">
                  <c:v>557941</c:v>
                </c:pt>
                <c:pt idx="181">
                  <c:v>557950</c:v>
                </c:pt>
                <c:pt idx="182">
                  <c:v>557961</c:v>
                </c:pt>
                <c:pt idx="183">
                  <c:v>557990</c:v>
                </c:pt>
                <c:pt idx="184">
                  <c:v>558046</c:v>
                </c:pt>
                <c:pt idx="185">
                  <c:v>558182</c:v>
                </c:pt>
                <c:pt idx="186">
                  <c:v>558295</c:v>
                </c:pt>
                <c:pt idx="187">
                  <c:v>558330</c:v>
                </c:pt>
                <c:pt idx="188">
                  <c:v>558316</c:v>
                </c:pt>
                <c:pt idx="189">
                  <c:v>558360</c:v>
                </c:pt>
                <c:pt idx="190">
                  <c:v>558338</c:v>
                </c:pt>
                <c:pt idx="191">
                  <c:v>558341</c:v>
                </c:pt>
                <c:pt idx="192">
                  <c:v>558442</c:v>
                </c:pt>
                <c:pt idx="193">
                  <c:v>558568</c:v>
                </c:pt>
                <c:pt idx="194">
                  <c:v>558616</c:v>
                </c:pt>
                <c:pt idx="195">
                  <c:v>558592</c:v>
                </c:pt>
                <c:pt idx="196">
                  <c:v>558639</c:v>
                </c:pt>
                <c:pt idx="197">
                  <c:v>558628</c:v>
                </c:pt>
                <c:pt idx="198">
                  <c:v>558632</c:v>
                </c:pt>
                <c:pt idx="199">
                  <c:v>558646</c:v>
                </c:pt>
                <c:pt idx="200">
                  <c:v>558480</c:v>
                </c:pt>
                <c:pt idx="201">
                  <c:v>558529</c:v>
                </c:pt>
                <c:pt idx="202">
                  <c:v>558543</c:v>
                </c:pt>
                <c:pt idx="203">
                  <c:v>558585</c:v>
                </c:pt>
                <c:pt idx="204">
                  <c:v>558575</c:v>
                </c:pt>
                <c:pt idx="205">
                  <c:v>557927</c:v>
                </c:pt>
                <c:pt idx="206">
                  <c:v>557888</c:v>
                </c:pt>
                <c:pt idx="207">
                  <c:v>557882</c:v>
                </c:pt>
                <c:pt idx="208">
                  <c:v>557859</c:v>
                </c:pt>
                <c:pt idx="209">
                  <c:v>557827</c:v>
                </c:pt>
                <c:pt idx="210">
                  <c:v>557800</c:v>
                </c:pt>
                <c:pt idx="211">
                  <c:v>557765</c:v>
                </c:pt>
                <c:pt idx="212">
                  <c:v>557776</c:v>
                </c:pt>
                <c:pt idx="213">
                  <c:v>557870</c:v>
                </c:pt>
                <c:pt idx="214">
                  <c:v>557969</c:v>
                </c:pt>
                <c:pt idx="215">
                  <c:v>558009</c:v>
                </c:pt>
                <c:pt idx="216">
                  <c:v>558056</c:v>
                </c:pt>
                <c:pt idx="217">
                  <c:v>558070</c:v>
                </c:pt>
                <c:pt idx="218">
                  <c:v>558072</c:v>
                </c:pt>
                <c:pt idx="219">
                  <c:v>558133</c:v>
                </c:pt>
                <c:pt idx="220">
                  <c:v>558147</c:v>
                </c:pt>
                <c:pt idx="221">
                  <c:v>558185</c:v>
                </c:pt>
                <c:pt idx="222">
                  <c:v>558215</c:v>
                </c:pt>
                <c:pt idx="223">
                  <c:v>558312</c:v>
                </c:pt>
                <c:pt idx="224">
                  <c:v>558429</c:v>
                </c:pt>
                <c:pt idx="225">
                  <c:v>558630</c:v>
                </c:pt>
                <c:pt idx="226">
                  <c:v>558873</c:v>
                </c:pt>
                <c:pt idx="227">
                  <c:v>559385</c:v>
                </c:pt>
                <c:pt idx="228">
                  <c:v>560562</c:v>
                </c:pt>
                <c:pt idx="229">
                  <c:v>560764</c:v>
                </c:pt>
                <c:pt idx="230">
                  <c:v>560777</c:v>
                </c:pt>
                <c:pt idx="231">
                  <c:v>560828</c:v>
                </c:pt>
                <c:pt idx="232">
                  <c:v>560853</c:v>
                </c:pt>
                <c:pt idx="233">
                  <c:v>560857</c:v>
                </c:pt>
                <c:pt idx="234">
                  <c:v>560901</c:v>
                </c:pt>
                <c:pt idx="235">
                  <c:v>560882</c:v>
                </c:pt>
                <c:pt idx="236">
                  <c:v>560883</c:v>
                </c:pt>
                <c:pt idx="237">
                  <c:v>560879</c:v>
                </c:pt>
                <c:pt idx="238">
                  <c:v>560900</c:v>
                </c:pt>
                <c:pt idx="239">
                  <c:v>560905</c:v>
                </c:pt>
                <c:pt idx="240">
                  <c:v>561004</c:v>
                </c:pt>
                <c:pt idx="241">
                  <c:v>561053</c:v>
                </c:pt>
                <c:pt idx="242">
                  <c:v>561047</c:v>
                </c:pt>
                <c:pt idx="243">
                  <c:v>561034</c:v>
                </c:pt>
                <c:pt idx="244">
                  <c:v>561065</c:v>
                </c:pt>
                <c:pt idx="245">
                  <c:v>561075</c:v>
                </c:pt>
                <c:pt idx="246">
                  <c:v>561051</c:v>
                </c:pt>
                <c:pt idx="247">
                  <c:v>561064</c:v>
                </c:pt>
                <c:pt idx="248">
                  <c:v>561040</c:v>
                </c:pt>
                <c:pt idx="249">
                  <c:v>561049</c:v>
                </c:pt>
                <c:pt idx="250">
                  <c:v>561024</c:v>
                </c:pt>
                <c:pt idx="251">
                  <c:v>561057</c:v>
                </c:pt>
                <c:pt idx="252">
                  <c:v>561067</c:v>
                </c:pt>
                <c:pt idx="253">
                  <c:v>561082</c:v>
                </c:pt>
                <c:pt idx="254">
                  <c:v>556438</c:v>
                </c:pt>
                <c:pt idx="255">
                  <c:v>556430</c:v>
                </c:pt>
                <c:pt idx="256">
                  <c:v>556452</c:v>
                </c:pt>
                <c:pt idx="257">
                  <c:v>556455</c:v>
                </c:pt>
                <c:pt idx="258">
                  <c:v>556420</c:v>
                </c:pt>
                <c:pt idx="259">
                  <c:v>556441</c:v>
                </c:pt>
                <c:pt idx="260">
                  <c:v>556439</c:v>
                </c:pt>
                <c:pt idx="261">
                  <c:v>556417</c:v>
                </c:pt>
                <c:pt idx="262">
                  <c:v>556410</c:v>
                </c:pt>
                <c:pt idx="263">
                  <c:v>556371</c:v>
                </c:pt>
                <c:pt idx="264">
                  <c:v>556389</c:v>
                </c:pt>
                <c:pt idx="265">
                  <c:v>556393</c:v>
                </c:pt>
                <c:pt idx="266">
                  <c:v>556380</c:v>
                </c:pt>
                <c:pt idx="267">
                  <c:v>556375</c:v>
                </c:pt>
                <c:pt idx="268">
                  <c:v>556368</c:v>
                </c:pt>
                <c:pt idx="269">
                  <c:v>556391</c:v>
                </c:pt>
                <c:pt idx="270">
                  <c:v>556382</c:v>
                </c:pt>
                <c:pt idx="271">
                  <c:v>556384</c:v>
                </c:pt>
                <c:pt idx="272">
                  <c:v>556413</c:v>
                </c:pt>
                <c:pt idx="273">
                  <c:v>556413</c:v>
                </c:pt>
                <c:pt idx="274">
                  <c:v>556411</c:v>
                </c:pt>
                <c:pt idx="275">
                  <c:v>556444</c:v>
                </c:pt>
                <c:pt idx="276">
                  <c:v>556405</c:v>
                </c:pt>
                <c:pt idx="277">
                  <c:v>556375</c:v>
                </c:pt>
                <c:pt idx="278">
                  <c:v>556359</c:v>
                </c:pt>
                <c:pt idx="279">
                  <c:v>556204</c:v>
                </c:pt>
                <c:pt idx="280">
                  <c:v>556212</c:v>
                </c:pt>
                <c:pt idx="281">
                  <c:v>556342</c:v>
                </c:pt>
                <c:pt idx="282">
                  <c:v>556371</c:v>
                </c:pt>
                <c:pt idx="283">
                  <c:v>556403</c:v>
                </c:pt>
                <c:pt idx="284">
                  <c:v>556419</c:v>
                </c:pt>
                <c:pt idx="285">
                  <c:v>556413</c:v>
                </c:pt>
                <c:pt idx="286">
                  <c:v>556404</c:v>
                </c:pt>
                <c:pt idx="287">
                  <c:v>556399</c:v>
                </c:pt>
                <c:pt idx="288">
                  <c:v>556396</c:v>
                </c:pt>
                <c:pt idx="289">
                  <c:v>556418</c:v>
                </c:pt>
                <c:pt idx="290">
                  <c:v>556426</c:v>
                </c:pt>
                <c:pt idx="291">
                  <c:v>556536</c:v>
                </c:pt>
                <c:pt idx="292">
                  <c:v>556616</c:v>
                </c:pt>
                <c:pt idx="293">
                  <c:v>556632</c:v>
                </c:pt>
                <c:pt idx="294">
                  <c:v>556660</c:v>
                </c:pt>
                <c:pt idx="295">
                  <c:v>556714</c:v>
                </c:pt>
                <c:pt idx="296">
                  <c:v>556706</c:v>
                </c:pt>
                <c:pt idx="297">
                  <c:v>556727</c:v>
                </c:pt>
                <c:pt idx="298">
                  <c:v>556724</c:v>
                </c:pt>
                <c:pt idx="299">
                  <c:v>556664</c:v>
                </c:pt>
                <c:pt idx="300">
                  <c:v>556681</c:v>
                </c:pt>
                <c:pt idx="301">
                  <c:v>556680</c:v>
                </c:pt>
                <c:pt idx="302">
                  <c:v>556727</c:v>
                </c:pt>
                <c:pt idx="303">
                  <c:v>556750</c:v>
                </c:pt>
                <c:pt idx="304">
                  <c:v>556752</c:v>
                </c:pt>
                <c:pt idx="305">
                  <c:v>556778</c:v>
                </c:pt>
                <c:pt idx="306">
                  <c:v>556778</c:v>
                </c:pt>
                <c:pt idx="307">
                  <c:v>556789</c:v>
                </c:pt>
                <c:pt idx="308">
                  <c:v>556800</c:v>
                </c:pt>
                <c:pt idx="309">
                  <c:v>556802</c:v>
                </c:pt>
                <c:pt idx="310">
                  <c:v>556802</c:v>
                </c:pt>
                <c:pt idx="311">
                  <c:v>556767</c:v>
                </c:pt>
                <c:pt idx="312">
                  <c:v>556758</c:v>
                </c:pt>
                <c:pt idx="313">
                  <c:v>556776</c:v>
                </c:pt>
                <c:pt idx="314">
                  <c:v>556745</c:v>
                </c:pt>
                <c:pt idx="315">
                  <c:v>556755</c:v>
                </c:pt>
                <c:pt idx="316">
                  <c:v>556799</c:v>
                </c:pt>
                <c:pt idx="317">
                  <c:v>556786</c:v>
                </c:pt>
                <c:pt idx="318">
                  <c:v>556798</c:v>
                </c:pt>
                <c:pt idx="319">
                  <c:v>556816</c:v>
                </c:pt>
                <c:pt idx="320">
                  <c:v>556844</c:v>
                </c:pt>
                <c:pt idx="321">
                  <c:v>556845</c:v>
                </c:pt>
                <c:pt idx="322">
                  <c:v>556820</c:v>
                </c:pt>
                <c:pt idx="323">
                  <c:v>556840</c:v>
                </c:pt>
                <c:pt idx="324">
                  <c:v>556810</c:v>
                </c:pt>
                <c:pt idx="325">
                  <c:v>556815</c:v>
                </c:pt>
                <c:pt idx="326">
                  <c:v>556797</c:v>
                </c:pt>
                <c:pt idx="327">
                  <c:v>556835</c:v>
                </c:pt>
                <c:pt idx="328">
                  <c:v>556832</c:v>
                </c:pt>
                <c:pt idx="329">
                  <c:v>556839</c:v>
                </c:pt>
                <c:pt idx="330">
                  <c:v>556827</c:v>
                </c:pt>
                <c:pt idx="331">
                  <c:v>556974</c:v>
                </c:pt>
                <c:pt idx="332">
                  <c:v>556997</c:v>
                </c:pt>
                <c:pt idx="333">
                  <c:v>557007</c:v>
                </c:pt>
                <c:pt idx="334">
                  <c:v>557016</c:v>
                </c:pt>
                <c:pt idx="335">
                  <c:v>557016</c:v>
                </c:pt>
                <c:pt idx="336">
                  <c:v>557084</c:v>
                </c:pt>
                <c:pt idx="337">
                  <c:v>557241</c:v>
                </c:pt>
                <c:pt idx="338">
                  <c:v>557703</c:v>
                </c:pt>
                <c:pt idx="339">
                  <c:v>557748</c:v>
                </c:pt>
                <c:pt idx="340">
                  <c:v>557814</c:v>
                </c:pt>
                <c:pt idx="341">
                  <c:v>557889</c:v>
                </c:pt>
                <c:pt idx="342">
                  <c:v>557829</c:v>
                </c:pt>
                <c:pt idx="343">
                  <c:v>557904</c:v>
                </c:pt>
                <c:pt idx="344">
                  <c:v>558344</c:v>
                </c:pt>
                <c:pt idx="345">
                  <c:v>558970</c:v>
                </c:pt>
                <c:pt idx="346">
                  <c:v>558962</c:v>
                </c:pt>
                <c:pt idx="347">
                  <c:v>558828</c:v>
                </c:pt>
                <c:pt idx="348">
                  <c:v>558901</c:v>
                </c:pt>
                <c:pt idx="349">
                  <c:v>558947</c:v>
                </c:pt>
                <c:pt idx="350">
                  <c:v>558650</c:v>
                </c:pt>
                <c:pt idx="351">
                  <c:v>558513</c:v>
                </c:pt>
                <c:pt idx="352">
                  <c:v>558614</c:v>
                </c:pt>
                <c:pt idx="353">
                  <c:v>558641</c:v>
                </c:pt>
                <c:pt idx="354">
                  <c:v>558701</c:v>
                </c:pt>
                <c:pt idx="355">
                  <c:v>558748</c:v>
                </c:pt>
                <c:pt idx="356">
                  <c:v>558802</c:v>
                </c:pt>
                <c:pt idx="357">
                  <c:v>558821</c:v>
                </c:pt>
                <c:pt idx="358">
                  <c:v>558790</c:v>
                </c:pt>
                <c:pt idx="359">
                  <c:v>558876</c:v>
                </c:pt>
                <c:pt idx="360">
                  <c:v>559047</c:v>
                </c:pt>
                <c:pt idx="361">
                  <c:v>559110</c:v>
                </c:pt>
                <c:pt idx="362">
                  <c:v>559123</c:v>
                </c:pt>
                <c:pt idx="363">
                  <c:v>559186</c:v>
                </c:pt>
                <c:pt idx="364">
                  <c:v>559296</c:v>
                </c:pt>
                <c:pt idx="365">
                  <c:v>559346</c:v>
                </c:pt>
                <c:pt idx="366">
                  <c:v>559408</c:v>
                </c:pt>
                <c:pt idx="367">
                  <c:v>559485</c:v>
                </c:pt>
                <c:pt idx="368">
                  <c:v>559543</c:v>
                </c:pt>
                <c:pt idx="369">
                  <c:v>559589</c:v>
                </c:pt>
                <c:pt idx="370">
                  <c:v>559685</c:v>
                </c:pt>
                <c:pt idx="371">
                  <c:v>559744</c:v>
                </c:pt>
                <c:pt idx="372">
                  <c:v>559808</c:v>
                </c:pt>
                <c:pt idx="373">
                  <c:v>558304</c:v>
                </c:pt>
                <c:pt idx="374">
                  <c:v>558357</c:v>
                </c:pt>
                <c:pt idx="375">
                  <c:v>558437</c:v>
                </c:pt>
                <c:pt idx="376">
                  <c:v>558519</c:v>
                </c:pt>
                <c:pt idx="377">
                  <c:v>558580</c:v>
                </c:pt>
                <c:pt idx="378">
                  <c:v>558664</c:v>
                </c:pt>
                <c:pt idx="379">
                  <c:v>558723</c:v>
                </c:pt>
                <c:pt idx="380">
                  <c:v>559571</c:v>
                </c:pt>
                <c:pt idx="381">
                  <c:v>569211</c:v>
                </c:pt>
                <c:pt idx="382">
                  <c:v>580857</c:v>
                </c:pt>
                <c:pt idx="383">
                  <c:v>589691</c:v>
                </c:pt>
                <c:pt idx="384">
                  <c:v>597481</c:v>
                </c:pt>
                <c:pt idx="385">
                  <c:v>603709</c:v>
                </c:pt>
                <c:pt idx="386">
                  <c:v>608873</c:v>
                </c:pt>
                <c:pt idx="387">
                  <c:v>612971</c:v>
                </c:pt>
                <c:pt idx="388">
                  <c:v>616541</c:v>
                </c:pt>
                <c:pt idx="389">
                  <c:v>620989</c:v>
                </c:pt>
                <c:pt idx="390">
                  <c:v>625141</c:v>
                </c:pt>
                <c:pt idx="391">
                  <c:v>628844</c:v>
                </c:pt>
                <c:pt idx="392">
                  <c:v>632661</c:v>
                </c:pt>
                <c:pt idx="393">
                  <c:v>636035</c:v>
                </c:pt>
                <c:pt idx="394">
                  <c:v>639400</c:v>
                </c:pt>
                <c:pt idx="395">
                  <c:v>642982</c:v>
                </c:pt>
                <c:pt idx="396">
                  <c:v>647288</c:v>
                </c:pt>
                <c:pt idx="397">
                  <c:v>651602</c:v>
                </c:pt>
                <c:pt idx="398">
                  <c:v>658339</c:v>
                </c:pt>
                <c:pt idx="399">
                  <c:v>666368</c:v>
                </c:pt>
                <c:pt idx="400">
                  <c:v>673032</c:v>
                </c:pt>
                <c:pt idx="401">
                  <c:v>678978</c:v>
                </c:pt>
                <c:pt idx="402">
                  <c:v>683955</c:v>
                </c:pt>
                <c:pt idx="403">
                  <c:v>689899</c:v>
                </c:pt>
                <c:pt idx="404">
                  <c:v>696209</c:v>
                </c:pt>
                <c:pt idx="405">
                  <c:v>702536</c:v>
                </c:pt>
                <c:pt idx="406">
                  <c:v>707930</c:v>
                </c:pt>
                <c:pt idx="407">
                  <c:v>713143</c:v>
                </c:pt>
                <c:pt idx="408">
                  <c:v>717741</c:v>
                </c:pt>
                <c:pt idx="409">
                  <c:v>722840</c:v>
                </c:pt>
                <c:pt idx="410">
                  <c:v>727559</c:v>
                </c:pt>
                <c:pt idx="411">
                  <c:v>732131</c:v>
                </c:pt>
                <c:pt idx="412">
                  <c:v>737342</c:v>
                </c:pt>
                <c:pt idx="413">
                  <c:v>742364</c:v>
                </c:pt>
                <c:pt idx="414">
                  <c:v>747461</c:v>
                </c:pt>
                <c:pt idx="415">
                  <c:v>751921</c:v>
                </c:pt>
                <c:pt idx="416">
                  <c:v>756358</c:v>
                </c:pt>
                <c:pt idx="417">
                  <c:v>761128</c:v>
                </c:pt>
                <c:pt idx="418">
                  <c:v>766353</c:v>
                </c:pt>
                <c:pt idx="419">
                  <c:v>771529</c:v>
                </c:pt>
                <c:pt idx="420">
                  <c:v>777197</c:v>
                </c:pt>
                <c:pt idx="421">
                  <c:v>783247</c:v>
                </c:pt>
                <c:pt idx="422">
                  <c:v>789159</c:v>
                </c:pt>
                <c:pt idx="423">
                  <c:v>795646</c:v>
                </c:pt>
                <c:pt idx="424">
                  <c:v>802135</c:v>
                </c:pt>
                <c:pt idx="425">
                  <c:v>809017</c:v>
                </c:pt>
                <c:pt idx="426">
                  <c:v>817523</c:v>
                </c:pt>
                <c:pt idx="427">
                  <c:v>827979</c:v>
                </c:pt>
                <c:pt idx="428">
                  <c:v>838000</c:v>
                </c:pt>
                <c:pt idx="429">
                  <c:v>848017</c:v>
                </c:pt>
                <c:pt idx="430">
                  <c:v>858179</c:v>
                </c:pt>
                <c:pt idx="431">
                  <c:v>869707</c:v>
                </c:pt>
                <c:pt idx="432">
                  <c:v>881716</c:v>
                </c:pt>
                <c:pt idx="433">
                  <c:v>891688</c:v>
                </c:pt>
                <c:pt idx="434">
                  <c:v>900953</c:v>
                </c:pt>
                <c:pt idx="435">
                  <c:v>908279</c:v>
                </c:pt>
                <c:pt idx="436">
                  <c:v>916386</c:v>
                </c:pt>
                <c:pt idx="437">
                  <c:v>923990</c:v>
                </c:pt>
                <c:pt idx="438">
                  <c:v>932366</c:v>
                </c:pt>
                <c:pt idx="439">
                  <c:v>940754</c:v>
                </c:pt>
                <c:pt idx="440">
                  <c:v>947361</c:v>
                </c:pt>
                <c:pt idx="441">
                  <c:v>955807</c:v>
                </c:pt>
                <c:pt idx="442">
                  <c:v>963531</c:v>
                </c:pt>
                <c:pt idx="443">
                  <c:v>971534</c:v>
                </c:pt>
                <c:pt idx="444">
                  <c:v>978424</c:v>
                </c:pt>
                <c:pt idx="445">
                  <c:v>985632</c:v>
                </c:pt>
                <c:pt idx="446">
                  <c:v>992823</c:v>
                </c:pt>
                <c:pt idx="447">
                  <c:v>1000031</c:v>
                </c:pt>
                <c:pt idx="448">
                  <c:v>1007347</c:v>
                </c:pt>
                <c:pt idx="449">
                  <c:v>1015058</c:v>
                </c:pt>
                <c:pt idx="450">
                  <c:v>1022199</c:v>
                </c:pt>
                <c:pt idx="451">
                  <c:v>1029189</c:v>
                </c:pt>
                <c:pt idx="452">
                  <c:v>1036906</c:v>
                </c:pt>
                <c:pt idx="453">
                  <c:v>1045008</c:v>
                </c:pt>
                <c:pt idx="454">
                  <c:v>1052448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71-43A0-8FEB-F6A8D8E385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310096"/>
        <c:axId val="285306488"/>
      </c:lineChart>
      <c:dateAx>
        <c:axId val="285310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06488"/>
        <c:crosses val="autoZero"/>
        <c:auto val="1"/>
        <c:lblOffset val="100"/>
        <c:baseTimeUnit val="days"/>
      </c:dateAx>
      <c:valAx>
        <c:axId val="285306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1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@PorscheRaces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  <c:pt idx="30">
                  <c:v>43070</c:v>
                </c:pt>
                <c:pt idx="31">
                  <c:v>43071</c:v>
                </c:pt>
                <c:pt idx="32">
                  <c:v>43072</c:v>
                </c:pt>
                <c:pt idx="33">
                  <c:v>43073</c:v>
                </c:pt>
                <c:pt idx="34">
                  <c:v>43074</c:v>
                </c:pt>
                <c:pt idx="35">
                  <c:v>43075</c:v>
                </c:pt>
                <c:pt idx="36">
                  <c:v>43076</c:v>
                </c:pt>
                <c:pt idx="37">
                  <c:v>43077</c:v>
                </c:pt>
                <c:pt idx="38">
                  <c:v>43078</c:v>
                </c:pt>
                <c:pt idx="39">
                  <c:v>43079</c:v>
                </c:pt>
                <c:pt idx="40">
                  <c:v>43080</c:v>
                </c:pt>
                <c:pt idx="41">
                  <c:v>43081</c:v>
                </c:pt>
                <c:pt idx="42">
                  <c:v>43082</c:v>
                </c:pt>
                <c:pt idx="43">
                  <c:v>43083</c:v>
                </c:pt>
                <c:pt idx="44">
                  <c:v>43084</c:v>
                </c:pt>
                <c:pt idx="45">
                  <c:v>43085</c:v>
                </c:pt>
                <c:pt idx="46">
                  <c:v>43086</c:v>
                </c:pt>
                <c:pt idx="47">
                  <c:v>43087</c:v>
                </c:pt>
                <c:pt idx="48">
                  <c:v>43088</c:v>
                </c:pt>
                <c:pt idx="49">
                  <c:v>43089</c:v>
                </c:pt>
                <c:pt idx="50">
                  <c:v>43090</c:v>
                </c:pt>
                <c:pt idx="51">
                  <c:v>43091</c:v>
                </c:pt>
                <c:pt idx="52">
                  <c:v>43092</c:v>
                </c:pt>
                <c:pt idx="53">
                  <c:v>43093</c:v>
                </c:pt>
                <c:pt idx="54">
                  <c:v>43094</c:v>
                </c:pt>
                <c:pt idx="55">
                  <c:v>43095</c:v>
                </c:pt>
                <c:pt idx="56">
                  <c:v>43096</c:v>
                </c:pt>
                <c:pt idx="57">
                  <c:v>43097</c:v>
                </c:pt>
                <c:pt idx="58">
                  <c:v>43098</c:v>
                </c:pt>
                <c:pt idx="59">
                  <c:v>43099</c:v>
                </c:pt>
                <c:pt idx="60">
                  <c:v>43100</c:v>
                </c:pt>
                <c:pt idx="61">
                  <c:v>43101</c:v>
                </c:pt>
                <c:pt idx="62">
                  <c:v>43102</c:v>
                </c:pt>
                <c:pt idx="63">
                  <c:v>43103</c:v>
                </c:pt>
                <c:pt idx="64">
                  <c:v>43104</c:v>
                </c:pt>
                <c:pt idx="65">
                  <c:v>43105</c:v>
                </c:pt>
                <c:pt idx="66">
                  <c:v>43106</c:v>
                </c:pt>
                <c:pt idx="67">
                  <c:v>43107</c:v>
                </c:pt>
                <c:pt idx="68">
                  <c:v>43108</c:v>
                </c:pt>
                <c:pt idx="69">
                  <c:v>43109</c:v>
                </c:pt>
                <c:pt idx="70">
                  <c:v>43110</c:v>
                </c:pt>
                <c:pt idx="71">
                  <c:v>43111</c:v>
                </c:pt>
                <c:pt idx="72">
                  <c:v>43112</c:v>
                </c:pt>
                <c:pt idx="73">
                  <c:v>43113</c:v>
                </c:pt>
                <c:pt idx="74">
                  <c:v>43114</c:v>
                </c:pt>
                <c:pt idx="75">
                  <c:v>43115</c:v>
                </c:pt>
                <c:pt idx="76">
                  <c:v>43116</c:v>
                </c:pt>
                <c:pt idx="77">
                  <c:v>43117</c:v>
                </c:pt>
                <c:pt idx="78">
                  <c:v>43118</c:v>
                </c:pt>
                <c:pt idx="79">
                  <c:v>43119</c:v>
                </c:pt>
                <c:pt idx="80">
                  <c:v>43120</c:v>
                </c:pt>
                <c:pt idx="81">
                  <c:v>43121</c:v>
                </c:pt>
                <c:pt idx="82">
                  <c:v>43122</c:v>
                </c:pt>
                <c:pt idx="83">
                  <c:v>43123</c:v>
                </c:pt>
                <c:pt idx="84">
                  <c:v>43124</c:v>
                </c:pt>
                <c:pt idx="85">
                  <c:v>43125</c:v>
                </c:pt>
                <c:pt idx="86">
                  <c:v>43126</c:v>
                </c:pt>
                <c:pt idx="87">
                  <c:v>43127</c:v>
                </c:pt>
                <c:pt idx="88">
                  <c:v>43128</c:v>
                </c:pt>
                <c:pt idx="89">
                  <c:v>43129</c:v>
                </c:pt>
                <c:pt idx="90">
                  <c:v>43130</c:v>
                </c:pt>
                <c:pt idx="91">
                  <c:v>43131</c:v>
                </c:pt>
                <c:pt idx="92">
                  <c:v>43132</c:v>
                </c:pt>
                <c:pt idx="93">
                  <c:v>43133</c:v>
                </c:pt>
                <c:pt idx="94">
                  <c:v>43134</c:v>
                </c:pt>
                <c:pt idx="95">
                  <c:v>43135</c:v>
                </c:pt>
                <c:pt idx="96">
                  <c:v>43136</c:v>
                </c:pt>
                <c:pt idx="97">
                  <c:v>43137</c:v>
                </c:pt>
                <c:pt idx="98">
                  <c:v>43138</c:v>
                </c:pt>
                <c:pt idx="99">
                  <c:v>43139</c:v>
                </c:pt>
                <c:pt idx="100">
                  <c:v>43140</c:v>
                </c:pt>
                <c:pt idx="101">
                  <c:v>43141</c:v>
                </c:pt>
                <c:pt idx="102">
                  <c:v>43142</c:v>
                </c:pt>
                <c:pt idx="103">
                  <c:v>43143</c:v>
                </c:pt>
                <c:pt idx="104">
                  <c:v>43144</c:v>
                </c:pt>
                <c:pt idx="105">
                  <c:v>43145</c:v>
                </c:pt>
                <c:pt idx="106">
                  <c:v>43146</c:v>
                </c:pt>
                <c:pt idx="107">
                  <c:v>43147</c:v>
                </c:pt>
                <c:pt idx="108">
                  <c:v>43148</c:v>
                </c:pt>
                <c:pt idx="109">
                  <c:v>43149</c:v>
                </c:pt>
                <c:pt idx="110">
                  <c:v>43150</c:v>
                </c:pt>
                <c:pt idx="111">
                  <c:v>43151</c:v>
                </c:pt>
                <c:pt idx="112">
                  <c:v>43152</c:v>
                </c:pt>
                <c:pt idx="113">
                  <c:v>43153</c:v>
                </c:pt>
                <c:pt idx="114">
                  <c:v>43154</c:v>
                </c:pt>
                <c:pt idx="115">
                  <c:v>43155</c:v>
                </c:pt>
                <c:pt idx="116">
                  <c:v>43156</c:v>
                </c:pt>
                <c:pt idx="117">
                  <c:v>43157</c:v>
                </c:pt>
                <c:pt idx="118">
                  <c:v>43158</c:v>
                </c:pt>
                <c:pt idx="119">
                  <c:v>43159</c:v>
                </c:pt>
                <c:pt idx="120">
                  <c:v>43160</c:v>
                </c:pt>
                <c:pt idx="121">
                  <c:v>43161</c:v>
                </c:pt>
                <c:pt idx="122">
                  <c:v>43162</c:v>
                </c:pt>
                <c:pt idx="123">
                  <c:v>43163</c:v>
                </c:pt>
                <c:pt idx="124">
                  <c:v>43164</c:v>
                </c:pt>
                <c:pt idx="125">
                  <c:v>43165</c:v>
                </c:pt>
                <c:pt idx="126">
                  <c:v>43166</c:v>
                </c:pt>
                <c:pt idx="127">
                  <c:v>43167</c:v>
                </c:pt>
                <c:pt idx="128">
                  <c:v>43168</c:v>
                </c:pt>
                <c:pt idx="129">
                  <c:v>43169</c:v>
                </c:pt>
                <c:pt idx="130">
                  <c:v>43170</c:v>
                </c:pt>
                <c:pt idx="131">
                  <c:v>43171</c:v>
                </c:pt>
                <c:pt idx="132">
                  <c:v>43172</c:v>
                </c:pt>
                <c:pt idx="133">
                  <c:v>43173</c:v>
                </c:pt>
                <c:pt idx="134">
                  <c:v>43174</c:v>
                </c:pt>
                <c:pt idx="135">
                  <c:v>43175</c:v>
                </c:pt>
                <c:pt idx="136">
                  <c:v>43176</c:v>
                </c:pt>
                <c:pt idx="137">
                  <c:v>43177</c:v>
                </c:pt>
                <c:pt idx="138">
                  <c:v>43178</c:v>
                </c:pt>
                <c:pt idx="139">
                  <c:v>43179</c:v>
                </c:pt>
                <c:pt idx="140">
                  <c:v>43180</c:v>
                </c:pt>
                <c:pt idx="141">
                  <c:v>43181</c:v>
                </c:pt>
                <c:pt idx="142">
                  <c:v>43182</c:v>
                </c:pt>
                <c:pt idx="143">
                  <c:v>43183</c:v>
                </c:pt>
                <c:pt idx="144">
                  <c:v>43184</c:v>
                </c:pt>
                <c:pt idx="145">
                  <c:v>43185</c:v>
                </c:pt>
                <c:pt idx="146">
                  <c:v>43186</c:v>
                </c:pt>
                <c:pt idx="147">
                  <c:v>43187</c:v>
                </c:pt>
                <c:pt idx="148">
                  <c:v>43188</c:v>
                </c:pt>
                <c:pt idx="149">
                  <c:v>43189</c:v>
                </c:pt>
                <c:pt idx="150">
                  <c:v>43190</c:v>
                </c:pt>
                <c:pt idx="151">
                  <c:v>43191</c:v>
                </c:pt>
                <c:pt idx="152">
                  <c:v>43192</c:v>
                </c:pt>
                <c:pt idx="153">
                  <c:v>43193</c:v>
                </c:pt>
                <c:pt idx="154">
                  <c:v>43194</c:v>
                </c:pt>
                <c:pt idx="155">
                  <c:v>43195</c:v>
                </c:pt>
                <c:pt idx="156">
                  <c:v>43196</c:v>
                </c:pt>
                <c:pt idx="157">
                  <c:v>43197</c:v>
                </c:pt>
                <c:pt idx="158">
                  <c:v>43198</c:v>
                </c:pt>
                <c:pt idx="159">
                  <c:v>43199</c:v>
                </c:pt>
                <c:pt idx="160">
                  <c:v>43200</c:v>
                </c:pt>
                <c:pt idx="161">
                  <c:v>43201</c:v>
                </c:pt>
                <c:pt idx="162">
                  <c:v>43202</c:v>
                </c:pt>
                <c:pt idx="163">
                  <c:v>43203</c:v>
                </c:pt>
                <c:pt idx="164">
                  <c:v>43204</c:v>
                </c:pt>
                <c:pt idx="165">
                  <c:v>43205</c:v>
                </c:pt>
                <c:pt idx="166">
                  <c:v>43206</c:v>
                </c:pt>
                <c:pt idx="167">
                  <c:v>43207</c:v>
                </c:pt>
                <c:pt idx="168">
                  <c:v>43208</c:v>
                </c:pt>
                <c:pt idx="169">
                  <c:v>43209</c:v>
                </c:pt>
                <c:pt idx="170">
                  <c:v>43210</c:v>
                </c:pt>
                <c:pt idx="171">
                  <c:v>43211</c:v>
                </c:pt>
                <c:pt idx="172">
                  <c:v>43212</c:v>
                </c:pt>
                <c:pt idx="173">
                  <c:v>43213</c:v>
                </c:pt>
                <c:pt idx="174">
                  <c:v>43214</c:v>
                </c:pt>
                <c:pt idx="175">
                  <c:v>43215</c:v>
                </c:pt>
                <c:pt idx="176">
                  <c:v>43216</c:v>
                </c:pt>
                <c:pt idx="177">
                  <c:v>43217</c:v>
                </c:pt>
                <c:pt idx="178">
                  <c:v>43218</c:v>
                </c:pt>
                <c:pt idx="179">
                  <c:v>43219</c:v>
                </c:pt>
                <c:pt idx="180">
                  <c:v>43220</c:v>
                </c:pt>
                <c:pt idx="181">
                  <c:v>43221</c:v>
                </c:pt>
                <c:pt idx="182">
                  <c:v>43222</c:v>
                </c:pt>
                <c:pt idx="183">
                  <c:v>43223</c:v>
                </c:pt>
                <c:pt idx="184">
                  <c:v>43224</c:v>
                </c:pt>
                <c:pt idx="185">
                  <c:v>43225</c:v>
                </c:pt>
                <c:pt idx="186">
                  <c:v>43226</c:v>
                </c:pt>
                <c:pt idx="187">
                  <c:v>43227</c:v>
                </c:pt>
                <c:pt idx="188">
                  <c:v>43228</c:v>
                </c:pt>
                <c:pt idx="189">
                  <c:v>43229</c:v>
                </c:pt>
                <c:pt idx="190">
                  <c:v>43230</c:v>
                </c:pt>
                <c:pt idx="191">
                  <c:v>43231</c:v>
                </c:pt>
                <c:pt idx="192">
                  <c:v>43232</c:v>
                </c:pt>
                <c:pt idx="193">
                  <c:v>43233</c:v>
                </c:pt>
                <c:pt idx="194">
                  <c:v>43234</c:v>
                </c:pt>
                <c:pt idx="195">
                  <c:v>43235</c:v>
                </c:pt>
                <c:pt idx="196">
                  <c:v>43236</c:v>
                </c:pt>
                <c:pt idx="197">
                  <c:v>43237</c:v>
                </c:pt>
                <c:pt idx="198">
                  <c:v>43238</c:v>
                </c:pt>
                <c:pt idx="199">
                  <c:v>43239</c:v>
                </c:pt>
                <c:pt idx="200">
                  <c:v>43240</c:v>
                </c:pt>
                <c:pt idx="201">
                  <c:v>43241</c:v>
                </c:pt>
                <c:pt idx="202">
                  <c:v>43242</c:v>
                </c:pt>
                <c:pt idx="203">
                  <c:v>43243</c:v>
                </c:pt>
                <c:pt idx="204">
                  <c:v>43244</c:v>
                </c:pt>
                <c:pt idx="205">
                  <c:v>43245</c:v>
                </c:pt>
                <c:pt idx="206">
                  <c:v>43246</c:v>
                </c:pt>
                <c:pt idx="207">
                  <c:v>43247</c:v>
                </c:pt>
                <c:pt idx="208">
                  <c:v>43248</c:v>
                </c:pt>
                <c:pt idx="209">
                  <c:v>43249</c:v>
                </c:pt>
                <c:pt idx="210">
                  <c:v>43250</c:v>
                </c:pt>
                <c:pt idx="211">
                  <c:v>43251</c:v>
                </c:pt>
                <c:pt idx="212">
                  <c:v>43252</c:v>
                </c:pt>
                <c:pt idx="213">
                  <c:v>43253</c:v>
                </c:pt>
                <c:pt idx="214">
                  <c:v>43254</c:v>
                </c:pt>
                <c:pt idx="215">
                  <c:v>43255</c:v>
                </c:pt>
                <c:pt idx="216">
                  <c:v>43256</c:v>
                </c:pt>
                <c:pt idx="217">
                  <c:v>43257</c:v>
                </c:pt>
                <c:pt idx="218">
                  <c:v>43258</c:v>
                </c:pt>
                <c:pt idx="219">
                  <c:v>43259</c:v>
                </c:pt>
                <c:pt idx="220">
                  <c:v>43260</c:v>
                </c:pt>
                <c:pt idx="221">
                  <c:v>43261</c:v>
                </c:pt>
                <c:pt idx="222">
                  <c:v>43262</c:v>
                </c:pt>
                <c:pt idx="223">
                  <c:v>43263</c:v>
                </c:pt>
                <c:pt idx="224">
                  <c:v>43264</c:v>
                </c:pt>
                <c:pt idx="225">
                  <c:v>43265</c:v>
                </c:pt>
                <c:pt idx="226">
                  <c:v>43266</c:v>
                </c:pt>
                <c:pt idx="227">
                  <c:v>43267</c:v>
                </c:pt>
                <c:pt idx="228">
                  <c:v>43268</c:v>
                </c:pt>
                <c:pt idx="229">
                  <c:v>43269</c:v>
                </c:pt>
                <c:pt idx="230">
                  <c:v>43270</c:v>
                </c:pt>
                <c:pt idx="231">
                  <c:v>43271</c:v>
                </c:pt>
                <c:pt idx="232">
                  <c:v>43272</c:v>
                </c:pt>
                <c:pt idx="233">
                  <c:v>43273</c:v>
                </c:pt>
                <c:pt idx="234">
                  <c:v>43274</c:v>
                </c:pt>
                <c:pt idx="235">
                  <c:v>43275</c:v>
                </c:pt>
                <c:pt idx="236">
                  <c:v>43276</c:v>
                </c:pt>
                <c:pt idx="237">
                  <c:v>43277</c:v>
                </c:pt>
                <c:pt idx="238">
                  <c:v>43278</c:v>
                </c:pt>
                <c:pt idx="239">
                  <c:v>43279</c:v>
                </c:pt>
                <c:pt idx="240">
                  <c:v>43280</c:v>
                </c:pt>
                <c:pt idx="241">
                  <c:v>43281</c:v>
                </c:pt>
                <c:pt idx="242">
                  <c:v>43282</c:v>
                </c:pt>
                <c:pt idx="243">
                  <c:v>43283</c:v>
                </c:pt>
                <c:pt idx="244">
                  <c:v>43284</c:v>
                </c:pt>
                <c:pt idx="245">
                  <c:v>43285</c:v>
                </c:pt>
                <c:pt idx="246">
                  <c:v>43286</c:v>
                </c:pt>
                <c:pt idx="247">
                  <c:v>43287</c:v>
                </c:pt>
                <c:pt idx="248">
                  <c:v>43288</c:v>
                </c:pt>
                <c:pt idx="249">
                  <c:v>43289</c:v>
                </c:pt>
                <c:pt idx="250">
                  <c:v>43290</c:v>
                </c:pt>
                <c:pt idx="251">
                  <c:v>43291</c:v>
                </c:pt>
                <c:pt idx="252">
                  <c:v>43292</c:v>
                </c:pt>
                <c:pt idx="253">
                  <c:v>43293</c:v>
                </c:pt>
                <c:pt idx="254">
                  <c:v>43294</c:v>
                </c:pt>
                <c:pt idx="255">
                  <c:v>43295</c:v>
                </c:pt>
                <c:pt idx="256">
                  <c:v>43296</c:v>
                </c:pt>
                <c:pt idx="257">
                  <c:v>43297</c:v>
                </c:pt>
                <c:pt idx="258">
                  <c:v>43298</c:v>
                </c:pt>
                <c:pt idx="259">
                  <c:v>43299</c:v>
                </c:pt>
                <c:pt idx="260">
                  <c:v>43300</c:v>
                </c:pt>
                <c:pt idx="261">
                  <c:v>43301</c:v>
                </c:pt>
                <c:pt idx="262">
                  <c:v>43302</c:v>
                </c:pt>
                <c:pt idx="263">
                  <c:v>43303</c:v>
                </c:pt>
                <c:pt idx="264">
                  <c:v>43304</c:v>
                </c:pt>
                <c:pt idx="265">
                  <c:v>43305</c:v>
                </c:pt>
                <c:pt idx="266">
                  <c:v>43306</c:v>
                </c:pt>
                <c:pt idx="267">
                  <c:v>43307</c:v>
                </c:pt>
                <c:pt idx="268">
                  <c:v>43308</c:v>
                </c:pt>
                <c:pt idx="269">
                  <c:v>43309</c:v>
                </c:pt>
                <c:pt idx="270">
                  <c:v>43310</c:v>
                </c:pt>
                <c:pt idx="271">
                  <c:v>43311</c:v>
                </c:pt>
                <c:pt idx="272">
                  <c:v>43312</c:v>
                </c:pt>
                <c:pt idx="273">
                  <c:v>43313</c:v>
                </c:pt>
                <c:pt idx="274">
                  <c:v>43314</c:v>
                </c:pt>
                <c:pt idx="275">
                  <c:v>43315</c:v>
                </c:pt>
                <c:pt idx="276">
                  <c:v>43316</c:v>
                </c:pt>
                <c:pt idx="277">
                  <c:v>43317</c:v>
                </c:pt>
                <c:pt idx="278">
                  <c:v>43318</c:v>
                </c:pt>
                <c:pt idx="279">
                  <c:v>43319</c:v>
                </c:pt>
                <c:pt idx="280">
                  <c:v>43320</c:v>
                </c:pt>
                <c:pt idx="281">
                  <c:v>43321</c:v>
                </c:pt>
                <c:pt idx="282">
                  <c:v>43322</c:v>
                </c:pt>
                <c:pt idx="283">
                  <c:v>43323</c:v>
                </c:pt>
                <c:pt idx="284">
                  <c:v>43324</c:v>
                </c:pt>
                <c:pt idx="285">
                  <c:v>43325</c:v>
                </c:pt>
                <c:pt idx="286">
                  <c:v>43326</c:v>
                </c:pt>
                <c:pt idx="287">
                  <c:v>43327</c:v>
                </c:pt>
                <c:pt idx="288">
                  <c:v>43328</c:v>
                </c:pt>
                <c:pt idx="289">
                  <c:v>43329</c:v>
                </c:pt>
                <c:pt idx="290">
                  <c:v>43330</c:v>
                </c:pt>
                <c:pt idx="291">
                  <c:v>43331</c:v>
                </c:pt>
                <c:pt idx="292">
                  <c:v>43332</c:v>
                </c:pt>
                <c:pt idx="293">
                  <c:v>43333</c:v>
                </c:pt>
                <c:pt idx="294">
                  <c:v>43334</c:v>
                </c:pt>
                <c:pt idx="295">
                  <c:v>43335</c:v>
                </c:pt>
                <c:pt idx="296">
                  <c:v>43336</c:v>
                </c:pt>
                <c:pt idx="297">
                  <c:v>43337</c:v>
                </c:pt>
                <c:pt idx="298">
                  <c:v>43338</c:v>
                </c:pt>
                <c:pt idx="299">
                  <c:v>43339</c:v>
                </c:pt>
                <c:pt idx="300">
                  <c:v>43340</c:v>
                </c:pt>
                <c:pt idx="301">
                  <c:v>43341</c:v>
                </c:pt>
                <c:pt idx="302">
                  <c:v>43342</c:v>
                </c:pt>
                <c:pt idx="303">
                  <c:v>43343</c:v>
                </c:pt>
                <c:pt idx="304">
                  <c:v>43344</c:v>
                </c:pt>
                <c:pt idx="305">
                  <c:v>43345</c:v>
                </c:pt>
                <c:pt idx="306">
                  <c:v>43346</c:v>
                </c:pt>
                <c:pt idx="307">
                  <c:v>43347</c:v>
                </c:pt>
                <c:pt idx="308">
                  <c:v>43348</c:v>
                </c:pt>
                <c:pt idx="309">
                  <c:v>43349</c:v>
                </c:pt>
                <c:pt idx="310">
                  <c:v>43350</c:v>
                </c:pt>
                <c:pt idx="311">
                  <c:v>43351</c:v>
                </c:pt>
                <c:pt idx="312">
                  <c:v>43352</c:v>
                </c:pt>
                <c:pt idx="313">
                  <c:v>43353</c:v>
                </c:pt>
                <c:pt idx="314">
                  <c:v>43354</c:v>
                </c:pt>
                <c:pt idx="315">
                  <c:v>43355</c:v>
                </c:pt>
                <c:pt idx="316">
                  <c:v>43356</c:v>
                </c:pt>
                <c:pt idx="317">
                  <c:v>43357</c:v>
                </c:pt>
                <c:pt idx="318">
                  <c:v>43358</c:v>
                </c:pt>
                <c:pt idx="319">
                  <c:v>43359</c:v>
                </c:pt>
                <c:pt idx="320">
                  <c:v>43360</c:v>
                </c:pt>
                <c:pt idx="321">
                  <c:v>43361</c:v>
                </c:pt>
                <c:pt idx="322">
                  <c:v>43362</c:v>
                </c:pt>
                <c:pt idx="323">
                  <c:v>43363</c:v>
                </c:pt>
                <c:pt idx="324">
                  <c:v>43364</c:v>
                </c:pt>
                <c:pt idx="325">
                  <c:v>43365</c:v>
                </c:pt>
                <c:pt idx="326">
                  <c:v>43366</c:v>
                </c:pt>
                <c:pt idx="327">
                  <c:v>43367</c:v>
                </c:pt>
                <c:pt idx="328">
                  <c:v>43368</c:v>
                </c:pt>
                <c:pt idx="329">
                  <c:v>43369</c:v>
                </c:pt>
                <c:pt idx="330">
                  <c:v>43370</c:v>
                </c:pt>
                <c:pt idx="331">
                  <c:v>43371</c:v>
                </c:pt>
                <c:pt idx="332">
                  <c:v>43372</c:v>
                </c:pt>
                <c:pt idx="333">
                  <c:v>43373</c:v>
                </c:pt>
                <c:pt idx="334">
                  <c:v>43374</c:v>
                </c:pt>
                <c:pt idx="335">
                  <c:v>43375</c:v>
                </c:pt>
                <c:pt idx="336">
                  <c:v>43376</c:v>
                </c:pt>
                <c:pt idx="337">
                  <c:v>43377</c:v>
                </c:pt>
                <c:pt idx="338">
                  <c:v>43378</c:v>
                </c:pt>
                <c:pt idx="339">
                  <c:v>43379</c:v>
                </c:pt>
                <c:pt idx="340">
                  <c:v>43380</c:v>
                </c:pt>
                <c:pt idx="341">
                  <c:v>43381</c:v>
                </c:pt>
                <c:pt idx="342">
                  <c:v>43382</c:v>
                </c:pt>
                <c:pt idx="343">
                  <c:v>43383</c:v>
                </c:pt>
                <c:pt idx="344">
                  <c:v>43384</c:v>
                </c:pt>
                <c:pt idx="345">
                  <c:v>43385</c:v>
                </c:pt>
                <c:pt idx="346">
                  <c:v>43386</c:v>
                </c:pt>
                <c:pt idx="347">
                  <c:v>43387</c:v>
                </c:pt>
                <c:pt idx="348">
                  <c:v>43388</c:v>
                </c:pt>
                <c:pt idx="349">
                  <c:v>43389</c:v>
                </c:pt>
                <c:pt idx="350">
                  <c:v>43390</c:v>
                </c:pt>
                <c:pt idx="351">
                  <c:v>43391</c:v>
                </c:pt>
                <c:pt idx="352">
                  <c:v>43392</c:v>
                </c:pt>
                <c:pt idx="353">
                  <c:v>43393</c:v>
                </c:pt>
                <c:pt idx="354">
                  <c:v>43394</c:v>
                </c:pt>
                <c:pt idx="355">
                  <c:v>43395</c:v>
                </c:pt>
                <c:pt idx="356">
                  <c:v>43396</c:v>
                </c:pt>
                <c:pt idx="357">
                  <c:v>43397</c:v>
                </c:pt>
                <c:pt idx="358">
                  <c:v>43398</c:v>
                </c:pt>
                <c:pt idx="359">
                  <c:v>43399</c:v>
                </c:pt>
                <c:pt idx="360">
                  <c:v>43400</c:v>
                </c:pt>
                <c:pt idx="361">
                  <c:v>43401</c:v>
                </c:pt>
                <c:pt idx="362">
                  <c:v>43402</c:v>
                </c:pt>
                <c:pt idx="363">
                  <c:v>43403</c:v>
                </c:pt>
                <c:pt idx="364">
                  <c:v>43404</c:v>
                </c:pt>
                <c:pt idx="365">
                  <c:v>43405</c:v>
                </c:pt>
                <c:pt idx="366">
                  <c:v>43406</c:v>
                </c:pt>
                <c:pt idx="367">
                  <c:v>43407</c:v>
                </c:pt>
                <c:pt idx="368">
                  <c:v>43408</c:v>
                </c:pt>
                <c:pt idx="369">
                  <c:v>43409</c:v>
                </c:pt>
                <c:pt idx="370">
                  <c:v>43410</c:v>
                </c:pt>
                <c:pt idx="371">
                  <c:v>43411</c:v>
                </c:pt>
                <c:pt idx="372">
                  <c:v>43412</c:v>
                </c:pt>
                <c:pt idx="373">
                  <c:v>43413</c:v>
                </c:pt>
                <c:pt idx="374">
                  <c:v>43414</c:v>
                </c:pt>
                <c:pt idx="375">
                  <c:v>43415</c:v>
                </c:pt>
                <c:pt idx="376">
                  <c:v>43416</c:v>
                </c:pt>
                <c:pt idx="377">
                  <c:v>43417</c:v>
                </c:pt>
                <c:pt idx="378">
                  <c:v>43418</c:v>
                </c:pt>
                <c:pt idx="379">
                  <c:v>43419</c:v>
                </c:pt>
                <c:pt idx="380">
                  <c:v>43420</c:v>
                </c:pt>
                <c:pt idx="381">
                  <c:v>43421</c:v>
                </c:pt>
                <c:pt idx="382">
                  <c:v>43422</c:v>
                </c:pt>
                <c:pt idx="383">
                  <c:v>43423</c:v>
                </c:pt>
                <c:pt idx="384">
                  <c:v>43424</c:v>
                </c:pt>
                <c:pt idx="385">
                  <c:v>43425</c:v>
                </c:pt>
                <c:pt idx="386">
                  <c:v>43426</c:v>
                </c:pt>
                <c:pt idx="387">
                  <c:v>43427</c:v>
                </c:pt>
                <c:pt idx="388">
                  <c:v>43428</c:v>
                </c:pt>
                <c:pt idx="389">
                  <c:v>43429</c:v>
                </c:pt>
                <c:pt idx="390">
                  <c:v>43430</c:v>
                </c:pt>
                <c:pt idx="391">
                  <c:v>43431</c:v>
                </c:pt>
                <c:pt idx="392">
                  <c:v>43432</c:v>
                </c:pt>
                <c:pt idx="393">
                  <c:v>43433</c:v>
                </c:pt>
                <c:pt idx="394">
                  <c:v>43434</c:v>
                </c:pt>
                <c:pt idx="395">
                  <c:v>43435</c:v>
                </c:pt>
                <c:pt idx="396">
                  <c:v>43436</c:v>
                </c:pt>
                <c:pt idx="397">
                  <c:v>43437</c:v>
                </c:pt>
                <c:pt idx="398">
                  <c:v>43438</c:v>
                </c:pt>
                <c:pt idx="399">
                  <c:v>43439</c:v>
                </c:pt>
                <c:pt idx="400">
                  <c:v>43440</c:v>
                </c:pt>
                <c:pt idx="401">
                  <c:v>43441</c:v>
                </c:pt>
                <c:pt idx="402">
                  <c:v>43442</c:v>
                </c:pt>
                <c:pt idx="403">
                  <c:v>43443</c:v>
                </c:pt>
                <c:pt idx="404">
                  <c:v>43444</c:v>
                </c:pt>
                <c:pt idx="405">
                  <c:v>43445</c:v>
                </c:pt>
                <c:pt idx="406">
                  <c:v>43446</c:v>
                </c:pt>
                <c:pt idx="407">
                  <c:v>43447</c:v>
                </c:pt>
                <c:pt idx="408">
                  <c:v>43448</c:v>
                </c:pt>
                <c:pt idx="409">
                  <c:v>43449</c:v>
                </c:pt>
                <c:pt idx="410">
                  <c:v>43450</c:v>
                </c:pt>
                <c:pt idx="411">
                  <c:v>43451</c:v>
                </c:pt>
                <c:pt idx="412">
                  <c:v>43452</c:v>
                </c:pt>
                <c:pt idx="413">
                  <c:v>43453</c:v>
                </c:pt>
                <c:pt idx="414">
                  <c:v>43454</c:v>
                </c:pt>
                <c:pt idx="415">
                  <c:v>43455</c:v>
                </c:pt>
                <c:pt idx="416">
                  <c:v>43456</c:v>
                </c:pt>
                <c:pt idx="417">
                  <c:v>43457</c:v>
                </c:pt>
                <c:pt idx="418">
                  <c:v>43458</c:v>
                </c:pt>
                <c:pt idx="419">
                  <c:v>43459</c:v>
                </c:pt>
                <c:pt idx="420">
                  <c:v>43460</c:v>
                </c:pt>
                <c:pt idx="421">
                  <c:v>43461</c:v>
                </c:pt>
                <c:pt idx="422">
                  <c:v>43462</c:v>
                </c:pt>
                <c:pt idx="423">
                  <c:v>43463</c:v>
                </c:pt>
                <c:pt idx="424">
                  <c:v>43464</c:v>
                </c:pt>
                <c:pt idx="425">
                  <c:v>43465</c:v>
                </c:pt>
                <c:pt idx="426">
                  <c:v>43466</c:v>
                </c:pt>
                <c:pt idx="427">
                  <c:v>43467</c:v>
                </c:pt>
                <c:pt idx="428">
                  <c:v>43468</c:v>
                </c:pt>
                <c:pt idx="429">
                  <c:v>43469</c:v>
                </c:pt>
                <c:pt idx="430">
                  <c:v>43470</c:v>
                </c:pt>
                <c:pt idx="431">
                  <c:v>43471</c:v>
                </c:pt>
                <c:pt idx="432">
                  <c:v>43472</c:v>
                </c:pt>
                <c:pt idx="433">
                  <c:v>43473</c:v>
                </c:pt>
                <c:pt idx="434">
                  <c:v>43474</c:v>
                </c:pt>
                <c:pt idx="435">
                  <c:v>43475</c:v>
                </c:pt>
                <c:pt idx="436">
                  <c:v>43476</c:v>
                </c:pt>
                <c:pt idx="437">
                  <c:v>43477</c:v>
                </c:pt>
                <c:pt idx="438">
                  <c:v>43478</c:v>
                </c:pt>
                <c:pt idx="439">
                  <c:v>43479</c:v>
                </c:pt>
                <c:pt idx="440">
                  <c:v>43480</c:v>
                </c:pt>
                <c:pt idx="441">
                  <c:v>43481</c:v>
                </c:pt>
                <c:pt idx="442">
                  <c:v>43482</c:v>
                </c:pt>
                <c:pt idx="443">
                  <c:v>43483</c:v>
                </c:pt>
                <c:pt idx="444">
                  <c:v>43484</c:v>
                </c:pt>
                <c:pt idx="445">
                  <c:v>43485</c:v>
                </c:pt>
                <c:pt idx="446">
                  <c:v>43486</c:v>
                </c:pt>
                <c:pt idx="447">
                  <c:v>43487</c:v>
                </c:pt>
                <c:pt idx="448">
                  <c:v>43488</c:v>
                </c:pt>
                <c:pt idx="449">
                  <c:v>43489</c:v>
                </c:pt>
                <c:pt idx="450">
                  <c:v>43490</c:v>
                </c:pt>
                <c:pt idx="451">
                  <c:v>43491</c:v>
                </c:pt>
                <c:pt idx="452">
                  <c:v>43492</c:v>
                </c:pt>
                <c:pt idx="453">
                  <c:v>43493</c:v>
                </c:pt>
                <c:pt idx="454">
                  <c:v>43494</c:v>
                </c:pt>
              </c:numCache>
            </c:numRef>
          </c:cat>
          <c:val>
            <c:numRef>
              <c:f>Sheet1!$B$2:$B$456</c:f>
              <c:numCache>
                <c:formatCode>General</c:formatCode>
                <c:ptCount val="455"/>
                <c:pt idx="0">
                  <c:v>1.4560968595631E-2</c:v>
                </c:pt>
                <c:pt idx="1">
                  <c:v>-2.9117697372491799E-3</c:v>
                </c:pt>
                <c:pt idx="2">
                  <c:v>3.8218090624192401E-3</c:v>
                </c:pt>
                <c:pt idx="3">
                  <c:v>-2.54777533717077E-3</c:v>
                </c:pt>
                <c:pt idx="4">
                  <c:v>5.2776690901480501E-3</c:v>
                </c:pt>
                <c:pt idx="5">
                  <c:v>-4.9134325968037199E-3</c:v>
                </c:pt>
                <c:pt idx="6">
                  <c:v>2.1838551230511402E-3</c:v>
                </c:pt>
                <c:pt idx="7">
                  <c:v>1.8016411312850401E-2</c:v>
                </c:pt>
                <c:pt idx="8">
                  <c:v>-3.4570722600882802E-3</c:v>
                </c:pt>
                <c:pt idx="9">
                  <c:v>-1.2737022338917599E-3</c:v>
                </c:pt>
                <c:pt idx="10">
                  <c:v>-4.5489944902578697E-3</c:v>
                </c:pt>
                <c:pt idx="11">
                  <c:v>1.6377125159449499E-3</c:v>
                </c:pt>
                <c:pt idx="12">
                  <c:v>3.82126662250981E-3</c:v>
                </c:pt>
                <c:pt idx="13">
                  <c:v>5.6407018488765E-3</c:v>
                </c:pt>
                <c:pt idx="14">
                  <c:v>1.8194786102094601E-2</c:v>
                </c:pt>
                <c:pt idx="15">
                  <c:v>2.3648919062484101E-3</c:v>
                </c:pt>
                <c:pt idx="16">
                  <c:v>-1.8191046003336199E-4</c:v>
                </c:pt>
                <c:pt idx="17">
                  <c:v>6.91261005602852E-3</c:v>
                </c:pt>
                <c:pt idx="18">
                  <c:v>9.0949108516838306E-3</c:v>
                </c:pt>
                <c:pt idx="19">
                  <c:v>1.09129005034485E-3</c:v>
                </c:pt>
                <c:pt idx="20">
                  <c:v>-9.0939845111255796E-4</c:v>
                </c:pt>
                <c:pt idx="21">
                  <c:v>5.63832167170781E-3</c:v>
                </c:pt>
                <c:pt idx="22">
                  <c:v>2.7280663465735502E-3</c:v>
                </c:pt>
                <c:pt idx="23">
                  <c:v>4.0010548235443902E-3</c:v>
                </c:pt>
                <c:pt idx="24">
                  <c:v>-1.00022368638805E-2</c:v>
                </c:pt>
                <c:pt idx="25">
                  <c:v>-1.8187704384327999E-4</c:v>
                </c:pt>
                <c:pt idx="26">
                  <c:v>-9.0938687318236299E-4</c:v>
                </c:pt>
                <c:pt idx="27">
                  <c:v>3.6375805724096798E-4</c:v>
                </c:pt>
                <c:pt idx="28">
                  <c:v>0</c:v>
                </c:pt>
                <c:pt idx="29">
                  <c:v>2.54629713832577E-3</c:v>
                </c:pt>
                <c:pt idx="30">
                  <c:v>-1.81873735977535E-4</c:v>
                </c:pt>
                <c:pt idx="31">
                  <c:v>3.2737332016565097E-2</c:v>
                </c:pt>
                <c:pt idx="32">
                  <c:v>1.9999600007999802E-3</c:v>
                </c:pt>
                <c:pt idx="33">
                  <c:v>-2.7271636407271002E-3</c:v>
                </c:pt>
                <c:pt idx="34">
                  <c:v>-2.18179041357655E-3</c:v>
                </c:pt>
                <c:pt idx="35">
                  <c:v>5.4545950417731097E-3</c:v>
                </c:pt>
                <c:pt idx="36">
                  <c:v>-7.9996363801645397E-3</c:v>
                </c:pt>
                <c:pt idx="37">
                  <c:v>-4.1819626496187997E-3</c:v>
                </c:pt>
                <c:pt idx="38">
                  <c:v>1.81832067176039E-4</c:v>
                </c:pt>
                <c:pt idx="39">
                  <c:v>2.9093077847621401E-3</c:v>
                </c:pt>
                <c:pt idx="40">
                  <c:v>3.1092322378289902E-2</c:v>
                </c:pt>
                <c:pt idx="41">
                  <c:v>5.4712748979361799E-2</c:v>
                </c:pt>
                <c:pt idx="42">
                  <c:v>6.8308120491164498E-2</c:v>
                </c:pt>
                <c:pt idx="43">
                  <c:v>5.4100863616806098E-2</c:v>
                </c:pt>
                <c:pt idx="44">
                  <c:v>4.1188777056218102E-2</c:v>
                </c:pt>
                <c:pt idx="45">
                  <c:v>2.7387421374522099E-2</c:v>
                </c:pt>
                <c:pt idx="46">
                  <c:v>4.71442377955354E-2</c:v>
                </c:pt>
                <c:pt idx="47">
                  <c:v>5.7271381164602703E-2</c:v>
                </c:pt>
                <c:pt idx="48">
                  <c:v>5.0898881492550799E-2</c:v>
                </c:pt>
                <c:pt idx="49">
                  <c:v>6.0287206077240002E-2</c:v>
                </c:pt>
                <c:pt idx="50">
                  <c:v>5.3556340003148198E-2</c:v>
                </c:pt>
                <c:pt idx="51">
                  <c:v>5.2623488883061897E-2</c:v>
                </c:pt>
                <c:pt idx="52">
                  <c:v>4.8438753894981902E-2</c:v>
                </c:pt>
                <c:pt idx="53">
                  <c:v>4.6789415114245697E-2</c:v>
                </c:pt>
                <c:pt idx="54">
                  <c:v>5.6698862230793297E-2</c:v>
                </c:pt>
                <c:pt idx="55">
                  <c:v>5.8290938556297703E-2</c:v>
                </c:pt>
                <c:pt idx="56">
                  <c:v>7.7736094076906403E-2</c:v>
                </c:pt>
                <c:pt idx="57">
                  <c:v>5.3706176750992603E-2</c:v>
                </c:pt>
                <c:pt idx="58">
                  <c:v>4.8273588763061301E-2</c:v>
                </c:pt>
                <c:pt idx="59">
                  <c:v>5.8512486564632898E-2</c:v>
                </c:pt>
                <c:pt idx="60">
                  <c:v>2.9329101305954699E-2</c:v>
                </c:pt>
                <c:pt idx="61">
                  <c:v>-3.0579664523092101E-3</c:v>
                </c:pt>
                <c:pt idx="62">
                  <c:v>-3.41783172755204E-3</c:v>
                </c:pt>
                <c:pt idx="63">
                  <c:v>1.5110930419562201E-2</c:v>
                </c:pt>
                <c:pt idx="64">
                  <c:v>1.0252296424466701E-2</c:v>
                </c:pt>
                <c:pt idx="65">
                  <c:v>-3.5969282232973002E-4</c:v>
                </c:pt>
                <c:pt idx="66">
                  <c:v>1.43877646449459E-3</c:v>
                </c:pt>
                <c:pt idx="67">
                  <c:v>-3.0573559985324701E-3</c:v>
                </c:pt>
                <c:pt idx="68">
                  <c:v>1.61864972240157E-3</c:v>
                </c:pt>
                <c:pt idx="69">
                  <c:v>-8.99235290309121E-4</c:v>
                </c:pt>
                <c:pt idx="70">
                  <c:v>1.18700125714224E-2</c:v>
                </c:pt>
                <c:pt idx="71">
                  <c:v>4.4956832449482001E-3</c:v>
                </c:pt>
                <c:pt idx="72">
                  <c:v>1.6183732112480501E-3</c:v>
                </c:pt>
                <c:pt idx="73">
                  <c:v>3.056877705112E-3</c:v>
                </c:pt>
                <c:pt idx="74">
                  <c:v>-1.7981083899737499E-4</c:v>
                </c:pt>
                <c:pt idx="75">
                  <c:v>-1.9779227854906799E-3</c:v>
                </c:pt>
                <c:pt idx="76">
                  <c:v>1.0788883134817901E-3</c:v>
                </c:pt>
                <c:pt idx="77">
                  <c:v>1.6183150104111602E-2</c:v>
                </c:pt>
                <c:pt idx="78">
                  <c:v>-3.0563226326084502E-3</c:v>
                </c:pt>
                <c:pt idx="79">
                  <c:v>-6.2926212722961101E-3</c:v>
                </c:pt>
                <c:pt idx="80">
                  <c:v>-5.7536157879217202E-3</c:v>
                </c:pt>
                <c:pt idx="81">
                  <c:v>1.438486711979E-3</c:v>
                </c:pt>
                <c:pt idx="82">
                  <c:v>-4.6750145644684502E-3</c:v>
                </c:pt>
                <c:pt idx="83">
                  <c:v>-1.7981665893455E-3</c:v>
                </c:pt>
                <c:pt idx="84">
                  <c:v>1.9240728486348099E-2</c:v>
                </c:pt>
                <c:pt idx="85">
                  <c:v>-4.1350619090681903E-3</c:v>
                </c:pt>
                <c:pt idx="86">
                  <c:v>-8.9896367467583399E-4</c:v>
                </c:pt>
                <c:pt idx="87">
                  <c:v>2.8767096195371701E-3</c:v>
                </c:pt>
                <c:pt idx="88">
                  <c:v>1.22256641861753E-2</c:v>
                </c:pt>
                <c:pt idx="89">
                  <c:v>-1.0965799289919601E-2</c:v>
                </c:pt>
                <c:pt idx="90">
                  <c:v>-2.3372299151046198E-3</c:v>
                </c:pt>
                <c:pt idx="91">
                  <c:v>-1.2585378307482401E-3</c:v>
                </c:pt>
                <c:pt idx="92">
                  <c:v>-4.3150411547050096E-3</c:v>
                </c:pt>
                <c:pt idx="93">
                  <c:v>5.3940341981768202E-3</c:v>
                </c:pt>
                <c:pt idx="94">
                  <c:v>1.6181229773462799E-3</c:v>
                </c:pt>
                <c:pt idx="95">
                  <c:v>-6.6521757109288104E-3</c:v>
                </c:pt>
                <c:pt idx="96">
                  <c:v>-8.9900246686276902E-4</c:v>
                </c:pt>
                <c:pt idx="97">
                  <c:v>5.9334696233325603E-3</c:v>
                </c:pt>
                <c:pt idx="98">
                  <c:v>-1.7979144192736401E-4</c:v>
                </c:pt>
                <c:pt idx="99">
                  <c:v>3.2362517731962799E-3</c:v>
                </c:pt>
                <c:pt idx="100">
                  <c:v>1.1865872492210799E-2</c:v>
                </c:pt>
                <c:pt idx="101">
                  <c:v>5.9322323349805797E-3</c:v>
                </c:pt>
                <c:pt idx="102">
                  <c:v>6.1116343948403396E-3</c:v>
                </c:pt>
                <c:pt idx="103">
                  <c:v>-1.6176867080075501E-3</c:v>
                </c:pt>
                <c:pt idx="104">
                  <c:v>-2.1569505033783199E-3</c:v>
                </c:pt>
                <c:pt idx="105">
                  <c:v>-3.5949950478943198E-4</c:v>
                </c:pt>
                <c:pt idx="106">
                  <c:v>-4.6735103635092302E-3</c:v>
                </c:pt>
                <c:pt idx="107">
                  <c:v>-3.7749347924954301E-3</c:v>
                </c:pt>
                <c:pt idx="108">
                  <c:v>-3.2357805421730102E-3</c:v>
                </c:pt>
                <c:pt idx="109">
                  <c:v>5.2133706778460503E-3</c:v>
                </c:pt>
                <c:pt idx="110">
                  <c:v>-4.6738128066066099E-3</c:v>
                </c:pt>
                <c:pt idx="111">
                  <c:v>-2.1572451978822999E-3</c:v>
                </c:pt>
                <c:pt idx="112">
                  <c:v>7.1909724531822703E-4</c:v>
                </c:pt>
                <c:pt idx="113">
                  <c:v>2.33704924162752E-3</c:v>
                </c:pt>
                <c:pt idx="114">
                  <c:v>4.3144516152228201E-3</c:v>
                </c:pt>
                <c:pt idx="115">
                  <c:v>1.79761061596925E-4</c:v>
                </c:pt>
                <c:pt idx="116">
                  <c:v>5.5725828921705202E-3</c:v>
                </c:pt>
                <c:pt idx="117">
                  <c:v>-2.5165101037880702E-3</c:v>
                </c:pt>
                <c:pt idx="118">
                  <c:v>3.2355944146450202E-3</c:v>
                </c:pt>
                <c:pt idx="119">
                  <c:v>-5.3924828788668605E-4</c:v>
                </c:pt>
                <c:pt idx="120">
                  <c:v>5.5722623564917802E-3</c:v>
                </c:pt>
                <c:pt idx="121">
                  <c:v>-3.23532689383455E-3</c:v>
                </c:pt>
                <c:pt idx="122">
                  <c:v>3.63087320703167E-2</c:v>
                </c:pt>
                <c:pt idx="123">
                  <c:v>4.2584387162154902E-2</c:v>
                </c:pt>
                <c:pt idx="124">
                  <c:v>4.2745865055973699E-2</c:v>
                </c:pt>
                <c:pt idx="125">
                  <c:v>5.5115014443006198E-2</c:v>
                </c:pt>
                <c:pt idx="126">
                  <c:v>4.9881218106523302E-2</c:v>
                </c:pt>
                <c:pt idx="127">
                  <c:v>5.2187761162979997E-2</c:v>
                </c:pt>
                <c:pt idx="128">
                  <c:v>-9.1415378934670295E-3</c:v>
                </c:pt>
                <c:pt idx="129">
                  <c:v>-3.06538410517673E-2</c:v>
                </c:pt>
                <c:pt idx="130">
                  <c:v>1.7931719598114301E-3</c:v>
                </c:pt>
                <c:pt idx="131">
                  <c:v>-8.9656990286561696E-4</c:v>
                </c:pt>
                <c:pt idx="132">
                  <c:v>4.6622052948306902E-3</c:v>
                </c:pt>
                <c:pt idx="133">
                  <c:v>2.5103012002825899E-3</c:v>
                </c:pt>
                <c:pt idx="134">
                  <c:v>3.22744909595565E-3</c:v>
                </c:pt>
                <c:pt idx="135">
                  <c:v>8.7855501009441797E-3</c:v>
                </c:pt>
                <c:pt idx="136">
                  <c:v>2.8684990399492302E-3</c:v>
                </c:pt>
                <c:pt idx="137">
                  <c:v>6.8124898036748E-3</c:v>
                </c:pt>
                <c:pt idx="138">
                  <c:v>5.5571788891737202E-3</c:v>
                </c:pt>
                <c:pt idx="139">
                  <c:v>-1.7925387367621001E-3</c:v>
                </c:pt>
                <c:pt idx="140">
                  <c:v>4.1229129993654301E-3</c:v>
                </c:pt>
                <c:pt idx="141">
                  <c:v>1.6132472695789999E-3</c:v>
                </c:pt>
                <c:pt idx="142">
                  <c:v>5.1981573428453599E-3</c:v>
                </c:pt>
                <c:pt idx="143">
                  <c:v>6.6317870515254004E-3</c:v>
                </c:pt>
                <c:pt idx="144">
                  <c:v>3.7637376423947399E-3</c:v>
                </c:pt>
                <c:pt idx="145">
                  <c:v>-2.3298451369859301E-3</c:v>
                </c:pt>
                <c:pt idx="146">
                  <c:v>8.2442594862751004E-3</c:v>
                </c:pt>
                <c:pt idx="147">
                  <c:v>-1.7920825791652501E-4</c:v>
                </c:pt>
                <c:pt idx="148">
                  <c:v>0</c:v>
                </c:pt>
                <c:pt idx="149">
                  <c:v>-5.01784021404673E-3</c:v>
                </c:pt>
                <c:pt idx="150">
                  <c:v>2.5090460069428899E-3</c:v>
                </c:pt>
                <c:pt idx="151">
                  <c:v>-1.4337046030878399E-3</c:v>
                </c:pt>
                <c:pt idx="152">
                  <c:v>-5.0180380546500196E-3</c:v>
                </c:pt>
                <c:pt idx="153">
                  <c:v>-7.8858840882573798E-3</c:v>
                </c:pt>
                <c:pt idx="154">
                  <c:v>4.6602080962153698E-3</c:v>
                </c:pt>
                <c:pt idx="155">
                  <c:v>-8.9615210210398596E-4</c:v>
                </c:pt>
                <c:pt idx="156">
                  <c:v>-1.2546241862866001E-3</c:v>
                </c:pt>
                <c:pt idx="157">
                  <c:v>3.5846855065787902E-4</c:v>
                </c:pt>
                <c:pt idx="158">
                  <c:v>-1.6131026954946E-3</c:v>
                </c:pt>
                <c:pt idx="159">
                  <c:v>3.7639670061406401E-3</c:v>
                </c:pt>
                <c:pt idx="160">
                  <c:v>1.0753786677133699E-2</c:v>
                </c:pt>
                <c:pt idx="161">
                  <c:v>9.3189463139087096E-3</c:v>
                </c:pt>
                <c:pt idx="162">
                  <c:v>1.61274426355825E-3</c:v>
                </c:pt>
                <c:pt idx="163">
                  <c:v>5.3757275151237105E-4</c:v>
                </c:pt>
                <c:pt idx="164">
                  <c:v>0</c:v>
                </c:pt>
                <c:pt idx="165">
                  <c:v>3.5837990778884998E-4</c:v>
                </c:pt>
                <c:pt idx="166">
                  <c:v>-1.43351449372748E-3</c:v>
                </c:pt>
                <c:pt idx="167">
                  <c:v>-3.7630294896077699E-3</c:v>
                </c:pt>
                <c:pt idx="168">
                  <c:v>8.6015339402193396E-3</c:v>
                </c:pt>
                <c:pt idx="169">
                  <c:v>-7.1673284499935497E-4</c:v>
                </c:pt>
                <c:pt idx="170">
                  <c:v>2.15021394628766E-3</c:v>
                </c:pt>
                <c:pt idx="171">
                  <c:v>-2.5085289985952199E-3</c:v>
                </c:pt>
                <c:pt idx="172">
                  <c:v>-5.3755541300382396E-4</c:v>
                </c:pt>
                <c:pt idx="173">
                  <c:v>2.15023321071031E-3</c:v>
                </c:pt>
                <c:pt idx="174">
                  <c:v>7.16728992225282E-4</c:v>
                </c:pt>
                <c:pt idx="175">
                  <c:v>-1.12884007203075E-2</c:v>
                </c:pt>
                <c:pt idx="176">
                  <c:v>-1.0035266794735801E-2</c:v>
                </c:pt>
                <c:pt idx="177">
                  <c:v>-1.4337534230863E-3</c:v>
                </c:pt>
                <c:pt idx="178">
                  <c:v>1.7922174748372701E-4</c:v>
                </c:pt>
                <c:pt idx="179">
                  <c:v>-4.4805356569988597E-3</c:v>
                </c:pt>
                <c:pt idx="180">
                  <c:v>-5.3768837015901198E-4</c:v>
                </c:pt>
                <c:pt idx="181">
                  <c:v>1.61307378378717E-3</c:v>
                </c:pt>
                <c:pt idx="182">
                  <c:v>1.9715028228335899E-3</c:v>
                </c:pt>
                <c:pt idx="183">
                  <c:v>5.19749588232869E-3</c:v>
                </c:pt>
                <c:pt idx="184">
                  <c:v>1.00360221509346E-2</c:v>
                </c:pt>
                <c:pt idx="185">
                  <c:v>2.4370750798321301E-2</c:v>
                </c:pt>
                <c:pt idx="186">
                  <c:v>2.0244293080034802E-2</c:v>
                </c:pt>
                <c:pt idx="187">
                  <c:v>6.2690871313552899E-3</c:v>
                </c:pt>
                <c:pt idx="188">
                  <c:v>-2.5074776565830199E-3</c:v>
                </c:pt>
                <c:pt idx="189">
                  <c:v>7.8808416738907709E-3</c:v>
                </c:pt>
                <c:pt idx="190">
                  <c:v>-3.9401103230890496E-3</c:v>
                </c:pt>
                <c:pt idx="191">
                  <c:v>5.3730894189541096E-4</c:v>
                </c:pt>
                <c:pt idx="192">
                  <c:v>1.8089303848365101E-2</c:v>
                </c:pt>
                <c:pt idx="193">
                  <c:v>2.25627728573424E-2</c:v>
                </c:pt>
                <c:pt idx="194">
                  <c:v>8.5934031308632104E-3</c:v>
                </c:pt>
                <c:pt idx="195">
                  <c:v>-4.2963323642717004E-3</c:v>
                </c:pt>
                <c:pt idx="196">
                  <c:v>8.4140123739688405E-3</c:v>
                </c:pt>
                <c:pt idx="197">
                  <c:v>-1.9690712606889199E-3</c:v>
                </c:pt>
                <c:pt idx="198">
                  <c:v>7.1604001231588804E-4</c:v>
                </c:pt>
                <c:pt idx="199">
                  <c:v>2.5061220982686302E-3</c:v>
                </c:pt>
                <c:pt idx="200">
                  <c:v>-2.9714703049874201E-2</c:v>
                </c:pt>
                <c:pt idx="201">
                  <c:v>8.7738146397364301E-3</c:v>
                </c:pt>
                <c:pt idx="202">
                  <c:v>2.5065842597251E-3</c:v>
                </c:pt>
                <c:pt idx="203">
                  <c:v>7.5195642949602796E-3</c:v>
                </c:pt>
                <c:pt idx="204">
                  <c:v>-1.7902378330961299E-3</c:v>
                </c:pt>
                <c:pt idx="205">
                  <c:v>-0.116009488430381</c:v>
                </c:pt>
                <c:pt idx="206">
                  <c:v>-6.9901617953603296E-3</c:v>
                </c:pt>
                <c:pt idx="207">
                  <c:v>-1.0754846850980801E-3</c:v>
                </c:pt>
                <c:pt idx="208">
                  <c:v>-4.1227356322663198E-3</c:v>
                </c:pt>
                <c:pt idx="209">
                  <c:v>-5.7362164991512201E-3</c:v>
                </c:pt>
                <c:pt idx="210">
                  <c:v>-4.8402103161015904E-3</c:v>
                </c:pt>
                <c:pt idx="211">
                  <c:v>-6.27465041233417E-3</c:v>
                </c:pt>
                <c:pt idx="212">
                  <c:v>1.9721567326741502E-3</c:v>
                </c:pt>
                <c:pt idx="213">
                  <c:v>1.68526433550386E-2</c:v>
                </c:pt>
                <c:pt idx="214">
                  <c:v>1.7746069872909501E-2</c:v>
                </c:pt>
                <c:pt idx="215">
                  <c:v>7.1688570511981896E-3</c:v>
                </c:pt>
                <c:pt idx="216">
                  <c:v>8.4228032164355808E-3</c:v>
                </c:pt>
                <c:pt idx="217">
                  <c:v>2.50870880341758E-3</c:v>
                </c:pt>
                <c:pt idx="218">
                  <c:v>3.5837798125683197E-4</c:v>
                </c:pt>
                <c:pt idx="219">
                  <c:v>1.09304892558666E-2</c:v>
                </c:pt>
                <c:pt idx="220">
                  <c:v>2.5083627020799702E-3</c:v>
                </c:pt>
                <c:pt idx="221">
                  <c:v>6.8082422730929302E-3</c:v>
                </c:pt>
                <c:pt idx="222">
                  <c:v>5.3745621971210298E-3</c:v>
                </c:pt>
                <c:pt idx="223">
                  <c:v>1.73768171761776E-2</c:v>
                </c:pt>
                <c:pt idx="224">
                  <c:v>2.0956024588402199E-2</c:v>
                </c:pt>
                <c:pt idx="225">
                  <c:v>3.5993832698516699E-2</c:v>
                </c:pt>
                <c:pt idx="226">
                  <c:v>4.3499275012083102E-2</c:v>
                </c:pt>
                <c:pt idx="227">
                  <c:v>9.1612942475302994E-2</c:v>
                </c:pt>
                <c:pt idx="228">
                  <c:v>0.21040964630799899</c:v>
                </c:pt>
                <c:pt idx="229">
                  <c:v>3.6035264609445498E-2</c:v>
                </c:pt>
                <c:pt idx="230">
                  <c:v>2.3182657945231902E-3</c:v>
                </c:pt>
                <c:pt idx="231">
                  <c:v>9.0945242048086905E-3</c:v>
                </c:pt>
                <c:pt idx="232">
                  <c:v>4.4576946942734702E-3</c:v>
                </c:pt>
                <c:pt idx="233">
                  <c:v>7.1319935883377603E-4</c:v>
                </c:pt>
                <c:pt idx="234">
                  <c:v>7.8451369957047903E-3</c:v>
                </c:pt>
                <c:pt idx="235">
                  <c:v>-3.3874070468763698E-3</c:v>
                </c:pt>
                <c:pt idx="236">
                  <c:v>1.782906208436E-4</c:v>
                </c:pt>
                <c:pt idx="237">
                  <c:v>-7.1316121187484701E-4</c:v>
                </c:pt>
                <c:pt idx="238">
                  <c:v>3.74412306397637E-3</c:v>
                </c:pt>
                <c:pt idx="239">
                  <c:v>8.9142449634516E-4</c:v>
                </c:pt>
                <c:pt idx="240">
                  <c:v>1.76500476907854E-2</c:v>
                </c:pt>
                <c:pt idx="241">
                  <c:v>8.7343405751117605E-3</c:v>
                </c:pt>
                <c:pt idx="242">
                  <c:v>-1.0694176842472999E-3</c:v>
                </c:pt>
                <c:pt idx="243">
                  <c:v>-2.3170964286414499E-3</c:v>
                </c:pt>
                <c:pt idx="244">
                  <c:v>5.5255118228128798E-3</c:v>
                </c:pt>
                <c:pt idx="245">
                  <c:v>1.7823246860880599E-3</c:v>
                </c:pt>
                <c:pt idx="246">
                  <c:v>-4.2775030076193004E-3</c:v>
                </c:pt>
                <c:pt idx="247">
                  <c:v>2.3170799089565798E-3</c:v>
                </c:pt>
                <c:pt idx="248">
                  <c:v>-4.2775868706600301E-3</c:v>
                </c:pt>
                <c:pt idx="249">
                  <c:v>1.6041636959931601E-3</c:v>
                </c:pt>
                <c:pt idx="250">
                  <c:v>-4.4559387860953299E-3</c:v>
                </c:pt>
                <c:pt idx="251">
                  <c:v>5.8821013004791197E-3</c:v>
                </c:pt>
                <c:pt idx="252">
                  <c:v>1.7823500999007199E-3</c:v>
                </c:pt>
                <c:pt idx="253">
                  <c:v>2.6734774991222102E-3</c:v>
                </c:pt>
                <c:pt idx="254">
                  <c:v>-0.82768650571574198</c:v>
                </c:pt>
                <c:pt idx="255">
                  <c:v>-1.4377163313792399E-3</c:v>
                </c:pt>
                <c:pt idx="256">
                  <c:v>3.9537767553870203E-3</c:v>
                </c:pt>
                <c:pt idx="257">
                  <c:v>5.3913005973561096E-4</c:v>
                </c:pt>
                <c:pt idx="258">
                  <c:v>-6.28981678662246E-3</c:v>
                </c:pt>
                <c:pt idx="259">
                  <c:v>3.7741274576758598E-3</c:v>
                </c:pt>
                <c:pt idx="260">
                  <c:v>-3.5942714501627302E-4</c:v>
                </c:pt>
                <c:pt idx="261">
                  <c:v>-3.9537128058960598E-3</c:v>
                </c:pt>
                <c:pt idx="262">
                  <c:v>-1.25804926880379E-3</c:v>
                </c:pt>
                <c:pt idx="263">
                  <c:v>-7.0092198199169699E-3</c:v>
                </c:pt>
                <c:pt idx="264">
                  <c:v>3.23525129814458E-3</c:v>
                </c:pt>
                <c:pt idx="265">
                  <c:v>7.1892147400469798E-4</c:v>
                </c:pt>
                <c:pt idx="266">
                  <c:v>-2.33647799307324E-3</c:v>
                </c:pt>
                <c:pt idx="267">
                  <c:v>-8.9866637909342495E-4</c:v>
                </c:pt>
                <c:pt idx="268">
                  <c:v>-1.25814423725006E-3</c:v>
                </c:pt>
                <c:pt idx="269">
                  <c:v>4.1339545049319899E-3</c:v>
                </c:pt>
                <c:pt idx="270">
                  <c:v>-1.61756750199051E-3</c:v>
                </c:pt>
                <c:pt idx="271">
                  <c:v>3.5946525947999798E-4</c:v>
                </c:pt>
                <c:pt idx="272">
                  <c:v>5.2122275263127597E-3</c:v>
                </c:pt>
                <c:pt idx="273">
                  <c:v>0</c:v>
                </c:pt>
                <c:pt idx="274">
                  <c:v>-3.5944523222857801E-4</c:v>
                </c:pt>
                <c:pt idx="275">
                  <c:v>5.9308676499925401E-3</c:v>
                </c:pt>
                <c:pt idx="276">
                  <c:v>-7.0087915405683196E-3</c:v>
                </c:pt>
                <c:pt idx="277">
                  <c:v>-5.3917560050682498E-3</c:v>
                </c:pt>
                <c:pt idx="278">
                  <c:v>-2.87575825657156E-3</c:v>
                </c:pt>
                <c:pt idx="279">
                  <c:v>-2.7859709288427102E-2</c:v>
                </c:pt>
                <c:pt idx="280">
                  <c:v>1.43832119150527E-3</c:v>
                </c:pt>
                <c:pt idx="281">
                  <c:v>2.3372383192020299E-2</c:v>
                </c:pt>
                <c:pt idx="282">
                  <c:v>5.2126210136930204E-3</c:v>
                </c:pt>
                <c:pt idx="283">
                  <c:v>5.7515578633681504E-3</c:v>
                </c:pt>
                <c:pt idx="284">
                  <c:v>2.87561353910745E-3</c:v>
                </c:pt>
                <c:pt idx="285">
                  <c:v>-1.0783240687323799E-3</c:v>
                </c:pt>
                <c:pt idx="286">
                  <c:v>-1.6175035450285999E-3</c:v>
                </c:pt>
                <c:pt idx="287">
                  <c:v>-8.9862761590499003E-4</c:v>
                </c:pt>
                <c:pt idx="288">
                  <c:v>-5.3918141477608697E-4</c:v>
                </c:pt>
                <c:pt idx="289">
                  <c:v>3.9540183610234404E-3</c:v>
                </c:pt>
                <c:pt idx="290">
                  <c:v>1.43776800894292E-3</c:v>
                </c:pt>
                <c:pt idx="291">
                  <c:v>1.9769025890235201E-2</c:v>
                </c:pt>
                <c:pt idx="292">
                  <c:v>1.4374631650064E-2</c:v>
                </c:pt>
                <c:pt idx="293">
                  <c:v>2.8745131293387198E-3</c:v>
                </c:pt>
                <c:pt idx="294">
                  <c:v>5.0302533810488801E-3</c:v>
                </c:pt>
                <c:pt idx="295">
                  <c:v>9.7007149786224999E-3</c:v>
                </c:pt>
                <c:pt idx="296">
                  <c:v>-1.4370035601763199E-3</c:v>
                </c:pt>
                <c:pt idx="297">
                  <c:v>3.77218855194663E-3</c:v>
                </c:pt>
                <c:pt idx="298">
                  <c:v>-5.3886375189275899E-4</c:v>
                </c:pt>
                <c:pt idx="299">
                  <c:v>-1.0777333112996701E-2</c:v>
                </c:pt>
                <c:pt idx="300">
                  <c:v>3.0539068450627302E-3</c:v>
                </c:pt>
                <c:pt idx="301">
                  <c:v>-1.7963609320239101E-4</c:v>
                </c:pt>
                <c:pt idx="302">
                  <c:v>8.4429115470288103E-3</c:v>
                </c:pt>
                <c:pt idx="303">
                  <c:v>4.13128876451115E-3</c:v>
                </c:pt>
                <c:pt idx="304">
                  <c:v>3.59227660529861E-4</c:v>
                </c:pt>
                <c:pt idx="305">
                  <c:v>4.6699428111618797E-3</c:v>
                </c:pt>
                <c:pt idx="306">
                  <c:v>0</c:v>
                </c:pt>
                <c:pt idx="307">
                  <c:v>1.9756527736368898E-3</c:v>
                </c:pt>
                <c:pt idx="308">
                  <c:v>1.9756137423691902E-3</c:v>
                </c:pt>
                <c:pt idx="309">
                  <c:v>3.59195402298851E-4</c:v>
                </c:pt>
                <c:pt idx="310">
                  <c:v>0</c:v>
                </c:pt>
                <c:pt idx="311">
                  <c:v>-6.2858969615770099E-3</c:v>
                </c:pt>
                <c:pt idx="312">
                  <c:v>-1.6164751143656099E-3</c:v>
                </c:pt>
                <c:pt idx="313">
                  <c:v>3.2330024894119199E-3</c:v>
                </c:pt>
                <c:pt idx="314">
                  <c:v>-5.5677687256634597E-3</c:v>
                </c:pt>
                <c:pt idx="315">
                  <c:v>1.79615443335818E-3</c:v>
                </c:pt>
                <c:pt idx="316">
                  <c:v>7.9029375578126802E-3</c:v>
                </c:pt>
                <c:pt idx="317">
                  <c:v>-2.3347743081435098E-3</c:v>
                </c:pt>
                <c:pt idx="318">
                  <c:v>2.1552266041171999E-3</c:v>
                </c:pt>
                <c:pt idx="319">
                  <c:v>3.2327702326516998E-3</c:v>
                </c:pt>
                <c:pt idx="320">
                  <c:v>5.0285911324387204E-3</c:v>
                </c:pt>
                <c:pt idx="321">
                  <c:v>1.7958350992378501E-4</c:v>
                </c:pt>
                <c:pt idx="322">
                  <c:v>-4.4895796855498396E-3</c:v>
                </c:pt>
                <c:pt idx="323">
                  <c:v>3.5918250062856902E-3</c:v>
                </c:pt>
                <c:pt idx="324">
                  <c:v>-5.3875439982759904E-3</c:v>
                </c:pt>
                <c:pt idx="325">
                  <c:v>8.9797237836964099E-4</c:v>
                </c:pt>
                <c:pt idx="326">
                  <c:v>-3.2326715336332499E-3</c:v>
                </c:pt>
                <c:pt idx="327">
                  <c:v>6.8247494149573399E-3</c:v>
                </c:pt>
                <c:pt idx="328">
                  <c:v>-5.3875923747609303E-4</c:v>
                </c:pt>
                <c:pt idx="329">
                  <c:v>1.25711166024941E-3</c:v>
                </c:pt>
                <c:pt idx="330">
                  <c:v>-2.1550214694013902E-3</c:v>
                </c:pt>
                <c:pt idx="331">
                  <c:v>2.6399581916825201E-2</c:v>
                </c:pt>
                <c:pt idx="332">
                  <c:v>4.1294566712270202E-3</c:v>
                </c:pt>
                <c:pt idx="333">
                  <c:v>1.79534180614976E-3</c:v>
                </c:pt>
                <c:pt idx="334">
                  <c:v>1.61577861678579E-3</c:v>
                </c:pt>
                <c:pt idx="335">
                  <c:v>0</c:v>
                </c:pt>
                <c:pt idx="336">
                  <c:v>1.22079078518391E-2</c:v>
                </c:pt>
                <c:pt idx="337">
                  <c:v>2.8182464403931899E-2</c:v>
                </c:pt>
                <c:pt idx="338">
                  <c:v>8.2908472276806602E-2</c:v>
                </c:pt>
                <c:pt idx="339">
                  <c:v>8.0688108186615492E-3</c:v>
                </c:pt>
                <c:pt idx="340">
                  <c:v>1.18333010606941E-2</c:v>
                </c:pt>
                <c:pt idx="341">
                  <c:v>1.3445341995719E-2</c:v>
                </c:pt>
                <c:pt idx="342">
                  <c:v>-1.07548275732269E-2</c:v>
                </c:pt>
                <c:pt idx="343">
                  <c:v>1.3444980450998401E-2</c:v>
                </c:pt>
                <c:pt idx="344">
                  <c:v>7.8866615044882293E-2</c:v>
                </c:pt>
                <c:pt idx="345">
                  <c:v>0.112117261043371</c:v>
                </c:pt>
                <c:pt idx="346">
                  <c:v>-1.4312038213142001E-3</c:v>
                </c:pt>
                <c:pt idx="347">
                  <c:v>-2.39730071096067E-2</c:v>
                </c:pt>
                <c:pt idx="348">
                  <c:v>1.3063053390309699E-2</c:v>
                </c:pt>
                <c:pt idx="349">
                  <c:v>8.2304379487601591E-3</c:v>
                </c:pt>
                <c:pt idx="350">
                  <c:v>-5.3135628243822799E-2</c:v>
                </c:pt>
                <c:pt idx="351">
                  <c:v>-2.4523404636176499E-2</c:v>
                </c:pt>
                <c:pt idx="352">
                  <c:v>1.8083733055452599E-2</c:v>
                </c:pt>
                <c:pt idx="353">
                  <c:v>4.8333912146849203E-3</c:v>
                </c:pt>
                <c:pt idx="354">
                  <c:v>1.0740350242821399E-2</c:v>
                </c:pt>
                <c:pt idx="355">
                  <c:v>8.4123708387849692E-3</c:v>
                </c:pt>
                <c:pt idx="356">
                  <c:v>9.6644641233615096E-3</c:v>
                </c:pt>
                <c:pt idx="357">
                  <c:v>3.4001309945204199E-3</c:v>
                </c:pt>
                <c:pt idx="358">
                  <c:v>-5.5473935303075603E-3</c:v>
                </c:pt>
                <c:pt idx="359">
                  <c:v>1.5390397108037E-2</c:v>
                </c:pt>
                <c:pt idx="360">
                  <c:v>3.05971270908037E-2</c:v>
                </c:pt>
                <c:pt idx="361">
                  <c:v>1.12691777256653E-2</c:v>
                </c:pt>
                <c:pt idx="362">
                  <c:v>2.3251238575593401E-3</c:v>
                </c:pt>
                <c:pt idx="363">
                  <c:v>1.1267645938371301E-2</c:v>
                </c:pt>
                <c:pt idx="364">
                  <c:v>1.9671451001992201E-2</c:v>
                </c:pt>
                <c:pt idx="365">
                  <c:v>8.9398100469161197E-3</c:v>
                </c:pt>
                <c:pt idx="366">
                  <c:v>1.1084373536237001E-2</c:v>
                </c:pt>
                <c:pt idx="367">
                  <c:v>1.3764551096873801E-2</c:v>
                </c:pt>
                <c:pt idx="368">
                  <c:v>1.03666764971358E-2</c:v>
                </c:pt>
                <c:pt idx="369">
                  <c:v>8.2209946331202408E-3</c:v>
                </c:pt>
                <c:pt idx="370">
                  <c:v>1.7155448016312001E-2</c:v>
                </c:pt>
                <c:pt idx="371">
                  <c:v>1.0541643960442E-2</c:v>
                </c:pt>
                <c:pt idx="372">
                  <c:v>1.14337983077978E-2</c:v>
                </c:pt>
                <c:pt idx="373">
                  <c:v>-0.26866354178575502</c:v>
                </c:pt>
                <c:pt idx="374">
                  <c:v>9.4930360520433296E-3</c:v>
                </c:pt>
                <c:pt idx="375">
                  <c:v>1.43277508833954E-2</c:v>
                </c:pt>
                <c:pt idx="376">
                  <c:v>1.4683840791351601E-2</c:v>
                </c:pt>
                <c:pt idx="377">
                  <c:v>1.0921741247835799E-2</c:v>
                </c:pt>
                <c:pt idx="378">
                  <c:v>1.50381324071753E-2</c:v>
                </c:pt>
                <c:pt idx="379">
                  <c:v>1.0560909598613799E-2</c:v>
                </c:pt>
                <c:pt idx="380">
                  <c:v>0.151774671885711</c:v>
                </c:pt>
                <c:pt idx="381">
                  <c:v>1.72274831969491</c:v>
                </c:pt>
                <c:pt idx="382">
                  <c:v>2.0459899755977999</c:v>
                </c:pt>
                <c:pt idx="383">
                  <c:v>1.5208562520551501</c:v>
                </c:pt>
                <c:pt idx="384">
                  <c:v>1.32103084496796</c:v>
                </c:pt>
                <c:pt idx="385">
                  <c:v>1.04237624292655</c:v>
                </c:pt>
                <c:pt idx="386">
                  <c:v>0.85537899882227997</c:v>
                </c:pt>
                <c:pt idx="387">
                  <c:v>0.67304676016180698</c:v>
                </c:pt>
                <c:pt idx="388">
                  <c:v>0.58240928200518505</c:v>
                </c:pt>
                <c:pt idx="389">
                  <c:v>0.72144431594979097</c:v>
                </c:pt>
                <c:pt idx="390">
                  <c:v>0.66861087716529599</c:v>
                </c:pt>
                <c:pt idx="391">
                  <c:v>0.59234636665968199</c:v>
                </c:pt>
                <c:pt idx="392">
                  <c:v>0.60698678845627896</c:v>
                </c:pt>
                <c:pt idx="393">
                  <c:v>0.533302985327055</c:v>
                </c:pt>
                <c:pt idx="394">
                  <c:v>0.52905893543594296</c:v>
                </c:pt>
                <c:pt idx="395">
                  <c:v>0.56021269940569296</c:v>
                </c:pt>
                <c:pt idx="396">
                  <c:v>0.66969215312403796</c:v>
                </c:pt>
                <c:pt idx="397">
                  <c:v>0.66647303827662496</c:v>
                </c:pt>
                <c:pt idx="398">
                  <c:v>1.03391333973806</c:v>
                </c:pt>
                <c:pt idx="399">
                  <c:v>1.2195844390200199</c:v>
                </c:pt>
                <c:pt idx="400">
                  <c:v>1.00004802151364</c:v>
                </c:pt>
                <c:pt idx="401">
                  <c:v>0.88346467924259198</c:v>
                </c:pt>
                <c:pt idx="402">
                  <c:v>0.73301344078895003</c:v>
                </c:pt>
                <c:pt idx="403">
                  <c:v>0.86906302315210804</c:v>
                </c:pt>
                <c:pt idx="404">
                  <c:v>0.91462663375363595</c:v>
                </c:pt>
                <c:pt idx="405">
                  <c:v>0.90877882934578502</c:v>
                </c:pt>
                <c:pt idx="406">
                  <c:v>0.767789835681018</c:v>
                </c:pt>
                <c:pt idx="407">
                  <c:v>0.73637224019323899</c:v>
                </c:pt>
                <c:pt idx="408">
                  <c:v>0.64475147340715699</c:v>
                </c:pt>
                <c:pt idx="409">
                  <c:v>0.71042339785521502</c:v>
                </c:pt>
                <c:pt idx="410">
                  <c:v>0.65284156936528104</c:v>
                </c:pt>
                <c:pt idx="411">
                  <c:v>0.62840264500885801</c:v>
                </c:pt>
                <c:pt idx="412">
                  <c:v>0.71175786846889399</c:v>
                </c:pt>
                <c:pt idx="413">
                  <c:v>0.68109506850281099</c:v>
                </c:pt>
                <c:pt idx="414">
                  <c:v>0.68659040578476305</c:v>
                </c:pt>
                <c:pt idx="415">
                  <c:v>0.59668664987203301</c:v>
                </c:pt>
                <c:pt idx="416">
                  <c:v>0.59008858643394702</c:v>
                </c:pt>
                <c:pt idx="417">
                  <c:v>0.63065373804468305</c:v>
                </c:pt>
                <c:pt idx="418">
                  <c:v>0.68648111749929097</c:v>
                </c:pt>
                <c:pt idx="419">
                  <c:v>0.67540676424571999</c:v>
                </c:pt>
                <c:pt idx="420">
                  <c:v>0.73464510083224399</c:v>
                </c:pt>
                <c:pt idx="421">
                  <c:v>0.77843841394138202</c:v>
                </c:pt>
                <c:pt idx="422">
                  <c:v>0.75480659357776003</c:v>
                </c:pt>
                <c:pt idx="423">
                  <c:v>0.82201432157524701</c:v>
                </c:pt>
                <c:pt idx="424">
                  <c:v>0.81556370546700396</c:v>
                </c:pt>
                <c:pt idx="425">
                  <c:v>0.85796031840026898</c:v>
                </c:pt>
                <c:pt idx="426">
                  <c:v>1.0513994143509999</c:v>
                </c:pt>
                <c:pt idx="427">
                  <c:v>1.2789854230400901</c:v>
                </c:pt>
                <c:pt idx="428">
                  <c:v>1.2102963964061899</c:v>
                </c:pt>
                <c:pt idx="429">
                  <c:v>1.19534606205251</c:v>
                </c:pt>
                <c:pt idx="430">
                  <c:v>1.19832503357834</c:v>
                </c:pt>
                <c:pt idx="431">
                  <c:v>1.34330949603754</c:v>
                </c:pt>
                <c:pt idx="432">
                  <c:v>1.3808098589525</c:v>
                </c:pt>
                <c:pt idx="433">
                  <c:v>1.13097641417418</c:v>
                </c:pt>
                <c:pt idx="434">
                  <c:v>1.03904056127255</c:v>
                </c:pt>
                <c:pt idx="435">
                  <c:v>0.81313897617300801</c:v>
                </c:pt>
                <c:pt idx="436">
                  <c:v>0.892567151723204</c:v>
                </c:pt>
                <c:pt idx="437">
                  <c:v>0.82978133668563203</c:v>
                </c:pt>
                <c:pt idx="438">
                  <c:v>0.90650331713546695</c:v>
                </c:pt>
                <c:pt idx="439">
                  <c:v>0.89964670526381296</c:v>
                </c:pt>
                <c:pt idx="440">
                  <c:v>0.70230899895190502</c:v>
                </c:pt>
                <c:pt idx="441">
                  <c:v>0.89152920586766804</c:v>
                </c:pt>
                <c:pt idx="442">
                  <c:v>0.80811293493351699</c:v>
                </c:pt>
                <c:pt idx="443">
                  <c:v>0.83059081648644395</c:v>
                </c:pt>
                <c:pt idx="444">
                  <c:v>0.70918773815430003</c:v>
                </c:pt>
                <c:pt idx="445">
                  <c:v>0.73669492980548301</c:v>
                </c:pt>
                <c:pt idx="446">
                  <c:v>0.72958264342066803</c:v>
                </c:pt>
                <c:pt idx="447">
                  <c:v>0.72601057791771495</c:v>
                </c:pt>
                <c:pt idx="448">
                  <c:v>0.73157732110304596</c:v>
                </c:pt>
                <c:pt idx="449">
                  <c:v>0.76547604747917097</c:v>
                </c:pt>
                <c:pt idx="450">
                  <c:v>0.70350659765254797</c:v>
                </c:pt>
                <c:pt idx="451">
                  <c:v>0.68381988242993796</c:v>
                </c:pt>
                <c:pt idx="452">
                  <c:v>0.74981368825356698</c:v>
                </c:pt>
                <c:pt idx="453">
                  <c:v>0.78136301651258599</c:v>
                </c:pt>
                <c:pt idx="454">
                  <c:v>0.71195627210509405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F4-4FE6-A5F8-0D95D3F0ED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344304"/>
        <c:axId val="346337088"/>
      </c:lineChart>
      <c:dateAx>
        <c:axId val="346344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37088"/>
        <c:crosses val="autoZero"/>
        <c:auto val="1"/>
        <c:lblOffset val="100"/>
        <c:baseTimeUnit val="days"/>
      </c:dateAx>
      <c:valAx>
        <c:axId val="34633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4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@PorscheRaces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  <c:pt idx="30">
                  <c:v>43070</c:v>
                </c:pt>
                <c:pt idx="31">
                  <c:v>43071</c:v>
                </c:pt>
                <c:pt idx="32">
                  <c:v>43072</c:v>
                </c:pt>
                <c:pt idx="33">
                  <c:v>43073</c:v>
                </c:pt>
                <c:pt idx="34">
                  <c:v>43074</c:v>
                </c:pt>
                <c:pt idx="35">
                  <c:v>43075</c:v>
                </c:pt>
                <c:pt idx="36">
                  <c:v>43076</c:v>
                </c:pt>
                <c:pt idx="37">
                  <c:v>43077</c:v>
                </c:pt>
                <c:pt idx="38">
                  <c:v>43078</c:v>
                </c:pt>
                <c:pt idx="39">
                  <c:v>43079</c:v>
                </c:pt>
                <c:pt idx="40">
                  <c:v>43080</c:v>
                </c:pt>
                <c:pt idx="41">
                  <c:v>43081</c:v>
                </c:pt>
                <c:pt idx="42">
                  <c:v>43082</c:v>
                </c:pt>
                <c:pt idx="43">
                  <c:v>43083</c:v>
                </c:pt>
                <c:pt idx="44">
                  <c:v>43084</c:v>
                </c:pt>
                <c:pt idx="45">
                  <c:v>43085</c:v>
                </c:pt>
                <c:pt idx="46">
                  <c:v>43086</c:v>
                </c:pt>
                <c:pt idx="47">
                  <c:v>43087</c:v>
                </c:pt>
                <c:pt idx="48">
                  <c:v>43088</c:v>
                </c:pt>
                <c:pt idx="49">
                  <c:v>43089</c:v>
                </c:pt>
                <c:pt idx="50">
                  <c:v>43090</c:v>
                </c:pt>
                <c:pt idx="51">
                  <c:v>43091</c:v>
                </c:pt>
                <c:pt idx="52">
                  <c:v>43092</c:v>
                </c:pt>
                <c:pt idx="53">
                  <c:v>43093</c:v>
                </c:pt>
                <c:pt idx="54">
                  <c:v>43094</c:v>
                </c:pt>
                <c:pt idx="55">
                  <c:v>43095</c:v>
                </c:pt>
                <c:pt idx="56">
                  <c:v>43096</c:v>
                </c:pt>
                <c:pt idx="57">
                  <c:v>43097</c:v>
                </c:pt>
                <c:pt idx="58">
                  <c:v>43098</c:v>
                </c:pt>
                <c:pt idx="59">
                  <c:v>43099</c:v>
                </c:pt>
                <c:pt idx="60">
                  <c:v>43100</c:v>
                </c:pt>
                <c:pt idx="61">
                  <c:v>43101</c:v>
                </c:pt>
                <c:pt idx="62">
                  <c:v>43102</c:v>
                </c:pt>
                <c:pt idx="63">
                  <c:v>43103</c:v>
                </c:pt>
                <c:pt idx="64">
                  <c:v>43104</c:v>
                </c:pt>
                <c:pt idx="65">
                  <c:v>43105</c:v>
                </c:pt>
                <c:pt idx="66">
                  <c:v>43106</c:v>
                </c:pt>
                <c:pt idx="67">
                  <c:v>43107</c:v>
                </c:pt>
                <c:pt idx="68">
                  <c:v>43108</c:v>
                </c:pt>
                <c:pt idx="69">
                  <c:v>43109</c:v>
                </c:pt>
                <c:pt idx="70">
                  <c:v>43110</c:v>
                </c:pt>
                <c:pt idx="71">
                  <c:v>43111</c:v>
                </c:pt>
                <c:pt idx="72">
                  <c:v>43112</c:v>
                </c:pt>
                <c:pt idx="73">
                  <c:v>43113</c:v>
                </c:pt>
                <c:pt idx="74">
                  <c:v>43114</c:v>
                </c:pt>
                <c:pt idx="75">
                  <c:v>43115</c:v>
                </c:pt>
                <c:pt idx="76">
                  <c:v>43116</c:v>
                </c:pt>
                <c:pt idx="77">
                  <c:v>43117</c:v>
                </c:pt>
                <c:pt idx="78">
                  <c:v>43118</c:v>
                </c:pt>
                <c:pt idx="79">
                  <c:v>43119</c:v>
                </c:pt>
                <c:pt idx="80">
                  <c:v>43120</c:v>
                </c:pt>
                <c:pt idx="81">
                  <c:v>43121</c:v>
                </c:pt>
                <c:pt idx="82">
                  <c:v>43122</c:v>
                </c:pt>
                <c:pt idx="83">
                  <c:v>43123</c:v>
                </c:pt>
                <c:pt idx="84">
                  <c:v>43124</c:v>
                </c:pt>
                <c:pt idx="85">
                  <c:v>43125</c:v>
                </c:pt>
                <c:pt idx="86">
                  <c:v>43126</c:v>
                </c:pt>
                <c:pt idx="87">
                  <c:v>43127</c:v>
                </c:pt>
                <c:pt idx="88">
                  <c:v>43128</c:v>
                </c:pt>
                <c:pt idx="89">
                  <c:v>43129</c:v>
                </c:pt>
                <c:pt idx="90">
                  <c:v>43130</c:v>
                </c:pt>
                <c:pt idx="91">
                  <c:v>43131</c:v>
                </c:pt>
                <c:pt idx="92">
                  <c:v>43132</c:v>
                </c:pt>
                <c:pt idx="93">
                  <c:v>43133</c:v>
                </c:pt>
                <c:pt idx="94">
                  <c:v>43134</c:v>
                </c:pt>
                <c:pt idx="95">
                  <c:v>43135</c:v>
                </c:pt>
                <c:pt idx="96">
                  <c:v>43136</c:v>
                </c:pt>
                <c:pt idx="97">
                  <c:v>43137</c:v>
                </c:pt>
                <c:pt idx="98">
                  <c:v>43138</c:v>
                </c:pt>
                <c:pt idx="99">
                  <c:v>43139</c:v>
                </c:pt>
                <c:pt idx="100">
                  <c:v>43140</c:v>
                </c:pt>
                <c:pt idx="101">
                  <c:v>43141</c:v>
                </c:pt>
                <c:pt idx="102">
                  <c:v>43142</c:v>
                </c:pt>
                <c:pt idx="103">
                  <c:v>43143</c:v>
                </c:pt>
                <c:pt idx="104">
                  <c:v>43144</c:v>
                </c:pt>
                <c:pt idx="105">
                  <c:v>43145</c:v>
                </c:pt>
                <c:pt idx="106">
                  <c:v>43146</c:v>
                </c:pt>
                <c:pt idx="107">
                  <c:v>43147</c:v>
                </c:pt>
                <c:pt idx="108">
                  <c:v>43148</c:v>
                </c:pt>
                <c:pt idx="109">
                  <c:v>43149</c:v>
                </c:pt>
                <c:pt idx="110">
                  <c:v>43150</c:v>
                </c:pt>
                <c:pt idx="111">
                  <c:v>43151</c:v>
                </c:pt>
                <c:pt idx="112">
                  <c:v>43152</c:v>
                </c:pt>
                <c:pt idx="113">
                  <c:v>43153</c:v>
                </c:pt>
                <c:pt idx="114">
                  <c:v>43154</c:v>
                </c:pt>
                <c:pt idx="115">
                  <c:v>43155</c:v>
                </c:pt>
                <c:pt idx="116">
                  <c:v>43156</c:v>
                </c:pt>
                <c:pt idx="117">
                  <c:v>43157</c:v>
                </c:pt>
                <c:pt idx="118">
                  <c:v>43158</c:v>
                </c:pt>
                <c:pt idx="119">
                  <c:v>43159</c:v>
                </c:pt>
                <c:pt idx="120">
                  <c:v>43160</c:v>
                </c:pt>
                <c:pt idx="121">
                  <c:v>43161</c:v>
                </c:pt>
                <c:pt idx="122">
                  <c:v>43162</c:v>
                </c:pt>
                <c:pt idx="123">
                  <c:v>43163</c:v>
                </c:pt>
                <c:pt idx="124">
                  <c:v>43164</c:v>
                </c:pt>
                <c:pt idx="125">
                  <c:v>43165</c:v>
                </c:pt>
                <c:pt idx="126">
                  <c:v>43166</c:v>
                </c:pt>
                <c:pt idx="127">
                  <c:v>43167</c:v>
                </c:pt>
                <c:pt idx="128">
                  <c:v>43168</c:v>
                </c:pt>
                <c:pt idx="129">
                  <c:v>43169</c:v>
                </c:pt>
                <c:pt idx="130">
                  <c:v>43170</c:v>
                </c:pt>
                <c:pt idx="131">
                  <c:v>43171</c:v>
                </c:pt>
                <c:pt idx="132">
                  <c:v>43172</c:v>
                </c:pt>
                <c:pt idx="133">
                  <c:v>43173</c:v>
                </c:pt>
                <c:pt idx="134">
                  <c:v>43174</c:v>
                </c:pt>
                <c:pt idx="135">
                  <c:v>43175</c:v>
                </c:pt>
                <c:pt idx="136">
                  <c:v>43176</c:v>
                </c:pt>
                <c:pt idx="137">
                  <c:v>43177</c:v>
                </c:pt>
                <c:pt idx="138">
                  <c:v>43178</c:v>
                </c:pt>
                <c:pt idx="139">
                  <c:v>43179</c:v>
                </c:pt>
                <c:pt idx="140">
                  <c:v>43180</c:v>
                </c:pt>
                <c:pt idx="141">
                  <c:v>43181</c:v>
                </c:pt>
                <c:pt idx="142">
                  <c:v>43182</c:v>
                </c:pt>
                <c:pt idx="143">
                  <c:v>43183</c:v>
                </c:pt>
                <c:pt idx="144">
                  <c:v>43184</c:v>
                </c:pt>
                <c:pt idx="145">
                  <c:v>43185</c:v>
                </c:pt>
                <c:pt idx="146">
                  <c:v>43186</c:v>
                </c:pt>
                <c:pt idx="147">
                  <c:v>43187</c:v>
                </c:pt>
                <c:pt idx="148">
                  <c:v>43188</c:v>
                </c:pt>
                <c:pt idx="149">
                  <c:v>43189</c:v>
                </c:pt>
                <c:pt idx="150">
                  <c:v>43190</c:v>
                </c:pt>
                <c:pt idx="151">
                  <c:v>43191</c:v>
                </c:pt>
                <c:pt idx="152">
                  <c:v>43192</c:v>
                </c:pt>
                <c:pt idx="153">
                  <c:v>43193</c:v>
                </c:pt>
                <c:pt idx="154">
                  <c:v>43194</c:v>
                </c:pt>
                <c:pt idx="155">
                  <c:v>43195</c:v>
                </c:pt>
                <c:pt idx="156">
                  <c:v>43196</c:v>
                </c:pt>
                <c:pt idx="157">
                  <c:v>43197</c:v>
                </c:pt>
                <c:pt idx="158">
                  <c:v>43198</c:v>
                </c:pt>
                <c:pt idx="159">
                  <c:v>43199</c:v>
                </c:pt>
                <c:pt idx="160">
                  <c:v>43200</c:v>
                </c:pt>
                <c:pt idx="161">
                  <c:v>43201</c:v>
                </c:pt>
                <c:pt idx="162">
                  <c:v>43202</c:v>
                </c:pt>
                <c:pt idx="163">
                  <c:v>43203</c:v>
                </c:pt>
                <c:pt idx="164">
                  <c:v>43204</c:v>
                </c:pt>
                <c:pt idx="165">
                  <c:v>43205</c:v>
                </c:pt>
                <c:pt idx="166">
                  <c:v>43206</c:v>
                </c:pt>
                <c:pt idx="167">
                  <c:v>43207</c:v>
                </c:pt>
                <c:pt idx="168">
                  <c:v>43208</c:v>
                </c:pt>
                <c:pt idx="169">
                  <c:v>43209</c:v>
                </c:pt>
                <c:pt idx="170">
                  <c:v>43210</c:v>
                </c:pt>
                <c:pt idx="171">
                  <c:v>43211</c:v>
                </c:pt>
                <c:pt idx="172">
                  <c:v>43212</c:v>
                </c:pt>
                <c:pt idx="173">
                  <c:v>43213</c:v>
                </c:pt>
                <c:pt idx="174">
                  <c:v>43214</c:v>
                </c:pt>
                <c:pt idx="175">
                  <c:v>43215</c:v>
                </c:pt>
                <c:pt idx="176">
                  <c:v>43216</c:v>
                </c:pt>
                <c:pt idx="177">
                  <c:v>43217</c:v>
                </c:pt>
                <c:pt idx="178">
                  <c:v>43218</c:v>
                </c:pt>
                <c:pt idx="179">
                  <c:v>43219</c:v>
                </c:pt>
                <c:pt idx="180">
                  <c:v>43220</c:v>
                </c:pt>
                <c:pt idx="181">
                  <c:v>43221</c:v>
                </c:pt>
                <c:pt idx="182">
                  <c:v>43222</c:v>
                </c:pt>
                <c:pt idx="183">
                  <c:v>43223</c:v>
                </c:pt>
                <c:pt idx="184">
                  <c:v>43224</c:v>
                </c:pt>
                <c:pt idx="185">
                  <c:v>43225</c:v>
                </c:pt>
                <c:pt idx="186">
                  <c:v>43226</c:v>
                </c:pt>
                <c:pt idx="187">
                  <c:v>43227</c:v>
                </c:pt>
                <c:pt idx="188">
                  <c:v>43228</c:v>
                </c:pt>
                <c:pt idx="189">
                  <c:v>43229</c:v>
                </c:pt>
                <c:pt idx="190">
                  <c:v>43230</c:v>
                </c:pt>
                <c:pt idx="191">
                  <c:v>43231</c:v>
                </c:pt>
                <c:pt idx="192">
                  <c:v>43232</c:v>
                </c:pt>
                <c:pt idx="193">
                  <c:v>43233</c:v>
                </c:pt>
                <c:pt idx="194">
                  <c:v>43234</c:v>
                </c:pt>
                <c:pt idx="195">
                  <c:v>43235</c:v>
                </c:pt>
                <c:pt idx="196">
                  <c:v>43236</c:v>
                </c:pt>
                <c:pt idx="197">
                  <c:v>43237</c:v>
                </c:pt>
                <c:pt idx="198">
                  <c:v>43238</c:v>
                </c:pt>
                <c:pt idx="199">
                  <c:v>43239</c:v>
                </c:pt>
                <c:pt idx="200">
                  <c:v>43240</c:v>
                </c:pt>
                <c:pt idx="201">
                  <c:v>43241</c:v>
                </c:pt>
                <c:pt idx="202">
                  <c:v>43242</c:v>
                </c:pt>
                <c:pt idx="203">
                  <c:v>43243</c:v>
                </c:pt>
                <c:pt idx="204">
                  <c:v>43244</c:v>
                </c:pt>
                <c:pt idx="205">
                  <c:v>43245</c:v>
                </c:pt>
                <c:pt idx="206">
                  <c:v>43246</c:v>
                </c:pt>
                <c:pt idx="207">
                  <c:v>43247</c:v>
                </c:pt>
                <c:pt idx="208">
                  <c:v>43248</c:v>
                </c:pt>
                <c:pt idx="209">
                  <c:v>43249</c:v>
                </c:pt>
                <c:pt idx="210">
                  <c:v>43250</c:v>
                </c:pt>
                <c:pt idx="211">
                  <c:v>43251</c:v>
                </c:pt>
                <c:pt idx="212">
                  <c:v>43252</c:v>
                </c:pt>
                <c:pt idx="213">
                  <c:v>43253</c:v>
                </c:pt>
                <c:pt idx="214">
                  <c:v>43254</c:v>
                </c:pt>
                <c:pt idx="215">
                  <c:v>43255</c:v>
                </c:pt>
                <c:pt idx="216">
                  <c:v>43256</c:v>
                </c:pt>
                <c:pt idx="217">
                  <c:v>43257</c:v>
                </c:pt>
                <c:pt idx="218">
                  <c:v>43258</c:v>
                </c:pt>
                <c:pt idx="219">
                  <c:v>43259</c:v>
                </c:pt>
                <c:pt idx="220">
                  <c:v>43260</c:v>
                </c:pt>
                <c:pt idx="221">
                  <c:v>43261</c:v>
                </c:pt>
                <c:pt idx="222">
                  <c:v>43262</c:v>
                </c:pt>
                <c:pt idx="223">
                  <c:v>43263</c:v>
                </c:pt>
                <c:pt idx="224">
                  <c:v>43264</c:v>
                </c:pt>
                <c:pt idx="225">
                  <c:v>43265</c:v>
                </c:pt>
                <c:pt idx="226">
                  <c:v>43266</c:v>
                </c:pt>
                <c:pt idx="227">
                  <c:v>43267</c:v>
                </c:pt>
                <c:pt idx="228">
                  <c:v>43268</c:v>
                </c:pt>
                <c:pt idx="229">
                  <c:v>43269</c:v>
                </c:pt>
                <c:pt idx="230">
                  <c:v>43270</c:v>
                </c:pt>
                <c:pt idx="231">
                  <c:v>43271</c:v>
                </c:pt>
                <c:pt idx="232">
                  <c:v>43272</c:v>
                </c:pt>
                <c:pt idx="233">
                  <c:v>43273</c:v>
                </c:pt>
                <c:pt idx="234">
                  <c:v>43274</c:v>
                </c:pt>
                <c:pt idx="235">
                  <c:v>43275</c:v>
                </c:pt>
                <c:pt idx="236">
                  <c:v>43276</c:v>
                </c:pt>
                <c:pt idx="237">
                  <c:v>43277</c:v>
                </c:pt>
                <c:pt idx="238">
                  <c:v>43278</c:v>
                </c:pt>
                <c:pt idx="239">
                  <c:v>43279</c:v>
                </c:pt>
                <c:pt idx="240">
                  <c:v>43280</c:v>
                </c:pt>
                <c:pt idx="241">
                  <c:v>43281</c:v>
                </c:pt>
                <c:pt idx="242">
                  <c:v>43282</c:v>
                </c:pt>
                <c:pt idx="243">
                  <c:v>43283</c:v>
                </c:pt>
                <c:pt idx="244">
                  <c:v>43284</c:v>
                </c:pt>
                <c:pt idx="245">
                  <c:v>43285</c:v>
                </c:pt>
                <c:pt idx="246">
                  <c:v>43286</c:v>
                </c:pt>
                <c:pt idx="247">
                  <c:v>43287</c:v>
                </c:pt>
                <c:pt idx="248">
                  <c:v>43288</c:v>
                </c:pt>
                <c:pt idx="249">
                  <c:v>43289</c:v>
                </c:pt>
                <c:pt idx="250">
                  <c:v>43290</c:v>
                </c:pt>
                <c:pt idx="251">
                  <c:v>43291</c:v>
                </c:pt>
                <c:pt idx="252">
                  <c:v>43292</c:v>
                </c:pt>
                <c:pt idx="253">
                  <c:v>43293</c:v>
                </c:pt>
                <c:pt idx="254">
                  <c:v>43294</c:v>
                </c:pt>
                <c:pt idx="255">
                  <c:v>43295</c:v>
                </c:pt>
                <c:pt idx="256">
                  <c:v>43296</c:v>
                </c:pt>
                <c:pt idx="257">
                  <c:v>43297</c:v>
                </c:pt>
                <c:pt idx="258">
                  <c:v>43298</c:v>
                </c:pt>
                <c:pt idx="259">
                  <c:v>43299</c:v>
                </c:pt>
                <c:pt idx="260">
                  <c:v>43300</c:v>
                </c:pt>
                <c:pt idx="261">
                  <c:v>43301</c:v>
                </c:pt>
                <c:pt idx="262">
                  <c:v>43302</c:v>
                </c:pt>
                <c:pt idx="263">
                  <c:v>43303</c:v>
                </c:pt>
                <c:pt idx="264">
                  <c:v>43304</c:v>
                </c:pt>
                <c:pt idx="265">
                  <c:v>43305</c:v>
                </c:pt>
                <c:pt idx="266">
                  <c:v>43306</c:v>
                </c:pt>
                <c:pt idx="267">
                  <c:v>43307</c:v>
                </c:pt>
                <c:pt idx="268">
                  <c:v>43308</c:v>
                </c:pt>
                <c:pt idx="269">
                  <c:v>43309</c:v>
                </c:pt>
                <c:pt idx="270">
                  <c:v>43310</c:v>
                </c:pt>
                <c:pt idx="271">
                  <c:v>43311</c:v>
                </c:pt>
                <c:pt idx="272">
                  <c:v>43312</c:v>
                </c:pt>
                <c:pt idx="273">
                  <c:v>43313</c:v>
                </c:pt>
                <c:pt idx="274">
                  <c:v>43314</c:v>
                </c:pt>
                <c:pt idx="275">
                  <c:v>43315</c:v>
                </c:pt>
                <c:pt idx="276">
                  <c:v>43316</c:v>
                </c:pt>
                <c:pt idx="277">
                  <c:v>43317</c:v>
                </c:pt>
                <c:pt idx="278">
                  <c:v>43318</c:v>
                </c:pt>
                <c:pt idx="279">
                  <c:v>43319</c:v>
                </c:pt>
                <c:pt idx="280">
                  <c:v>43320</c:v>
                </c:pt>
                <c:pt idx="281">
                  <c:v>43321</c:v>
                </c:pt>
                <c:pt idx="282">
                  <c:v>43322</c:v>
                </c:pt>
                <c:pt idx="283">
                  <c:v>43323</c:v>
                </c:pt>
                <c:pt idx="284">
                  <c:v>43324</c:v>
                </c:pt>
                <c:pt idx="285">
                  <c:v>43325</c:v>
                </c:pt>
                <c:pt idx="286">
                  <c:v>43326</c:v>
                </c:pt>
                <c:pt idx="287">
                  <c:v>43327</c:v>
                </c:pt>
                <c:pt idx="288">
                  <c:v>43328</c:v>
                </c:pt>
                <c:pt idx="289">
                  <c:v>43329</c:v>
                </c:pt>
                <c:pt idx="290">
                  <c:v>43330</c:v>
                </c:pt>
                <c:pt idx="291">
                  <c:v>43331</c:v>
                </c:pt>
                <c:pt idx="292">
                  <c:v>43332</c:v>
                </c:pt>
                <c:pt idx="293">
                  <c:v>43333</c:v>
                </c:pt>
                <c:pt idx="294">
                  <c:v>43334</c:v>
                </c:pt>
                <c:pt idx="295">
                  <c:v>43335</c:v>
                </c:pt>
                <c:pt idx="296">
                  <c:v>43336</c:v>
                </c:pt>
                <c:pt idx="297">
                  <c:v>43337</c:v>
                </c:pt>
                <c:pt idx="298">
                  <c:v>43338</c:v>
                </c:pt>
                <c:pt idx="299">
                  <c:v>43339</c:v>
                </c:pt>
                <c:pt idx="300">
                  <c:v>43340</c:v>
                </c:pt>
                <c:pt idx="301">
                  <c:v>43341</c:v>
                </c:pt>
                <c:pt idx="302">
                  <c:v>43342</c:v>
                </c:pt>
                <c:pt idx="303">
                  <c:v>43343</c:v>
                </c:pt>
                <c:pt idx="304">
                  <c:v>43344</c:v>
                </c:pt>
                <c:pt idx="305">
                  <c:v>43345</c:v>
                </c:pt>
                <c:pt idx="306">
                  <c:v>43346</c:v>
                </c:pt>
                <c:pt idx="307">
                  <c:v>43347</c:v>
                </c:pt>
                <c:pt idx="308">
                  <c:v>43348</c:v>
                </c:pt>
                <c:pt idx="309">
                  <c:v>43349</c:v>
                </c:pt>
                <c:pt idx="310">
                  <c:v>43350</c:v>
                </c:pt>
                <c:pt idx="311">
                  <c:v>43351</c:v>
                </c:pt>
                <c:pt idx="312">
                  <c:v>43352</c:v>
                </c:pt>
                <c:pt idx="313">
                  <c:v>43353</c:v>
                </c:pt>
                <c:pt idx="314">
                  <c:v>43354</c:v>
                </c:pt>
                <c:pt idx="315">
                  <c:v>43355</c:v>
                </c:pt>
                <c:pt idx="316">
                  <c:v>43356</c:v>
                </c:pt>
                <c:pt idx="317">
                  <c:v>43357</c:v>
                </c:pt>
                <c:pt idx="318">
                  <c:v>43358</c:v>
                </c:pt>
                <c:pt idx="319">
                  <c:v>43359</c:v>
                </c:pt>
                <c:pt idx="320">
                  <c:v>43360</c:v>
                </c:pt>
                <c:pt idx="321">
                  <c:v>43361</c:v>
                </c:pt>
                <c:pt idx="322">
                  <c:v>43362</c:v>
                </c:pt>
                <c:pt idx="323">
                  <c:v>43363</c:v>
                </c:pt>
                <c:pt idx="324">
                  <c:v>43364</c:v>
                </c:pt>
                <c:pt idx="325">
                  <c:v>43365</c:v>
                </c:pt>
                <c:pt idx="326">
                  <c:v>43366</c:v>
                </c:pt>
                <c:pt idx="327">
                  <c:v>43367</c:v>
                </c:pt>
                <c:pt idx="328">
                  <c:v>43368</c:v>
                </c:pt>
                <c:pt idx="329">
                  <c:v>43369</c:v>
                </c:pt>
                <c:pt idx="330">
                  <c:v>43370</c:v>
                </c:pt>
                <c:pt idx="331">
                  <c:v>43371</c:v>
                </c:pt>
                <c:pt idx="332">
                  <c:v>43372</c:v>
                </c:pt>
                <c:pt idx="333">
                  <c:v>43373</c:v>
                </c:pt>
                <c:pt idx="334">
                  <c:v>43374</c:v>
                </c:pt>
                <c:pt idx="335">
                  <c:v>43375</c:v>
                </c:pt>
                <c:pt idx="336">
                  <c:v>43376</c:v>
                </c:pt>
                <c:pt idx="337">
                  <c:v>43377</c:v>
                </c:pt>
                <c:pt idx="338">
                  <c:v>43378</c:v>
                </c:pt>
                <c:pt idx="339">
                  <c:v>43379</c:v>
                </c:pt>
                <c:pt idx="340">
                  <c:v>43380</c:v>
                </c:pt>
                <c:pt idx="341">
                  <c:v>43381</c:v>
                </c:pt>
                <c:pt idx="342">
                  <c:v>43382</c:v>
                </c:pt>
                <c:pt idx="343">
                  <c:v>43383</c:v>
                </c:pt>
                <c:pt idx="344">
                  <c:v>43384</c:v>
                </c:pt>
                <c:pt idx="345">
                  <c:v>43385</c:v>
                </c:pt>
                <c:pt idx="346">
                  <c:v>43386</c:v>
                </c:pt>
                <c:pt idx="347">
                  <c:v>43387</c:v>
                </c:pt>
                <c:pt idx="348">
                  <c:v>43388</c:v>
                </c:pt>
                <c:pt idx="349">
                  <c:v>43389</c:v>
                </c:pt>
                <c:pt idx="350">
                  <c:v>43390</c:v>
                </c:pt>
                <c:pt idx="351">
                  <c:v>43391</c:v>
                </c:pt>
                <c:pt idx="352">
                  <c:v>43392</c:v>
                </c:pt>
                <c:pt idx="353">
                  <c:v>43393</c:v>
                </c:pt>
                <c:pt idx="354">
                  <c:v>43394</c:v>
                </c:pt>
                <c:pt idx="355">
                  <c:v>43395</c:v>
                </c:pt>
                <c:pt idx="356">
                  <c:v>43396</c:v>
                </c:pt>
                <c:pt idx="357">
                  <c:v>43397</c:v>
                </c:pt>
                <c:pt idx="358">
                  <c:v>43398</c:v>
                </c:pt>
                <c:pt idx="359">
                  <c:v>43399</c:v>
                </c:pt>
                <c:pt idx="360">
                  <c:v>43400</c:v>
                </c:pt>
                <c:pt idx="361">
                  <c:v>43401</c:v>
                </c:pt>
                <c:pt idx="362">
                  <c:v>43402</c:v>
                </c:pt>
                <c:pt idx="363">
                  <c:v>43403</c:v>
                </c:pt>
                <c:pt idx="364">
                  <c:v>43404</c:v>
                </c:pt>
                <c:pt idx="365">
                  <c:v>43405</c:v>
                </c:pt>
                <c:pt idx="366">
                  <c:v>43406</c:v>
                </c:pt>
                <c:pt idx="367">
                  <c:v>43407</c:v>
                </c:pt>
                <c:pt idx="368">
                  <c:v>43408</c:v>
                </c:pt>
                <c:pt idx="369">
                  <c:v>43409</c:v>
                </c:pt>
                <c:pt idx="370">
                  <c:v>43410</c:v>
                </c:pt>
                <c:pt idx="371">
                  <c:v>43411</c:v>
                </c:pt>
                <c:pt idx="372">
                  <c:v>43412</c:v>
                </c:pt>
                <c:pt idx="373">
                  <c:v>43413</c:v>
                </c:pt>
                <c:pt idx="374">
                  <c:v>43414</c:v>
                </c:pt>
                <c:pt idx="375">
                  <c:v>43415</c:v>
                </c:pt>
                <c:pt idx="376">
                  <c:v>43416</c:v>
                </c:pt>
                <c:pt idx="377">
                  <c:v>43417</c:v>
                </c:pt>
                <c:pt idx="378">
                  <c:v>43418</c:v>
                </c:pt>
                <c:pt idx="379">
                  <c:v>43419</c:v>
                </c:pt>
                <c:pt idx="380">
                  <c:v>43420</c:v>
                </c:pt>
                <c:pt idx="381">
                  <c:v>43421</c:v>
                </c:pt>
                <c:pt idx="382">
                  <c:v>43422</c:v>
                </c:pt>
                <c:pt idx="383">
                  <c:v>43423</c:v>
                </c:pt>
                <c:pt idx="384">
                  <c:v>43424</c:v>
                </c:pt>
                <c:pt idx="385">
                  <c:v>43425</c:v>
                </c:pt>
                <c:pt idx="386">
                  <c:v>43426</c:v>
                </c:pt>
                <c:pt idx="387">
                  <c:v>43427</c:v>
                </c:pt>
                <c:pt idx="388">
                  <c:v>43428</c:v>
                </c:pt>
                <c:pt idx="389">
                  <c:v>43429</c:v>
                </c:pt>
                <c:pt idx="390">
                  <c:v>43430</c:v>
                </c:pt>
                <c:pt idx="391">
                  <c:v>43431</c:v>
                </c:pt>
                <c:pt idx="392">
                  <c:v>43432</c:v>
                </c:pt>
                <c:pt idx="393">
                  <c:v>43433</c:v>
                </c:pt>
                <c:pt idx="394">
                  <c:v>43434</c:v>
                </c:pt>
                <c:pt idx="395">
                  <c:v>43435</c:v>
                </c:pt>
                <c:pt idx="396">
                  <c:v>43436</c:v>
                </c:pt>
                <c:pt idx="397">
                  <c:v>43437</c:v>
                </c:pt>
                <c:pt idx="398">
                  <c:v>43438</c:v>
                </c:pt>
                <c:pt idx="399">
                  <c:v>43439</c:v>
                </c:pt>
                <c:pt idx="400">
                  <c:v>43440</c:v>
                </c:pt>
                <c:pt idx="401">
                  <c:v>43441</c:v>
                </c:pt>
                <c:pt idx="402">
                  <c:v>43442</c:v>
                </c:pt>
                <c:pt idx="403">
                  <c:v>43443</c:v>
                </c:pt>
                <c:pt idx="404">
                  <c:v>43444</c:v>
                </c:pt>
                <c:pt idx="405">
                  <c:v>43445</c:v>
                </c:pt>
                <c:pt idx="406">
                  <c:v>43446</c:v>
                </c:pt>
                <c:pt idx="407">
                  <c:v>43447</c:v>
                </c:pt>
                <c:pt idx="408">
                  <c:v>43448</c:v>
                </c:pt>
                <c:pt idx="409">
                  <c:v>43449</c:v>
                </c:pt>
                <c:pt idx="410">
                  <c:v>43450</c:v>
                </c:pt>
                <c:pt idx="411">
                  <c:v>43451</c:v>
                </c:pt>
                <c:pt idx="412">
                  <c:v>43452</c:v>
                </c:pt>
                <c:pt idx="413">
                  <c:v>43453</c:v>
                </c:pt>
                <c:pt idx="414">
                  <c:v>43454</c:v>
                </c:pt>
                <c:pt idx="415">
                  <c:v>43455</c:v>
                </c:pt>
                <c:pt idx="416">
                  <c:v>43456</c:v>
                </c:pt>
                <c:pt idx="417">
                  <c:v>43457</c:v>
                </c:pt>
                <c:pt idx="418">
                  <c:v>43458</c:v>
                </c:pt>
                <c:pt idx="419">
                  <c:v>43459</c:v>
                </c:pt>
                <c:pt idx="420">
                  <c:v>43460</c:v>
                </c:pt>
                <c:pt idx="421">
                  <c:v>43461</c:v>
                </c:pt>
                <c:pt idx="422">
                  <c:v>43462</c:v>
                </c:pt>
                <c:pt idx="423">
                  <c:v>43463</c:v>
                </c:pt>
                <c:pt idx="424">
                  <c:v>43464</c:v>
                </c:pt>
                <c:pt idx="425">
                  <c:v>43465</c:v>
                </c:pt>
                <c:pt idx="426">
                  <c:v>43466</c:v>
                </c:pt>
                <c:pt idx="427">
                  <c:v>43467</c:v>
                </c:pt>
                <c:pt idx="428">
                  <c:v>43468</c:v>
                </c:pt>
                <c:pt idx="429">
                  <c:v>43469</c:v>
                </c:pt>
                <c:pt idx="430">
                  <c:v>43470</c:v>
                </c:pt>
                <c:pt idx="431">
                  <c:v>43471</c:v>
                </c:pt>
                <c:pt idx="432">
                  <c:v>43472</c:v>
                </c:pt>
                <c:pt idx="433">
                  <c:v>43473</c:v>
                </c:pt>
                <c:pt idx="434">
                  <c:v>43474</c:v>
                </c:pt>
                <c:pt idx="435">
                  <c:v>43475</c:v>
                </c:pt>
                <c:pt idx="436">
                  <c:v>43476</c:v>
                </c:pt>
                <c:pt idx="437">
                  <c:v>43477</c:v>
                </c:pt>
                <c:pt idx="438">
                  <c:v>43478</c:v>
                </c:pt>
                <c:pt idx="439">
                  <c:v>43479</c:v>
                </c:pt>
                <c:pt idx="440">
                  <c:v>43480</c:v>
                </c:pt>
                <c:pt idx="441">
                  <c:v>43481</c:v>
                </c:pt>
                <c:pt idx="442">
                  <c:v>43482</c:v>
                </c:pt>
                <c:pt idx="443">
                  <c:v>43483</c:v>
                </c:pt>
                <c:pt idx="444">
                  <c:v>43484</c:v>
                </c:pt>
                <c:pt idx="445">
                  <c:v>43485</c:v>
                </c:pt>
                <c:pt idx="446">
                  <c:v>43486</c:v>
                </c:pt>
                <c:pt idx="447">
                  <c:v>43487</c:v>
                </c:pt>
                <c:pt idx="448">
                  <c:v>43488</c:v>
                </c:pt>
                <c:pt idx="449">
                  <c:v>43489</c:v>
                </c:pt>
                <c:pt idx="450">
                  <c:v>43490</c:v>
                </c:pt>
                <c:pt idx="451">
                  <c:v>43491</c:v>
                </c:pt>
                <c:pt idx="452">
                  <c:v>43492</c:v>
                </c:pt>
                <c:pt idx="453">
                  <c:v>43493</c:v>
                </c:pt>
                <c:pt idx="454">
                  <c:v>43494</c:v>
                </c:pt>
              </c:numCache>
            </c:numRef>
          </c:cat>
          <c:val>
            <c:numRef>
              <c:f>Sheet1!$B$2:$B$456</c:f>
              <c:numCache>
                <c:formatCode>General</c:formatCode>
                <c:ptCount val="455"/>
                <c:pt idx="0">
                  <c:v>80</c:v>
                </c:pt>
                <c:pt idx="1">
                  <c:v>-16</c:v>
                </c:pt>
                <c:pt idx="2">
                  <c:v>21</c:v>
                </c:pt>
                <c:pt idx="3">
                  <c:v>-14</c:v>
                </c:pt>
                <c:pt idx="4">
                  <c:v>29</c:v>
                </c:pt>
                <c:pt idx="5">
                  <c:v>-27</c:v>
                </c:pt>
                <c:pt idx="6">
                  <c:v>12</c:v>
                </c:pt>
                <c:pt idx="7">
                  <c:v>99</c:v>
                </c:pt>
                <c:pt idx="8">
                  <c:v>-19</c:v>
                </c:pt>
                <c:pt idx="9">
                  <c:v>-7</c:v>
                </c:pt>
                <c:pt idx="10">
                  <c:v>-25</c:v>
                </c:pt>
                <c:pt idx="11">
                  <c:v>9</c:v>
                </c:pt>
                <c:pt idx="12">
                  <c:v>21</c:v>
                </c:pt>
                <c:pt idx="13">
                  <c:v>31</c:v>
                </c:pt>
                <c:pt idx="14">
                  <c:v>100</c:v>
                </c:pt>
                <c:pt idx="15">
                  <c:v>13</c:v>
                </c:pt>
                <c:pt idx="16">
                  <c:v>-1</c:v>
                </c:pt>
                <c:pt idx="17">
                  <c:v>38</c:v>
                </c:pt>
                <c:pt idx="18">
                  <c:v>50</c:v>
                </c:pt>
                <c:pt idx="19">
                  <c:v>6</c:v>
                </c:pt>
                <c:pt idx="20">
                  <c:v>-5</c:v>
                </c:pt>
                <c:pt idx="21">
                  <c:v>31</c:v>
                </c:pt>
                <c:pt idx="22">
                  <c:v>15</c:v>
                </c:pt>
                <c:pt idx="23">
                  <c:v>22</c:v>
                </c:pt>
                <c:pt idx="24">
                  <c:v>-55</c:v>
                </c:pt>
                <c:pt idx="25">
                  <c:v>-1</c:v>
                </c:pt>
                <c:pt idx="26">
                  <c:v>-5</c:v>
                </c:pt>
                <c:pt idx="27">
                  <c:v>2</c:v>
                </c:pt>
                <c:pt idx="28">
                  <c:v>0</c:v>
                </c:pt>
                <c:pt idx="29">
                  <c:v>14</c:v>
                </c:pt>
                <c:pt idx="30">
                  <c:v>-1</c:v>
                </c:pt>
                <c:pt idx="31">
                  <c:v>180</c:v>
                </c:pt>
                <c:pt idx="32">
                  <c:v>11</c:v>
                </c:pt>
                <c:pt idx="33">
                  <c:v>-15</c:v>
                </c:pt>
                <c:pt idx="34">
                  <c:v>-12</c:v>
                </c:pt>
                <c:pt idx="35">
                  <c:v>30</c:v>
                </c:pt>
                <c:pt idx="36">
                  <c:v>-44</c:v>
                </c:pt>
                <c:pt idx="37">
                  <c:v>-23</c:v>
                </c:pt>
                <c:pt idx="38">
                  <c:v>1</c:v>
                </c:pt>
                <c:pt idx="39">
                  <c:v>16</c:v>
                </c:pt>
                <c:pt idx="40">
                  <c:v>171</c:v>
                </c:pt>
                <c:pt idx="41">
                  <c:v>301</c:v>
                </c:pt>
                <c:pt idx="42">
                  <c:v>376</c:v>
                </c:pt>
                <c:pt idx="43">
                  <c:v>298</c:v>
                </c:pt>
                <c:pt idx="44">
                  <c:v>227</c:v>
                </c:pt>
                <c:pt idx="45">
                  <c:v>151</c:v>
                </c:pt>
                <c:pt idx="46">
                  <c:v>260</c:v>
                </c:pt>
                <c:pt idx="47">
                  <c:v>316</c:v>
                </c:pt>
                <c:pt idx="48">
                  <c:v>281</c:v>
                </c:pt>
                <c:pt idx="49">
                  <c:v>333</c:v>
                </c:pt>
                <c:pt idx="50">
                  <c:v>296</c:v>
                </c:pt>
                <c:pt idx="51">
                  <c:v>291</c:v>
                </c:pt>
                <c:pt idx="52">
                  <c:v>268</c:v>
                </c:pt>
                <c:pt idx="53">
                  <c:v>259</c:v>
                </c:pt>
                <c:pt idx="54">
                  <c:v>314</c:v>
                </c:pt>
                <c:pt idx="55">
                  <c:v>323</c:v>
                </c:pt>
                <c:pt idx="56">
                  <c:v>431</c:v>
                </c:pt>
                <c:pt idx="57">
                  <c:v>298</c:v>
                </c:pt>
                <c:pt idx="58">
                  <c:v>268</c:v>
                </c:pt>
                <c:pt idx="59">
                  <c:v>325</c:v>
                </c:pt>
                <c:pt idx="60">
                  <c:v>163</c:v>
                </c:pt>
                <c:pt idx="61">
                  <c:v>-17</c:v>
                </c:pt>
                <c:pt idx="62">
                  <c:v>-19</c:v>
                </c:pt>
                <c:pt idx="63">
                  <c:v>84</c:v>
                </c:pt>
                <c:pt idx="64">
                  <c:v>57</c:v>
                </c:pt>
                <c:pt idx="65">
                  <c:v>-2</c:v>
                </c:pt>
                <c:pt idx="66">
                  <c:v>8</c:v>
                </c:pt>
                <c:pt idx="67">
                  <c:v>-17</c:v>
                </c:pt>
                <c:pt idx="68">
                  <c:v>9</c:v>
                </c:pt>
                <c:pt idx="69">
                  <c:v>-5</c:v>
                </c:pt>
                <c:pt idx="70">
                  <c:v>66</c:v>
                </c:pt>
                <c:pt idx="71">
                  <c:v>25</c:v>
                </c:pt>
                <c:pt idx="72">
                  <c:v>9</c:v>
                </c:pt>
                <c:pt idx="73">
                  <c:v>17</c:v>
                </c:pt>
                <c:pt idx="74">
                  <c:v>-1</c:v>
                </c:pt>
                <c:pt idx="75">
                  <c:v>-11</c:v>
                </c:pt>
                <c:pt idx="76">
                  <c:v>6</c:v>
                </c:pt>
                <c:pt idx="77">
                  <c:v>90</c:v>
                </c:pt>
                <c:pt idx="78">
                  <c:v>-17</c:v>
                </c:pt>
                <c:pt idx="79">
                  <c:v>-35</c:v>
                </c:pt>
                <c:pt idx="80">
                  <c:v>-32</c:v>
                </c:pt>
                <c:pt idx="81">
                  <c:v>8</c:v>
                </c:pt>
                <c:pt idx="82">
                  <c:v>-26</c:v>
                </c:pt>
                <c:pt idx="83">
                  <c:v>-10</c:v>
                </c:pt>
                <c:pt idx="84">
                  <c:v>107</c:v>
                </c:pt>
                <c:pt idx="85">
                  <c:v>-23</c:v>
                </c:pt>
                <c:pt idx="86">
                  <c:v>-5</c:v>
                </c:pt>
                <c:pt idx="87">
                  <c:v>16</c:v>
                </c:pt>
                <c:pt idx="88">
                  <c:v>68</c:v>
                </c:pt>
                <c:pt idx="89">
                  <c:v>-61</c:v>
                </c:pt>
                <c:pt idx="90">
                  <c:v>-13</c:v>
                </c:pt>
                <c:pt idx="91">
                  <c:v>-7</c:v>
                </c:pt>
                <c:pt idx="92">
                  <c:v>-24</c:v>
                </c:pt>
                <c:pt idx="93">
                  <c:v>30</c:v>
                </c:pt>
                <c:pt idx="94">
                  <c:v>9</c:v>
                </c:pt>
                <c:pt idx="95">
                  <c:v>-37</c:v>
                </c:pt>
                <c:pt idx="96">
                  <c:v>-5</c:v>
                </c:pt>
                <c:pt idx="97">
                  <c:v>33</c:v>
                </c:pt>
                <c:pt idx="98">
                  <c:v>-1</c:v>
                </c:pt>
                <c:pt idx="99">
                  <c:v>18</c:v>
                </c:pt>
                <c:pt idx="100">
                  <c:v>66</c:v>
                </c:pt>
                <c:pt idx="101">
                  <c:v>33</c:v>
                </c:pt>
                <c:pt idx="102">
                  <c:v>34</c:v>
                </c:pt>
                <c:pt idx="103">
                  <c:v>-9</c:v>
                </c:pt>
                <c:pt idx="104">
                  <c:v>-12</c:v>
                </c:pt>
                <c:pt idx="105">
                  <c:v>-2</c:v>
                </c:pt>
                <c:pt idx="106">
                  <c:v>-26</c:v>
                </c:pt>
                <c:pt idx="107">
                  <c:v>-21</c:v>
                </c:pt>
                <c:pt idx="108">
                  <c:v>-18</c:v>
                </c:pt>
                <c:pt idx="109">
                  <c:v>29</c:v>
                </c:pt>
                <c:pt idx="110">
                  <c:v>-26</c:v>
                </c:pt>
                <c:pt idx="111">
                  <c:v>-12</c:v>
                </c:pt>
                <c:pt idx="112">
                  <c:v>4</c:v>
                </c:pt>
                <c:pt idx="113">
                  <c:v>13</c:v>
                </c:pt>
                <c:pt idx="114">
                  <c:v>24</c:v>
                </c:pt>
                <c:pt idx="115">
                  <c:v>1</c:v>
                </c:pt>
                <c:pt idx="116">
                  <c:v>31</c:v>
                </c:pt>
                <c:pt idx="117">
                  <c:v>-14</c:v>
                </c:pt>
                <c:pt idx="118">
                  <c:v>18</c:v>
                </c:pt>
                <c:pt idx="119">
                  <c:v>-3</c:v>
                </c:pt>
                <c:pt idx="120">
                  <c:v>31</c:v>
                </c:pt>
                <c:pt idx="121">
                  <c:v>-18</c:v>
                </c:pt>
                <c:pt idx="122">
                  <c:v>202</c:v>
                </c:pt>
                <c:pt idx="123">
                  <c:v>237</c:v>
                </c:pt>
                <c:pt idx="124">
                  <c:v>238</c:v>
                </c:pt>
                <c:pt idx="125">
                  <c:v>307</c:v>
                </c:pt>
                <c:pt idx="126">
                  <c:v>278</c:v>
                </c:pt>
                <c:pt idx="127">
                  <c:v>291</c:v>
                </c:pt>
                <c:pt idx="128">
                  <c:v>-51</c:v>
                </c:pt>
                <c:pt idx="129">
                  <c:v>-171</c:v>
                </c:pt>
                <c:pt idx="130">
                  <c:v>10</c:v>
                </c:pt>
                <c:pt idx="131">
                  <c:v>-5</c:v>
                </c:pt>
                <c:pt idx="132">
                  <c:v>26</c:v>
                </c:pt>
                <c:pt idx="133">
                  <c:v>14</c:v>
                </c:pt>
                <c:pt idx="134">
                  <c:v>18</c:v>
                </c:pt>
                <c:pt idx="135">
                  <c:v>49</c:v>
                </c:pt>
                <c:pt idx="136">
                  <c:v>16</c:v>
                </c:pt>
                <c:pt idx="137">
                  <c:v>38</c:v>
                </c:pt>
                <c:pt idx="138">
                  <c:v>31</c:v>
                </c:pt>
                <c:pt idx="139">
                  <c:v>-10</c:v>
                </c:pt>
                <c:pt idx="140">
                  <c:v>23</c:v>
                </c:pt>
                <c:pt idx="141">
                  <c:v>9</c:v>
                </c:pt>
                <c:pt idx="142">
                  <c:v>29</c:v>
                </c:pt>
                <c:pt idx="143">
                  <c:v>37</c:v>
                </c:pt>
                <c:pt idx="144">
                  <c:v>21</c:v>
                </c:pt>
                <c:pt idx="145">
                  <c:v>-13</c:v>
                </c:pt>
                <c:pt idx="146">
                  <c:v>46</c:v>
                </c:pt>
                <c:pt idx="147">
                  <c:v>-1</c:v>
                </c:pt>
                <c:pt idx="148">
                  <c:v>0</c:v>
                </c:pt>
                <c:pt idx="149">
                  <c:v>-28</c:v>
                </c:pt>
                <c:pt idx="150">
                  <c:v>14</c:v>
                </c:pt>
                <c:pt idx="151">
                  <c:v>-8</c:v>
                </c:pt>
                <c:pt idx="152">
                  <c:v>-28</c:v>
                </c:pt>
                <c:pt idx="153">
                  <c:v>-44</c:v>
                </c:pt>
                <c:pt idx="154">
                  <c:v>26</c:v>
                </c:pt>
                <c:pt idx="155">
                  <c:v>-5</c:v>
                </c:pt>
                <c:pt idx="156">
                  <c:v>-7</c:v>
                </c:pt>
                <c:pt idx="157">
                  <c:v>2</c:v>
                </c:pt>
                <c:pt idx="158">
                  <c:v>-9</c:v>
                </c:pt>
                <c:pt idx="159">
                  <c:v>21</c:v>
                </c:pt>
                <c:pt idx="160">
                  <c:v>60</c:v>
                </c:pt>
                <c:pt idx="161">
                  <c:v>52</c:v>
                </c:pt>
                <c:pt idx="162">
                  <c:v>9</c:v>
                </c:pt>
                <c:pt idx="163">
                  <c:v>3</c:v>
                </c:pt>
                <c:pt idx="164">
                  <c:v>0</c:v>
                </c:pt>
                <c:pt idx="165">
                  <c:v>2</c:v>
                </c:pt>
                <c:pt idx="166">
                  <c:v>-8</c:v>
                </c:pt>
                <c:pt idx="167">
                  <c:v>-21</c:v>
                </c:pt>
                <c:pt idx="168">
                  <c:v>48</c:v>
                </c:pt>
                <c:pt idx="169">
                  <c:v>-4</c:v>
                </c:pt>
                <c:pt idx="170">
                  <c:v>12</c:v>
                </c:pt>
                <c:pt idx="171">
                  <c:v>-14</c:v>
                </c:pt>
                <c:pt idx="172">
                  <c:v>-3</c:v>
                </c:pt>
                <c:pt idx="173">
                  <c:v>12</c:v>
                </c:pt>
                <c:pt idx="174">
                  <c:v>4</c:v>
                </c:pt>
                <c:pt idx="175">
                  <c:v>-63</c:v>
                </c:pt>
                <c:pt idx="176">
                  <c:v>-56</c:v>
                </c:pt>
                <c:pt idx="177">
                  <c:v>-8</c:v>
                </c:pt>
                <c:pt idx="178">
                  <c:v>1</c:v>
                </c:pt>
                <c:pt idx="179">
                  <c:v>-25</c:v>
                </c:pt>
                <c:pt idx="180">
                  <c:v>-3</c:v>
                </c:pt>
                <c:pt idx="181">
                  <c:v>9</c:v>
                </c:pt>
                <c:pt idx="182">
                  <c:v>11</c:v>
                </c:pt>
                <c:pt idx="183">
                  <c:v>29</c:v>
                </c:pt>
                <c:pt idx="184">
                  <c:v>56</c:v>
                </c:pt>
                <c:pt idx="185">
                  <c:v>136</c:v>
                </c:pt>
                <c:pt idx="186">
                  <c:v>113</c:v>
                </c:pt>
                <c:pt idx="187">
                  <c:v>35</c:v>
                </c:pt>
                <c:pt idx="188">
                  <c:v>-14</c:v>
                </c:pt>
                <c:pt idx="189">
                  <c:v>44</c:v>
                </c:pt>
                <c:pt idx="190">
                  <c:v>-22</c:v>
                </c:pt>
                <c:pt idx="191">
                  <c:v>3</c:v>
                </c:pt>
                <c:pt idx="192">
                  <c:v>101</c:v>
                </c:pt>
                <c:pt idx="193">
                  <c:v>126</c:v>
                </c:pt>
                <c:pt idx="194">
                  <c:v>48</c:v>
                </c:pt>
                <c:pt idx="195">
                  <c:v>-24</c:v>
                </c:pt>
                <c:pt idx="196">
                  <c:v>47</c:v>
                </c:pt>
                <c:pt idx="197">
                  <c:v>-11</c:v>
                </c:pt>
                <c:pt idx="198">
                  <c:v>4</c:v>
                </c:pt>
                <c:pt idx="199">
                  <c:v>14</c:v>
                </c:pt>
                <c:pt idx="200">
                  <c:v>-166</c:v>
                </c:pt>
                <c:pt idx="201">
                  <c:v>49</c:v>
                </c:pt>
                <c:pt idx="202">
                  <c:v>14</c:v>
                </c:pt>
                <c:pt idx="203">
                  <c:v>42</c:v>
                </c:pt>
                <c:pt idx="204">
                  <c:v>-10</c:v>
                </c:pt>
                <c:pt idx="205">
                  <c:v>-648</c:v>
                </c:pt>
                <c:pt idx="206">
                  <c:v>-39</c:v>
                </c:pt>
                <c:pt idx="207">
                  <c:v>-6</c:v>
                </c:pt>
                <c:pt idx="208">
                  <c:v>-23</c:v>
                </c:pt>
                <c:pt idx="209">
                  <c:v>-32</c:v>
                </c:pt>
                <c:pt idx="210">
                  <c:v>-27</c:v>
                </c:pt>
                <c:pt idx="211">
                  <c:v>-35</c:v>
                </c:pt>
                <c:pt idx="212">
                  <c:v>11</c:v>
                </c:pt>
                <c:pt idx="213">
                  <c:v>94</c:v>
                </c:pt>
                <c:pt idx="214">
                  <c:v>99</c:v>
                </c:pt>
                <c:pt idx="215">
                  <c:v>40</c:v>
                </c:pt>
                <c:pt idx="216">
                  <c:v>47</c:v>
                </c:pt>
                <c:pt idx="217">
                  <c:v>14</c:v>
                </c:pt>
                <c:pt idx="218">
                  <c:v>2</c:v>
                </c:pt>
                <c:pt idx="219">
                  <c:v>61</c:v>
                </c:pt>
                <c:pt idx="220">
                  <c:v>14</c:v>
                </c:pt>
                <c:pt idx="221">
                  <c:v>38</c:v>
                </c:pt>
                <c:pt idx="222">
                  <c:v>30</c:v>
                </c:pt>
                <c:pt idx="223">
                  <c:v>97</c:v>
                </c:pt>
                <c:pt idx="224">
                  <c:v>117</c:v>
                </c:pt>
                <c:pt idx="225">
                  <c:v>201</c:v>
                </c:pt>
                <c:pt idx="226">
                  <c:v>243</c:v>
                </c:pt>
                <c:pt idx="227">
                  <c:v>512</c:v>
                </c:pt>
                <c:pt idx="228">
                  <c:v>1177</c:v>
                </c:pt>
                <c:pt idx="229">
                  <c:v>202</c:v>
                </c:pt>
                <c:pt idx="230">
                  <c:v>13</c:v>
                </c:pt>
                <c:pt idx="231">
                  <c:v>51</c:v>
                </c:pt>
                <c:pt idx="232">
                  <c:v>25</c:v>
                </c:pt>
                <c:pt idx="233">
                  <c:v>4</c:v>
                </c:pt>
                <c:pt idx="234">
                  <c:v>44</c:v>
                </c:pt>
                <c:pt idx="235">
                  <c:v>-19</c:v>
                </c:pt>
                <c:pt idx="236">
                  <c:v>1</c:v>
                </c:pt>
                <c:pt idx="237">
                  <c:v>-4</c:v>
                </c:pt>
                <c:pt idx="238">
                  <c:v>21</c:v>
                </c:pt>
                <c:pt idx="239">
                  <c:v>5</c:v>
                </c:pt>
                <c:pt idx="240">
                  <c:v>99</c:v>
                </c:pt>
                <c:pt idx="241">
                  <c:v>49</c:v>
                </c:pt>
                <c:pt idx="242">
                  <c:v>-6</c:v>
                </c:pt>
                <c:pt idx="243">
                  <c:v>-13</c:v>
                </c:pt>
                <c:pt idx="244">
                  <c:v>31</c:v>
                </c:pt>
                <c:pt idx="245">
                  <c:v>10</c:v>
                </c:pt>
                <c:pt idx="246">
                  <c:v>-24</c:v>
                </c:pt>
                <c:pt idx="247">
                  <c:v>13</c:v>
                </c:pt>
                <c:pt idx="248">
                  <c:v>-24</c:v>
                </c:pt>
                <c:pt idx="249">
                  <c:v>9</c:v>
                </c:pt>
                <c:pt idx="250">
                  <c:v>-25</c:v>
                </c:pt>
                <c:pt idx="251">
                  <c:v>33</c:v>
                </c:pt>
                <c:pt idx="252">
                  <c:v>10</c:v>
                </c:pt>
                <c:pt idx="253">
                  <c:v>15</c:v>
                </c:pt>
                <c:pt idx="254">
                  <c:v>-4644</c:v>
                </c:pt>
                <c:pt idx="255">
                  <c:v>-8</c:v>
                </c:pt>
                <c:pt idx="256">
                  <c:v>22</c:v>
                </c:pt>
                <c:pt idx="257">
                  <c:v>3</c:v>
                </c:pt>
                <c:pt idx="258">
                  <c:v>-35</c:v>
                </c:pt>
                <c:pt idx="259">
                  <c:v>21</c:v>
                </c:pt>
                <c:pt idx="260">
                  <c:v>-2</c:v>
                </c:pt>
                <c:pt idx="261">
                  <c:v>-22</c:v>
                </c:pt>
                <c:pt idx="262">
                  <c:v>-7</c:v>
                </c:pt>
                <c:pt idx="263">
                  <c:v>-39</c:v>
                </c:pt>
                <c:pt idx="264">
                  <c:v>18</c:v>
                </c:pt>
                <c:pt idx="265">
                  <c:v>4</c:v>
                </c:pt>
                <c:pt idx="266">
                  <c:v>-13</c:v>
                </c:pt>
                <c:pt idx="267">
                  <c:v>-5</c:v>
                </c:pt>
                <c:pt idx="268">
                  <c:v>-7</c:v>
                </c:pt>
                <c:pt idx="269">
                  <c:v>23</c:v>
                </c:pt>
                <c:pt idx="270">
                  <c:v>-9</c:v>
                </c:pt>
                <c:pt idx="271">
                  <c:v>2</c:v>
                </c:pt>
                <c:pt idx="272">
                  <c:v>29</c:v>
                </c:pt>
                <c:pt idx="273">
                  <c:v>0</c:v>
                </c:pt>
                <c:pt idx="274">
                  <c:v>-2</c:v>
                </c:pt>
                <c:pt idx="275">
                  <c:v>33</c:v>
                </c:pt>
                <c:pt idx="276">
                  <c:v>-39</c:v>
                </c:pt>
                <c:pt idx="277">
                  <c:v>-30</c:v>
                </c:pt>
                <c:pt idx="278">
                  <c:v>-16</c:v>
                </c:pt>
                <c:pt idx="279">
                  <c:v>-155</c:v>
                </c:pt>
                <c:pt idx="280">
                  <c:v>8</c:v>
                </c:pt>
                <c:pt idx="281">
                  <c:v>130</c:v>
                </c:pt>
                <c:pt idx="282">
                  <c:v>29</c:v>
                </c:pt>
                <c:pt idx="283">
                  <c:v>32</c:v>
                </c:pt>
                <c:pt idx="284">
                  <c:v>16</c:v>
                </c:pt>
                <c:pt idx="285">
                  <c:v>-6</c:v>
                </c:pt>
                <c:pt idx="286">
                  <c:v>-9</c:v>
                </c:pt>
                <c:pt idx="287">
                  <c:v>-5</c:v>
                </c:pt>
                <c:pt idx="288">
                  <c:v>-3</c:v>
                </c:pt>
                <c:pt idx="289">
                  <c:v>22</c:v>
                </c:pt>
                <c:pt idx="290">
                  <c:v>8</c:v>
                </c:pt>
                <c:pt idx="291">
                  <c:v>110</c:v>
                </c:pt>
                <c:pt idx="292">
                  <c:v>80</c:v>
                </c:pt>
                <c:pt idx="293">
                  <c:v>16</c:v>
                </c:pt>
                <c:pt idx="294">
                  <c:v>28</c:v>
                </c:pt>
                <c:pt idx="295">
                  <c:v>54</c:v>
                </c:pt>
                <c:pt idx="296">
                  <c:v>-8</c:v>
                </c:pt>
                <c:pt idx="297">
                  <c:v>21</c:v>
                </c:pt>
                <c:pt idx="298">
                  <c:v>-3</c:v>
                </c:pt>
                <c:pt idx="299">
                  <c:v>-60</c:v>
                </c:pt>
                <c:pt idx="300">
                  <c:v>17</c:v>
                </c:pt>
                <c:pt idx="301">
                  <c:v>-1</c:v>
                </c:pt>
                <c:pt idx="302">
                  <c:v>47</c:v>
                </c:pt>
                <c:pt idx="303">
                  <c:v>23</c:v>
                </c:pt>
                <c:pt idx="304">
                  <c:v>2</c:v>
                </c:pt>
                <c:pt idx="305">
                  <c:v>26</c:v>
                </c:pt>
                <c:pt idx="306">
                  <c:v>0</c:v>
                </c:pt>
                <c:pt idx="307">
                  <c:v>11</c:v>
                </c:pt>
                <c:pt idx="308">
                  <c:v>11</c:v>
                </c:pt>
                <c:pt idx="309">
                  <c:v>2</c:v>
                </c:pt>
                <c:pt idx="310">
                  <c:v>0</c:v>
                </c:pt>
                <c:pt idx="311">
                  <c:v>-35</c:v>
                </c:pt>
                <c:pt idx="312">
                  <c:v>-9</c:v>
                </c:pt>
                <c:pt idx="313">
                  <c:v>18</c:v>
                </c:pt>
                <c:pt idx="314">
                  <c:v>-31</c:v>
                </c:pt>
                <c:pt idx="315">
                  <c:v>10</c:v>
                </c:pt>
                <c:pt idx="316">
                  <c:v>44</c:v>
                </c:pt>
                <c:pt idx="317">
                  <c:v>-13</c:v>
                </c:pt>
                <c:pt idx="318">
                  <c:v>12</c:v>
                </c:pt>
                <c:pt idx="319">
                  <c:v>18</c:v>
                </c:pt>
                <c:pt idx="320">
                  <c:v>28</c:v>
                </c:pt>
                <c:pt idx="321">
                  <c:v>1</c:v>
                </c:pt>
                <c:pt idx="322">
                  <c:v>-25</c:v>
                </c:pt>
                <c:pt idx="323">
                  <c:v>20</c:v>
                </c:pt>
                <c:pt idx="324">
                  <c:v>-30</c:v>
                </c:pt>
                <c:pt idx="325">
                  <c:v>5</c:v>
                </c:pt>
                <c:pt idx="326">
                  <c:v>-18</c:v>
                </c:pt>
                <c:pt idx="327">
                  <c:v>38</c:v>
                </c:pt>
                <c:pt idx="328">
                  <c:v>-3</c:v>
                </c:pt>
                <c:pt idx="329">
                  <c:v>7</c:v>
                </c:pt>
                <c:pt idx="330">
                  <c:v>-12</c:v>
                </c:pt>
                <c:pt idx="331">
                  <c:v>147</c:v>
                </c:pt>
                <c:pt idx="332">
                  <c:v>23</c:v>
                </c:pt>
                <c:pt idx="333">
                  <c:v>10</c:v>
                </c:pt>
                <c:pt idx="334">
                  <c:v>9</c:v>
                </c:pt>
                <c:pt idx="335">
                  <c:v>0</c:v>
                </c:pt>
                <c:pt idx="336">
                  <c:v>68</c:v>
                </c:pt>
                <c:pt idx="337">
                  <c:v>157</c:v>
                </c:pt>
                <c:pt idx="338">
                  <c:v>462</c:v>
                </c:pt>
                <c:pt idx="339">
                  <c:v>45</c:v>
                </c:pt>
                <c:pt idx="340">
                  <c:v>66</c:v>
                </c:pt>
                <c:pt idx="341">
                  <c:v>75</c:v>
                </c:pt>
                <c:pt idx="342">
                  <c:v>-60</c:v>
                </c:pt>
                <c:pt idx="343">
                  <c:v>75</c:v>
                </c:pt>
                <c:pt idx="344">
                  <c:v>440</c:v>
                </c:pt>
                <c:pt idx="345">
                  <c:v>626</c:v>
                </c:pt>
                <c:pt idx="346">
                  <c:v>-8</c:v>
                </c:pt>
                <c:pt idx="347">
                  <c:v>-134</c:v>
                </c:pt>
                <c:pt idx="348">
                  <c:v>73</c:v>
                </c:pt>
                <c:pt idx="349">
                  <c:v>46</c:v>
                </c:pt>
                <c:pt idx="350">
                  <c:v>-297</c:v>
                </c:pt>
                <c:pt idx="351">
                  <c:v>-137</c:v>
                </c:pt>
                <c:pt idx="352">
                  <c:v>101</c:v>
                </c:pt>
                <c:pt idx="353">
                  <c:v>27</c:v>
                </c:pt>
                <c:pt idx="354">
                  <c:v>60</c:v>
                </c:pt>
                <c:pt idx="355">
                  <c:v>47</c:v>
                </c:pt>
                <c:pt idx="356">
                  <c:v>54</c:v>
                </c:pt>
                <c:pt idx="357">
                  <c:v>19</c:v>
                </c:pt>
                <c:pt idx="358">
                  <c:v>-31</c:v>
                </c:pt>
                <c:pt idx="359">
                  <c:v>86</c:v>
                </c:pt>
                <c:pt idx="360">
                  <c:v>171</c:v>
                </c:pt>
                <c:pt idx="361">
                  <c:v>63</c:v>
                </c:pt>
                <c:pt idx="362">
                  <c:v>13</c:v>
                </c:pt>
                <c:pt idx="363">
                  <c:v>63</c:v>
                </c:pt>
                <c:pt idx="364">
                  <c:v>110</c:v>
                </c:pt>
                <c:pt idx="365">
                  <c:v>50</c:v>
                </c:pt>
                <c:pt idx="366">
                  <c:v>62</c:v>
                </c:pt>
                <c:pt idx="367">
                  <c:v>77</c:v>
                </c:pt>
                <c:pt idx="368">
                  <c:v>58</c:v>
                </c:pt>
                <c:pt idx="369">
                  <c:v>46</c:v>
                </c:pt>
                <c:pt idx="370">
                  <c:v>96</c:v>
                </c:pt>
                <c:pt idx="371">
                  <c:v>59</c:v>
                </c:pt>
                <c:pt idx="372">
                  <c:v>64</c:v>
                </c:pt>
                <c:pt idx="373">
                  <c:v>-1504</c:v>
                </c:pt>
                <c:pt idx="374">
                  <c:v>53</c:v>
                </c:pt>
                <c:pt idx="375">
                  <c:v>80</c:v>
                </c:pt>
                <c:pt idx="376">
                  <c:v>82</c:v>
                </c:pt>
                <c:pt idx="377">
                  <c:v>61</c:v>
                </c:pt>
                <c:pt idx="378">
                  <c:v>84</c:v>
                </c:pt>
                <c:pt idx="379">
                  <c:v>59</c:v>
                </c:pt>
                <c:pt idx="380">
                  <c:v>848</c:v>
                </c:pt>
                <c:pt idx="381">
                  <c:v>9640</c:v>
                </c:pt>
                <c:pt idx="382">
                  <c:v>11646</c:v>
                </c:pt>
                <c:pt idx="383">
                  <c:v>8834</c:v>
                </c:pt>
                <c:pt idx="384">
                  <c:v>7790</c:v>
                </c:pt>
                <c:pt idx="385">
                  <c:v>6228</c:v>
                </c:pt>
                <c:pt idx="386">
                  <c:v>5164</c:v>
                </c:pt>
                <c:pt idx="387">
                  <c:v>4098</c:v>
                </c:pt>
                <c:pt idx="388">
                  <c:v>3570</c:v>
                </c:pt>
                <c:pt idx="389">
                  <c:v>4448</c:v>
                </c:pt>
                <c:pt idx="390">
                  <c:v>4152</c:v>
                </c:pt>
                <c:pt idx="391">
                  <c:v>3703</c:v>
                </c:pt>
                <c:pt idx="392">
                  <c:v>3817</c:v>
                </c:pt>
                <c:pt idx="393">
                  <c:v>3374</c:v>
                </c:pt>
                <c:pt idx="394">
                  <c:v>3365</c:v>
                </c:pt>
                <c:pt idx="395">
                  <c:v>3582</c:v>
                </c:pt>
                <c:pt idx="396">
                  <c:v>4306</c:v>
                </c:pt>
                <c:pt idx="397">
                  <c:v>4314</c:v>
                </c:pt>
                <c:pt idx="398">
                  <c:v>6737</c:v>
                </c:pt>
                <c:pt idx="399">
                  <c:v>8029</c:v>
                </c:pt>
                <c:pt idx="400">
                  <c:v>6664</c:v>
                </c:pt>
                <c:pt idx="401">
                  <c:v>5946</c:v>
                </c:pt>
                <c:pt idx="402">
                  <c:v>4977</c:v>
                </c:pt>
                <c:pt idx="403">
                  <c:v>5944</c:v>
                </c:pt>
                <c:pt idx="404">
                  <c:v>6310</c:v>
                </c:pt>
                <c:pt idx="405">
                  <c:v>6327</c:v>
                </c:pt>
                <c:pt idx="406">
                  <c:v>5394</c:v>
                </c:pt>
                <c:pt idx="407">
                  <c:v>5213</c:v>
                </c:pt>
                <c:pt idx="408">
                  <c:v>4598</c:v>
                </c:pt>
                <c:pt idx="409">
                  <c:v>5099</c:v>
                </c:pt>
                <c:pt idx="410">
                  <c:v>4719</c:v>
                </c:pt>
                <c:pt idx="411">
                  <c:v>4572</c:v>
                </c:pt>
                <c:pt idx="412">
                  <c:v>5211</c:v>
                </c:pt>
                <c:pt idx="413">
                  <c:v>5022</c:v>
                </c:pt>
                <c:pt idx="414">
                  <c:v>5097</c:v>
                </c:pt>
                <c:pt idx="415">
                  <c:v>4460</c:v>
                </c:pt>
                <c:pt idx="416">
                  <c:v>4437</c:v>
                </c:pt>
                <c:pt idx="417">
                  <c:v>4770</c:v>
                </c:pt>
                <c:pt idx="418">
                  <c:v>5225</c:v>
                </c:pt>
                <c:pt idx="419">
                  <c:v>5176</c:v>
                </c:pt>
                <c:pt idx="420">
                  <c:v>5668</c:v>
                </c:pt>
                <c:pt idx="421">
                  <c:v>6050</c:v>
                </c:pt>
                <c:pt idx="422">
                  <c:v>5912</c:v>
                </c:pt>
                <c:pt idx="423">
                  <c:v>6487</c:v>
                </c:pt>
                <c:pt idx="424">
                  <c:v>6489</c:v>
                </c:pt>
                <c:pt idx="425">
                  <c:v>6882</c:v>
                </c:pt>
                <c:pt idx="426">
                  <c:v>8506</c:v>
                </c:pt>
                <c:pt idx="427">
                  <c:v>10456</c:v>
                </c:pt>
                <c:pt idx="428">
                  <c:v>10021</c:v>
                </c:pt>
                <c:pt idx="429">
                  <c:v>10017</c:v>
                </c:pt>
                <c:pt idx="430">
                  <c:v>10162</c:v>
                </c:pt>
                <c:pt idx="431">
                  <c:v>11528</c:v>
                </c:pt>
                <c:pt idx="432">
                  <c:v>12009</c:v>
                </c:pt>
                <c:pt idx="433">
                  <c:v>9972</c:v>
                </c:pt>
                <c:pt idx="434">
                  <c:v>9265</c:v>
                </c:pt>
                <c:pt idx="435">
                  <c:v>7326</c:v>
                </c:pt>
                <c:pt idx="436">
                  <c:v>8107</c:v>
                </c:pt>
                <c:pt idx="437">
                  <c:v>7604</c:v>
                </c:pt>
                <c:pt idx="438">
                  <c:v>8376</c:v>
                </c:pt>
                <c:pt idx="439">
                  <c:v>8388</c:v>
                </c:pt>
                <c:pt idx="440">
                  <c:v>6607</c:v>
                </c:pt>
                <c:pt idx="441">
                  <c:v>8446</c:v>
                </c:pt>
                <c:pt idx="442">
                  <c:v>7724</c:v>
                </c:pt>
                <c:pt idx="443">
                  <c:v>8003</c:v>
                </c:pt>
                <c:pt idx="444">
                  <c:v>6890</c:v>
                </c:pt>
                <c:pt idx="445">
                  <c:v>7208</c:v>
                </c:pt>
                <c:pt idx="446">
                  <c:v>7191</c:v>
                </c:pt>
                <c:pt idx="447">
                  <c:v>7208</c:v>
                </c:pt>
                <c:pt idx="448">
                  <c:v>7316</c:v>
                </c:pt>
                <c:pt idx="449">
                  <c:v>7711</c:v>
                </c:pt>
                <c:pt idx="450">
                  <c:v>7141</c:v>
                </c:pt>
                <c:pt idx="451">
                  <c:v>6990</c:v>
                </c:pt>
                <c:pt idx="452">
                  <c:v>7717</c:v>
                </c:pt>
                <c:pt idx="453">
                  <c:v>8102</c:v>
                </c:pt>
                <c:pt idx="454">
                  <c:v>7440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1D-44C0-AD62-E17C0DEA60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32528"/>
        <c:axId val="40235152"/>
      </c:lineChart>
      <c:dateAx>
        <c:axId val="40232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35152"/>
        <c:crosses val="autoZero"/>
        <c:auto val="1"/>
        <c:lblOffset val="100"/>
        <c:baseTimeUnit val="days"/>
      </c:dateAx>
      <c:valAx>
        <c:axId val="4023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3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@PorscheRaces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1194</c:v>
                </c:pt>
                <c:pt idx="1">
                  <c:v>1173</c:v>
                </c:pt>
                <c:pt idx="2">
                  <c:v>1113</c:v>
                </c:pt>
                <c:pt idx="3">
                  <c:v>1024</c:v>
                </c:pt>
                <c:pt idx="4">
                  <c:v>901</c:v>
                </c:pt>
                <c:pt idx="5">
                  <c:v>1104</c:v>
                </c:pt>
                <c:pt idx="6">
                  <c:v>1230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FA-4D3C-8360-D97BEC626C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33184"/>
        <c:axId val="40239744"/>
      </c:barChart>
      <c:catAx>
        <c:axId val="40233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39744"/>
        <c:crosses val="autoZero"/>
        <c:auto val="1"/>
        <c:lblAlgn val="ctr"/>
        <c:lblOffset val="100"/>
        <c:noMultiLvlLbl val="0"/>
      </c:catAx>
      <c:valAx>
        <c:axId val="4023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33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@PorscheRaces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1052448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BD-4B37-9C2D-E5C84D8ADE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@PorscheRaces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Sheet1!$A$2:$A$456</c:f>
              <c:numCache>
                <c:formatCode>m/d/yyyy</c:formatCode>
                <c:ptCount val="455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  <c:pt idx="30">
                  <c:v>43070</c:v>
                </c:pt>
                <c:pt idx="31">
                  <c:v>43071</c:v>
                </c:pt>
                <c:pt idx="32">
                  <c:v>43072</c:v>
                </c:pt>
                <c:pt idx="33">
                  <c:v>43073</c:v>
                </c:pt>
                <c:pt idx="34">
                  <c:v>43074</c:v>
                </c:pt>
                <c:pt idx="35">
                  <c:v>43075</c:v>
                </c:pt>
                <c:pt idx="36">
                  <c:v>43076</c:v>
                </c:pt>
                <c:pt idx="37">
                  <c:v>43077</c:v>
                </c:pt>
                <c:pt idx="38">
                  <c:v>43078</c:v>
                </c:pt>
                <c:pt idx="39">
                  <c:v>43079</c:v>
                </c:pt>
                <c:pt idx="40">
                  <c:v>43080</c:v>
                </c:pt>
                <c:pt idx="41">
                  <c:v>43081</c:v>
                </c:pt>
                <c:pt idx="42">
                  <c:v>43082</c:v>
                </c:pt>
                <c:pt idx="43">
                  <c:v>43083</c:v>
                </c:pt>
                <c:pt idx="44">
                  <c:v>43084</c:v>
                </c:pt>
                <c:pt idx="45">
                  <c:v>43085</c:v>
                </c:pt>
                <c:pt idx="46">
                  <c:v>43086</c:v>
                </c:pt>
                <c:pt idx="47">
                  <c:v>43087</c:v>
                </c:pt>
                <c:pt idx="48">
                  <c:v>43088</c:v>
                </c:pt>
                <c:pt idx="49">
                  <c:v>43089</c:v>
                </c:pt>
                <c:pt idx="50">
                  <c:v>43090</c:v>
                </c:pt>
                <c:pt idx="51">
                  <c:v>43091</c:v>
                </c:pt>
                <c:pt idx="52">
                  <c:v>43092</c:v>
                </c:pt>
                <c:pt idx="53">
                  <c:v>43093</c:v>
                </c:pt>
                <c:pt idx="54">
                  <c:v>43094</c:v>
                </c:pt>
                <c:pt idx="55">
                  <c:v>43095</c:v>
                </c:pt>
                <c:pt idx="56">
                  <c:v>43096</c:v>
                </c:pt>
                <c:pt idx="57">
                  <c:v>43097</c:v>
                </c:pt>
                <c:pt idx="58">
                  <c:v>43098</c:v>
                </c:pt>
                <c:pt idx="59">
                  <c:v>43099</c:v>
                </c:pt>
                <c:pt idx="60">
                  <c:v>43100</c:v>
                </c:pt>
                <c:pt idx="61">
                  <c:v>43101</c:v>
                </c:pt>
                <c:pt idx="62">
                  <c:v>43102</c:v>
                </c:pt>
                <c:pt idx="63">
                  <c:v>43103</c:v>
                </c:pt>
                <c:pt idx="64">
                  <c:v>43104</c:v>
                </c:pt>
                <c:pt idx="65">
                  <c:v>43105</c:v>
                </c:pt>
                <c:pt idx="66">
                  <c:v>43106</c:v>
                </c:pt>
                <c:pt idx="67">
                  <c:v>43107</c:v>
                </c:pt>
                <c:pt idx="68">
                  <c:v>43108</c:v>
                </c:pt>
                <c:pt idx="69">
                  <c:v>43109</c:v>
                </c:pt>
                <c:pt idx="70">
                  <c:v>43110</c:v>
                </c:pt>
                <c:pt idx="71">
                  <c:v>43111</c:v>
                </c:pt>
                <c:pt idx="72">
                  <c:v>43112</c:v>
                </c:pt>
                <c:pt idx="73">
                  <c:v>43113</c:v>
                </c:pt>
                <c:pt idx="74">
                  <c:v>43114</c:v>
                </c:pt>
                <c:pt idx="75">
                  <c:v>43115</c:v>
                </c:pt>
                <c:pt idx="76">
                  <c:v>43116</c:v>
                </c:pt>
                <c:pt idx="77">
                  <c:v>43117</c:v>
                </c:pt>
                <c:pt idx="78">
                  <c:v>43118</c:v>
                </c:pt>
                <c:pt idx="79">
                  <c:v>43119</c:v>
                </c:pt>
                <c:pt idx="80">
                  <c:v>43120</c:v>
                </c:pt>
                <c:pt idx="81">
                  <c:v>43121</c:v>
                </c:pt>
                <c:pt idx="82">
                  <c:v>43122</c:v>
                </c:pt>
                <c:pt idx="83">
                  <c:v>43123</c:v>
                </c:pt>
                <c:pt idx="84">
                  <c:v>43124</c:v>
                </c:pt>
                <c:pt idx="85">
                  <c:v>43125</c:v>
                </c:pt>
                <c:pt idx="86">
                  <c:v>43126</c:v>
                </c:pt>
                <c:pt idx="87">
                  <c:v>43127</c:v>
                </c:pt>
                <c:pt idx="88">
                  <c:v>43128</c:v>
                </c:pt>
                <c:pt idx="89">
                  <c:v>43129</c:v>
                </c:pt>
                <c:pt idx="90">
                  <c:v>43130</c:v>
                </c:pt>
                <c:pt idx="91">
                  <c:v>43131</c:v>
                </c:pt>
                <c:pt idx="92">
                  <c:v>43132</c:v>
                </c:pt>
                <c:pt idx="93">
                  <c:v>43133</c:v>
                </c:pt>
                <c:pt idx="94">
                  <c:v>43134</c:v>
                </c:pt>
                <c:pt idx="95">
                  <c:v>43135</c:v>
                </c:pt>
                <c:pt idx="96">
                  <c:v>43136</c:v>
                </c:pt>
                <c:pt idx="97">
                  <c:v>43137</c:v>
                </c:pt>
                <c:pt idx="98">
                  <c:v>43138</c:v>
                </c:pt>
                <c:pt idx="99">
                  <c:v>43139</c:v>
                </c:pt>
                <c:pt idx="100">
                  <c:v>43140</c:v>
                </c:pt>
                <c:pt idx="101">
                  <c:v>43141</c:v>
                </c:pt>
                <c:pt idx="102">
                  <c:v>43142</c:v>
                </c:pt>
                <c:pt idx="103">
                  <c:v>43143</c:v>
                </c:pt>
                <c:pt idx="104">
                  <c:v>43144</c:v>
                </c:pt>
                <c:pt idx="105">
                  <c:v>43145</c:v>
                </c:pt>
                <c:pt idx="106">
                  <c:v>43146</c:v>
                </c:pt>
                <c:pt idx="107">
                  <c:v>43147</c:v>
                </c:pt>
                <c:pt idx="108">
                  <c:v>43148</c:v>
                </c:pt>
                <c:pt idx="109">
                  <c:v>43149</c:v>
                </c:pt>
                <c:pt idx="110">
                  <c:v>43150</c:v>
                </c:pt>
                <c:pt idx="111">
                  <c:v>43151</c:v>
                </c:pt>
                <c:pt idx="112">
                  <c:v>43152</c:v>
                </c:pt>
                <c:pt idx="113">
                  <c:v>43153</c:v>
                </c:pt>
                <c:pt idx="114">
                  <c:v>43154</c:v>
                </c:pt>
                <c:pt idx="115">
                  <c:v>43155</c:v>
                </c:pt>
                <c:pt idx="116">
                  <c:v>43156</c:v>
                </c:pt>
                <c:pt idx="117">
                  <c:v>43157</c:v>
                </c:pt>
                <c:pt idx="118">
                  <c:v>43158</c:v>
                </c:pt>
                <c:pt idx="119">
                  <c:v>43159</c:v>
                </c:pt>
                <c:pt idx="120">
                  <c:v>43160</c:v>
                </c:pt>
                <c:pt idx="121">
                  <c:v>43161</c:v>
                </c:pt>
                <c:pt idx="122">
                  <c:v>43162</c:v>
                </c:pt>
                <c:pt idx="123">
                  <c:v>43163</c:v>
                </c:pt>
                <c:pt idx="124">
                  <c:v>43164</c:v>
                </c:pt>
                <c:pt idx="125">
                  <c:v>43165</c:v>
                </c:pt>
                <c:pt idx="126">
                  <c:v>43166</c:v>
                </c:pt>
                <c:pt idx="127">
                  <c:v>43167</c:v>
                </c:pt>
                <c:pt idx="128">
                  <c:v>43168</c:v>
                </c:pt>
                <c:pt idx="129">
                  <c:v>43169</c:v>
                </c:pt>
                <c:pt idx="130">
                  <c:v>43170</c:v>
                </c:pt>
                <c:pt idx="131">
                  <c:v>43171</c:v>
                </c:pt>
                <c:pt idx="132">
                  <c:v>43172</c:v>
                </c:pt>
                <c:pt idx="133">
                  <c:v>43173</c:v>
                </c:pt>
                <c:pt idx="134">
                  <c:v>43174</c:v>
                </c:pt>
                <c:pt idx="135">
                  <c:v>43175</c:v>
                </c:pt>
                <c:pt idx="136">
                  <c:v>43176</c:v>
                </c:pt>
                <c:pt idx="137">
                  <c:v>43177</c:v>
                </c:pt>
                <c:pt idx="138">
                  <c:v>43178</c:v>
                </c:pt>
                <c:pt idx="139">
                  <c:v>43179</c:v>
                </c:pt>
                <c:pt idx="140">
                  <c:v>43180</c:v>
                </c:pt>
                <c:pt idx="141">
                  <c:v>43181</c:v>
                </c:pt>
                <c:pt idx="142">
                  <c:v>43182</c:v>
                </c:pt>
                <c:pt idx="143">
                  <c:v>43183</c:v>
                </c:pt>
                <c:pt idx="144">
                  <c:v>43184</c:v>
                </c:pt>
                <c:pt idx="145">
                  <c:v>43185</c:v>
                </c:pt>
                <c:pt idx="146">
                  <c:v>43186</c:v>
                </c:pt>
                <c:pt idx="147">
                  <c:v>43187</c:v>
                </c:pt>
                <c:pt idx="148">
                  <c:v>43188</c:v>
                </c:pt>
                <c:pt idx="149">
                  <c:v>43189</c:v>
                </c:pt>
                <c:pt idx="150">
                  <c:v>43190</c:v>
                </c:pt>
                <c:pt idx="151">
                  <c:v>43191</c:v>
                </c:pt>
                <c:pt idx="152">
                  <c:v>43192</c:v>
                </c:pt>
                <c:pt idx="153">
                  <c:v>43193</c:v>
                </c:pt>
                <c:pt idx="154">
                  <c:v>43194</c:v>
                </c:pt>
                <c:pt idx="155">
                  <c:v>43195</c:v>
                </c:pt>
                <c:pt idx="156">
                  <c:v>43196</c:v>
                </c:pt>
                <c:pt idx="157">
                  <c:v>43197</c:v>
                </c:pt>
                <c:pt idx="158">
                  <c:v>43198</c:v>
                </c:pt>
                <c:pt idx="159">
                  <c:v>43199</c:v>
                </c:pt>
                <c:pt idx="160">
                  <c:v>43200</c:v>
                </c:pt>
                <c:pt idx="161">
                  <c:v>43201</c:v>
                </c:pt>
                <c:pt idx="162">
                  <c:v>43202</c:v>
                </c:pt>
                <c:pt idx="163">
                  <c:v>43203</c:v>
                </c:pt>
                <c:pt idx="164">
                  <c:v>43204</c:v>
                </c:pt>
                <c:pt idx="165">
                  <c:v>43205</c:v>
                </c:pt>
                <c:pt idx="166">
                  <c:v>43206</c:v>
                </c:pt>
                <c:pt idx="167">
                  <c:v>43207</c:v>
                </c:pt>
                <c:pt idx="168">
                  <c:v>43208</c:v>
                </c:pt>
                <c:pt idx="169">
                  <c:v>43209</c:v>
                </c:pt>
                <c:pt idx="170">
                  <c:v>43210</c:v>
                </c:pt>
                <c:pt idx="171">
                  <c:v>43211</c:v>
                </c:pt>
                <c:pt idx="172">
                  <c:v>43212</c:v>
                </c:pt>
                <c:pt idx="173">
                  <c:v>43213</c:v>
                </c:pt>
                <c:pt idx="174">
                  <c:v>43214</c:v>
                </c:pt>
                <c:pt idx="175">
                  <c:v>43215</c:v>
                </c:pt>
                <c:pt idx="176">
                  <c:v>43216</c:v>
                </c:pt>
                <c:pt idx="177">
                  <c:v>43217</c:v>
                </c:pt>
                <c:pt idx="178">
                  <c:v>43218</c:v>
                </c:pt>
                <c:pt idx="179">
                  <c:v>43219</c:v>
                </c:pt>
                <c:pt idx="180">
                  <c:v>43220</c:v>
                </c:pt>
                <c:pt idx="181">
                  <c:v>43221</c:v>
                </c:pt>
                <c:pt idx="182">
                  <c:v>43222</c:v>
                </c:pt>
                <c:pt idx="183">
                  <c:v>43223</c:v>
                </c:pt>
                <c:pt idx="184">
                  <c:v>43224</c:v>
                </c:pt>
                <c:pt idx="185">
                  <c:v>43225</c:v>
                </c:pt>
                <c:pt idx="186">
                  <c:v>43226</c:v>
                </c:pt>
                <c:pt idx="187">
                  <c:v>43227</c:v>
                </c:pt>
                <c:pt idx="188">
                  <c:v>43228</c:v>
                </c:pt>
                <c:pt idx="189">
                  <c:v>43229</c:v>
                </c:pt>
                <c:pt idx="190">
                  <c:v>43230</c:v>
                </c:pt>
                <c:pt idx="191">
                  <c:v>43231</c:v>
                </c:pt>
                <c:pt idx="192">
                  <c:v>43232</c:v>
                </c:pt>
                <c:pt idx="193">
                  <c:v>43233</c:v>
                </c:pt>
                <c:pt idx="194">
                  <c:v>43234</c:v>
                </c:pt>
                <c:pt idx="195">
                  <c:v>43235</c:v>
                </c:pt>
                <c:pt idx="196">
                  <c:v>43236</c:v>
                </c:pt>
                <c:pt idx="197">
                  <c:v>43237</c:v>
                </c:pt>
                <c:pt idx="198">
                  <c:v>43238</c:v>
                </c:pt>
                <c:pt idx="199">
                  <c:v>43239</c:v>
                </c:pt>
                <c:pt idx="200">
                  <c:v>43240</c:v>
                </c:pt>
                <c:pt idx="201">
                  <c:v>43241</c:v>
                </c:pt>
                <c:pt idx="202">
                  <c:v>43242</c:v>
                </c:pt>
                <c:pt idx="203">
                  <c:v>43243</c:v>
                </c:pt>
                <c:pt idx="204">
                  <c:v>43244</c:v>
                </c:pt>
                <c:pt idx="205">
                  <c:v>43245</c:v>
                </c:pt>
                <c:pt idx="206">
                  <c:v>43246</c:v>
                </c:pt>
                <c:pt idx="207">
                  <c:v>43247</c:v>
                </c:pt>
                <c:pt idx="208">
                  <c:v>43248</c:v>
                </c:pt>
                <c:pt idx="209">
                  <c:v>43249</c:v>
                </c:pt>
                <c:pt idx="210">
                  <c:v>43250</c:v>
                </c:pt>
                <c:pt idx="211">
                  <c:v>43251</c:v>
                </c:pt>
                <c:pt idx="212">
                  <c:v>43252</c:v>
                </c:pt>
                <c:pt idx="213">
                  <c:v>43253</c:v>
                </c:pt>
                <c:pt idx="214">
                  <c:v>43254</c:v>
                </c:pt>
                <c:pt idx="215">
                  <c:v>43255</c:v>
                </c:pt>
                <c:pt idx="216">
                  <c:v>43256</c:v>
                </c:pt>
                <c:pt idx="217">
                  <c:v>43257</c:v>
                </c:pt>
                <c:pt idx="218">
                  <c:v>43258</c:v>
                </c:pt>
                <c:pt idx="219">
                  <c:v>43259</c:v>
                </c:pt>
                <c:pt idx="220">
                  <c:v>43260</c:v>
                </c:pt>
                <c:pt idx="221">
                  <c:v>43261</c:v>
                </c:pt>
                <c:pt idx="222">
                  <c:v>43262</c:v>
                </c:pt>
                <c:pt idx="223">
                  <c:v>43263</c:v>
                </c:pt>
                <c:pt idx="224">
                  <c:v>43264</c:v>
                </c:pt>
                <c:pt idx="225">
                  <c:v>43265</c:v>
                </c:pt>
                <c:pt idx="226">
                  <c:v>43266</c:v>
                </c:pt>
                <c:pt idx="227">
                  <c:v>43267</c:v>
                </c:pt>
                <c:pt idx="228">
                  <c:v>43268</c:v>
                </c:pt>
                <c:pt idx="229">
                  <c:v>43269</c:v>
                </c:pt>
                <c:pt idx="230">
                  <c:v>43270</c:v>
                </c:pt>
                <c:pt idx="231">
                  <c:v>43271</c:v>
                </c:pt>
                <c:pt idx="232">
                  <c:v>43272</c:v>
                </c:pt>
                <c:pt idx="233">
                  <c:v>43273</c:v>
                </c:pt>
                <c:pt idx="234">
                  <c:v>43274</c:v>
                </c:pt>
                <c:pt idx="235">
                  <c:v>43275</c:v>
                </c:pt>
                <c:pt idx="236">
                  <c:v>43276</c:v>
                </c:pt>
                <c:pt idx="237">
                  <c:v>43277</c:v>
                </c:pt>
                <c:pt idx="238">
                  <c:v>43278</c:v>
                </c:pt>
                <c:pt idx="239">
                  <c:v>43279</c:v>
                </c:pt>
                <c:pt idx="240">
                  <c:v>43280</c:v>
                </c:pt>
                <c:pt idx="241">
                  <c:v>43281</c:v>
                </c:pt>
                <c:pt idx="242">
                  <c:v>43282</c:v>
                </c:pt>
                <c:pt idx="243">
                  <c:v>43283</c:v>
                </c:pt>
                <c:pt idx="244">
                  <c:v>43284</c:v>
                </c:pt>
                <c:pt idx="245">
                  <c:v>43285</c:v>
                </c:pt>
                <c:pt idx="246">
                  <c:v>43286</c:v>
                </c:pt>
                <c:pt idx="247">
                  <c:v>43287</c:v>
                </c:pt>
                <c:pt idx="248">
                  <c:v>43288</c:v>
                </c:pt>
                <c:pt idx="249">
                  <c:v>43289</c:v>
                </c:pt>
                <c:pt idx="250">
                  <c:v>43290</c:v>
                </c:pt>
                <c:pt idx="251">
                  <c:v>43291</c:v>
                </c:pt>
                <c:pt idx="252">
                  <c:v>43292</c:v>
                </c:pt>
                <c:pt idx="253">
                  <c:v>43293</c:v>
                </c:pt>
                <c:pt idx="254">
                  <c:v>43294</c:v>
                </c:pt>
                <c:pt idx="255">
                  <c:v>43295</c:v>
                </c:pt>
                <c:pt idx="256">
                  <c:v>43296</c:v>
                </c:pt>
                <c:pt idx="257">
                  <c:v>43297</c:v>
                </c:pt>
                <c:pt idx="258">
                  <c:v>43298</c:v>
                </c:pt>
                <c:pt idx="259">
                  <c:v>43299</c:v>
                </c:pt>
                <c:pt idx="260">
                  <c:v>43300</c:v>
                </c:pt>
                <c:pt idx="261">
                  <c:v>43301</c:v>
                </c:pt>
                <c:pt idx="262">
                  <c:v>43302</c:v>
                </c:pt>
                <c:pt idx="263">
                  <c:v>43303</c:v>
                </c:pt>
                <c:pt idx="264">
                  <c:v>43304</c:v>
                </c:pt>
                <c:pt idx="265">
                  <c:v>43305</c:v>
                </c:pt>
                <c:pt idx="266">
                  <c:v>43306</c:v>
                </c:pt>
                <c:pt idx="267">
                  <c:v>43307</c:v>
                </c:pt>
                <c:pt idx="268">
                  <c:v>43308</c:v>
                </c:pt>
                <c:pt idx="269">
                  <c:v>43309</c:v>
                </c:pt>
                <c:pt idx="270">
                  <c:v>43310</c:v>
                </c:pt>
                <c:pt idx="271">
                  <c:v>43311</c:v>
                </c:pt>
                <c:pt idx="272">
                  <c:v>43312</c:v>
                </c:pt>
                <c:pt idx="273">
                  <c:v>43313</c:v>
                </c:pt>
                <c:pt idx="274">
                  <c:v>43314</c:v>
                </c:pt>
                <c:pt idx="275">
                  <c:v>43315</c:v>
                </c:pt>
                <c:pt idx="276">
                  <c:v>43316</c:v>
                </c:pt>
                <c:pt idx="277">
                  <c:v>43317</c:v>
                </c:pt>
                <c:pt idx="278">
                  <c:v>43318</c:v>
                </c:pt>
                <c:pt idx="279">
                  <c:v>43319</c:v>
                </c:pt>
                <c:pt idx="280">
                  <c:v>43320</c:v>
                </c:pt>
                <c:pt idx="281">
                  <c:v>43321</c:v>
                </c:pt>
                <c:pt idx="282">
                  <c:v>43322</c:v>
                </c:pt>
                <c:pt idx="283">
                  <c:v>43323</c:v>
                </c:pt>
                <c:pt idx="284">
                  <c:v>43324</c:v>
                </c:pt>
                <c:pt idx="285">
                  <c:v>43325</c:v>
                </c:pt>
                <c:pt idx="286">
                  <c:v>43326</c:v>
                </c:pt>
                <c:pt idx="287">
                  <c:v>43327</c:v>
                </c:pt>
                <c:pt idx="288">
                  <c:v>43328</c:v>
                </c:pt>
                <c:pt idx="289">
                  <c:v>43329</c:v>
                </c:pt>
                <c:pt idx="290">
                  <c:v>43330</c:v>
                </c:pt>
                <c:pt idx="291">
                  <c:v>43331</c:v>
                </c:pt>
                <c:pt idx="292">
                  <c:v>43332</c:v>
                </c:pt>
                <c:pt idx="293">
                  <c:v>43333</c:v>
                </c:pt>
                <c:pt idx="294">
                  <c:v>43334</c:v>
                </c:pt>
                <c:pt idx="295">
                  <c:v>43335</c:v>
                </c:pt>
                <c:pt idx="296">
                  <c:v>43336</c:v>
                </c:pt>
                <c:pt idx="297">
                  <c:v>43337</c:v>
                </c:pt>
                <c:pt idx="298">
                  <c:v>43338</c:v>
                </c:pt>
                <c:pt idx="299">
                  <c:v>43339</c:v>
                </c:pt>
                <c:pt idx="300">
                  <c:v>43340</c:v>
                </c:pt>
                <c:pt idx="301">
                  <c:v>43341</c:v>
                </c:pt>
                <c:pt idx="302">
                  <c:v>43342</c:v>
                </c:pt>
                <c:pt idx="303">
                  <c:v>43343</c:v>
                </c:pt>
                <c:pt idx="304">
                  <c:v>43344</c:v>
                </c:pt>
                <c:pt idx="305">
                  <c:v>43345</c:v>
                </c:pt>
                <c:pt idx="306">
                  <c:v>43346</c:v>
                </c:pt>
                <c:pt idx="307">
                  <c:v>43347</c:v>
                </c:pt>
                <c:pt idx="308">
                  <c:v>43348</c:v>
                </c:pt>
                <c:pt idx="309">
                  <c:v>43349</c:v>
                </c:pt>
                <c:pt idx="310">
                  <c:v>43350</c:v>
                </c:pt>
                <c:pt idx="311">
                  <c:v>43351</c:v>
                </c:pt>
                <c:pt idx="312">
                  <c:v>43352</c:v>
                </c:pt>
                <c:pt idx="313">
                  <c:v>43353</c:v>
                </c:pt>
                <c:pt idx="314">
                  <c:v>43354</c:v>
                </c:pt>
                <c:pt idx="315">
                  <c:v>43355</c:v>
                </c:pt>
                <c:pt idx="316">
                  <c:v>43356</c:v>
                </c:pt>
                <c:pt idx="317">
                  <c:v>43357</c:v>
                </c:pt>
                <c:pt idx="318">
                  <c:v>43358</c:v>
                </c:pt>
                <c:pt idx="319">
                  <c:v>43359</c:v>
                </c:pt>
                <c:pt idx="320">
                  <c:v>43360</c:v>
                </c:pt>
                <c:pt idx="321">
                  <c:v>43361</c:v>
                </c:pt>
                <c:pt idx="322">
                  <c:v>43362</c:v>
                </c:pt>
                <c:pt idx="323">
                  <c:v>43363</c:v>
                </c:pt>
                <c:pt idx="324">
                  <c:v>43364</c:v>
                </c:pt>
                <c:pt idx="325">
                  <c:v>43365</c:v>
                </c:pt>
                <c:pt idx="326">
                  <c:v>43366</c:v>
                </c:pt>
                <c:pt idx="327">
                  <c:v>43367</c:v>
                </c:pt>
                <c:pt idx="328">
                  <c:v>43368</c:v>
                </c:pt>
                <c:pt idx="329">
                  <c:v>43369</c:v>
                </c:pt>
                <c:pt idx="330">
                  <c:v>43370</c:v>
                </c:pt>
                <c:pt idx="331">
                  <c:v>43371</c:v>
                </c:pt>
                <c:pt idx="332">
                  <c:v>43372</c:v>
                </c:pt>
                <c:pt idx="333">
                  <c:v>43373</c:v>
                </c:pt>
                <c:pt idx="334">
                  <c:v>43374</c:v>
                </c:pt>
                <c:pt idx="335">
                  <c:v>43375</c:v>
                </c:pt>
                <c:pt idx="336">
                  <c:v>43376</c:v>
                </c:pt>
                <c:pt idx="337">
                  <c:v>43377</c:v>
                </c:pt>
                <c:pt idx="338">
                  <c:v>43378</c:v>
                </c:pt>
                <c:pt idx="339">
                  <c:v>43379</c:v>
                </c:pt>
                <c:pt idx="340">
                  <c:v>43380</c:v>
                </c:pt>
                <c:pt idx="341">
                  <c:v>43381</c:v>
                </c:pt>
                <c:pt idx="342">
                  <c:v>43382</c:v>
                </c:pt>
                <c:pt idx="343">
                  <c:v>43383</c:v>
                </c:pt>
                <c:pt idx="344">
                  <c:v>43384</c:v>
                </c:pt>
                <c:pt idx="345">
                  <c:v>43385</c:v>
                </c:pt>
                <c:pt idx="346">
                  <c:v>43386</c:v>
                </c:pt>
                <c:pt idx="347">
                  <c:v>43387</c:v>
                </c:pt>
                <c:pt idx="348">
                  <c:v>43388</c:v>
                </c:pt>
                <c:pt idx="349">
                  <c:v>43389</c:v>
                </c:pt>
                <c:pt idx="350">
                  <c:v>43390</c:v>
                </c:pt>
                <c:pt idx="351">
                  <c:v>43391</c:v>
                </c:pt>
                <c:pt idx="352">
                  <c:v>43392</c:v>
                </c:pt>
                <c:pt idx="353">
                  <c:v>43393</c:v>
                </c:pt>
                <c:pt idx="354">
                  <c:v>43394</c:v>
                </c:pt>
                <c:pt idx="355">
                  <c:v>43395</c:v>
                </c:pt>
                <c:pt idx="356">
                  <c:v>43396</c:v>
                </c:pt>
                <c:pt idx="357">
                  <c:v>43397</c:v>
                </c:pt>
                <c:pt idx="358">
                  <c:v>43398</c:v>
                </c:pt>
                <c:pt idx="359">
                  <c:v>43399</c:v>
                </c:pt>
                <c:pt idx="360">
                  <c:v>43400</c:v>
                </c:pt>
                <c:pt idx="361">
                  <c:v>43401</c:v>
                </c:pt>
                <c:pt idx="362">
                  <c:v>43402</c:v>
                </c:pt>
                <c:pt idx="363">
                  <c:v>43403</c:v>
                </c:pt>
                <c:pt idx="364">
                  <c:v>43404</c:v>
                </c:pt>
                <c:pt idx="365">
                  <c:v>43405</c:v>
                </c:pt>
                <c:pt idx="366">
                  <c:v>43406</c:v>
                </c:pt>
                <c:pt idx="367">
                  <c:v>43407</c:v>
                </c:pt>
                <c:pt idx="368">
                  <c:v>43408</c:v>
                </c:pt>
                <c:pt idx="369">
                  <c:v>43409</c:v>
                </c:pt>
                <c:pt idx="370">
                  <c:v>43410</c:v>
                </c:pt>
                <c:pt idx="371">
                  <c:v>43411</c:v>
                </c:pt>
                <c:pt idx="372">
                  <c:v>43412</c:v>
                </c:pt>
                <c:pt idx="373">
                  <c:v>43413</c:v>
                </c:pt>
                <c:pt idx="374">
                  <c:v>43414</c:v>
                </c:pt>
                <c:pt idx="375">
                  <c:v>43415</c:v>
                </c:pt>
                <c:pt idx="376">
                  <c:v>43416</c:v>
                </c:pt>
                <c:pt idx="377">
                  <c:v>43417</c:v>
                </c:pt>
                <c:pt idx="378">
                  <c:v>43418</c:v>
                </c:pt>
                <c:pt idx="379">
                  <c:v>43419</c:v>
                </c:pt>
                <c:pt idx="380">
                  <c:v>43420</c:v>
                </c:pt>
                <c:pt idx="381">
                  <c:v>43421</c:v>
                </c:pt>
                <c:pt idx="382">
                  <c:v>43422</c:v>
                </c:pt>
                <c:pt idx="383">
                  <c:v>43423</c:v>
                </c:pt>
                <c:pt idx="384">
                  <c:v>43424</c:v>
                </c:pt>
                <c:pt idx="385">
                  <c:v>43425</c:v>
                </c:pt>
                <c:pt idx="386">
                  <c:v>43426</c:v>
                </c:pt>
                <c:pt idx="387">
                  <c:v>43427</c:v>
                </c:pt>
                <c:pt idx="388">
                  <c:v>43428</c:v>
                </c:pt>
                <c:pt idx="389">
                  <c:v>43429</c:v>
                </c:pt>
                <c:pt idx="390">
                  <c:v>43430</c:v>
                </c:pt>
                <c:pt idx="391">
                  <c:v>43431</c:v>
                </c:pt>
                <c:pt idx="392">
                  <c:v>43432</c:v>
                </c:pt>
                <c:pt idx="393">
                  <c:v>43433</c:v>
                </c:pt>
                <c:pt idx="394">
                  <c:v>43434</c:v>
                </c:pt>
                <c:pt idx="395">
                  <c:v>43435</c:v>
                </c:pt>
                <c:pt idx="396">
                  <c:v>43436</c:v>
                </c:pt>
                <c:pt idx="397">
                  <c:v>43437</c:v>
                </c:pt>
                <c:pt idx="398">
                  <c:v>43438</c:v>
                </c:pt>
                <c:pt idx="399">
                  <c:v>43439</c:v>
                </c:pt>
                <c:pt idx="400">
                  <c:v>43440</c:v>
                </c:pt>
                <c:pt idx="401">
                  <c:v>43441</c:v>
                </c:pt>
                <c:pt idx="402">
                  <c:v>43442</c:v>
                </c:pt>
                <c:pt idx="403">
                  <c:v>43443</c:v>
                </c:pt>
                <c:pt idx="404">
                  <c:v>43444</c:v>
                </c:pt>
                <c:pt idx="405">
                  <c:v>43445</c:v>
                </c:pt>
                <c:pt idx="406">
                  <c:v>43446</c:v>
                </c:pt>
                <c:pt idx="407">
                  <c:v>43447</c:v>
                </c:pt>
                <c:pt idx="408">
                  <c:v>43448</c:v>
                </c:pt>
                <c:pt idx="409">
                  <c:v>43449</c:v>
                </c:pt>
                <c:pt idx="410">
                  <c:v>43450</c:v>
                </c:pt>
                <c:pt idx="411">
                  <c:v>43451</c:v>
                </c:pt>
                <c:pt idx="412">
                  <c:v>43452</c:v>
                </c:pt>
                <c:pt idx="413">
                  <c:v>43453</c:v>
                </c:pt>
                <c:pt idx="414">
                  <c:v>43454</c:v>
                </c:pt>
                <c:pt idx="415">
                  <c:v>43455</c:v>
                </c:pt>
                <c:pt idx="416">
                  <c:v>43456</c:v>
                </c:pt>
                <c:pt idx="417">
                  <c:v>43457</c:v>
                </c:pt>
                <c:pt idx="418">
                  <c:v>43458</c:v>
                </c:pt>
                <c:pt idx="419">
                  <c:v>43459</c:v>
                </c:pt>
                <c:pt idx="420">
                  <c:v>43460</c:v>
                </c:pt>
                <c:pt idx="421">
                  <c:v>43461</c:v>
                </c:pt>
                <c:pt idx="422">
                  <c:v>43462</c:v>
                </c:pt>
                <c:pt idx="423">
                  <c:v>43463</c:v>
                </c:pt>
                <c:pt idx="424">
                  <c:v>43464</c:v>
                </c:pt>
                <c:pt idx="425">
                  <c:v>43465</c:v>
                </c:pt>
                <c:pt idx="426">
                  <c:v>43466</c:v>
                </c:pt>
                <c:pt idx="427">
                  <c:v>43467</c:v>
                </c:pt>
                <c:pt idx="428">
                  <c:v>43468</c:v>
                </c:pt>
                <c:pt idx="429">
                  <c:v>43469</c:v>
                </c:pt>
                <c:pt idx="430">
                  <c:v>43470</c:v>
                </c:pt>
                <c:pt idx="431">
                  <c:v>43471</c:v>
                </c:pt>
                <c:pt idx="432">
                  <c:v>43472</c:v>
                </c:pt>
                <c:pt idx="433">
                  <c:v>43473</c:v>
                </c:pt>
                <c:pt idx="434">
                  <c:v>43474</c:v>
                </c:pt>
                <c:pt idx="435">
                  <c:v>43475</c:v>
                </c:pt>
                <c:pt idx="436">
                  <c:v>43476</c:v>
                </c:pt>
                <c:pt idx="437">
                  <c:v>43477</c:v>
                </c:pt>
                <c:pt idx="438">
                  <c:v>43478</c:v>
                </c:pt>
                <c:pt idx="439">
                  <c:v>43479</c:v>
                </c:pt>
                <c:pt idx="440">
                  <c:v>43480</c:v>
                </c:pt>
                <c:pt idx="441">
                  <c:v>43481</c:v>
                </c:pt>
                <c:pt idx="442">
                  <c:v>43482</c:v>
                </c:pt>
                <c:pt idx="443">
                  <c:v>43483</c:v>
                </c:pt>
                <c:pt idx="444">
                  <c:v>43484</c:v>
                </c:pt>
                <c:pt idx="445">
                  <c:v>43485</c:v>
                </c:pt>
                <c:pt idx="446">
                  <c:v>43486</c:v>
                </c:pt>
                <c:pt idx="447">
                  <c:v>43487</c:v>
                </c:pt>
                <c:pt idx="448">
                  <c:v>43488</c:v>
                </c:pt>
                <c:pt idx="449">
                  <c:v>43489</c:v>
                </c:pt>
                <c:pt idx="450">
                  <c:v>43490</c:v>
                </c:pt>
                <c:pt idx="451">
                  <c:v>43491</c:v>
                </c:pt>
                <c:pt idx="452">
                  <c:v>43492</c:v>
                </c:pt>
                <c:pt idx="453">
                  <c:v>43493</c:v>
                </c:pt>
                <c:pt idx="454">
                  <c:v>43494</c:v>
                </c:pt>
              </c:numCache>
            </c:numRef>
          </c:cat>
          <c:val>
            <c:numRef>
              <c:f>Sheet1!$B$2:$B$456</c:f>
              <c:numCache>
                <c:formatCode>General</c:formatCode>
                <c:ptCount val="455"/>
                <c:pt idx="0">
                  <c:v>549494</c:v>
                </c:pt>
                <c:pt idx="1">
                  <c:v>549478</c:v>
                </c:pt>
                <c:pt idx="2">
                  <c:v>549499</c:v>
                </c:pt>
                <c:pt idx="3">
                  <c:v>549485</c:v>
                </c:pt>
                <c:pt idx="4">
                  <c:v>549514</c:v>
                </c:pt>
                <c:pt idx="5">
                  <c:v>549487</c:v>
                </c:pt>
                <c:pt idx="6">
                  <c:v>549499</c:v>
                </c:pt>
                <c:pt idx="7">
                  <c:v>549598</c:v>
                </c:pt>
                <c:pt idx="8">
                  <c:v>549579</c:v>
                </c:pt>
                <c:pt idx="9">
                  <c:v>549572</c:v>
                </c:pt>
                <c:pt idx="10">
                  <c:v>549547</c:v>
                </c:pt>
                <c:pt idx="11">
                  <c:v>549556</c:v>
                </c:pt>
                <c:pt idx="12">
                  <c:v>549577</c:v>
                </c:pt>
                <c:pt idx="13">
                  <c:v>549608</c:v>
                </c:pt>
                <c:pt idx="14">
                  <c:v>549708</c:v>
                </c:pt>
                <c:pt idx="15">
                  <c:v>549721</c:v>
                </c:pt>
                <c:pt idx="16">
                  <c:v>549720</c:v>
                </c:pt>
                <c:pt idx="17">
                  <c:v>549758</c:v>
                </c:pt>
                <c:pt idx="18">
                  <c:v>549808</c:v>
                </c:pt>
                <c:pt idx="19">
                  <c:v>549814</c:v>
                </c:pt>
                <c:pt idx="20">
                  <c:v>549809</c:v>
                </c:pt>
                <c:pt idx="21">
                  <c:v>549840</c:v>
                </c:pt>
                <c:pt idx="22">
                  <c:v>549855</c:v>
                </c:pt>
                <c:pt idx="23">
                  <c:v>549877</c:v>
                </c:pt>
                <c:pt idx="24">
                  <c:v>549822</c:v>
                </c:pt>
                <c:pt idx="25">
                  <c:v>549821</c:v>
                </c:pt>
                <c:pt idx="26">
                  <c:v>549816</c:v>
                </c:pt>
                <c:pt idx="27">
                  <c:v>549818</c:v>
                </c:pt>
                <c:pt idx="28">
                  <c:v>549818</c:v>
                </c:pt>
                <c:pt idx="29">
                  <c:v>549832</c:v>
                </c:pt>
                <c:pt idx="30">
                  <c:v>549831</c:v>
                </c:pt>
                <c:pt idx="31">
                  <c:v>550011</c:v>
                </c:pt>
                <c:pt idx="32">
                  <c:v>550022</c:v>
                </c:pt>
                <c:pt idx="33">
                  <c:v>550007</c:v>
                </c:pt>
                <c:pt idx="34">
                  <c:v>549995</c:v>
                </c:pt>
                <c:pt idx="35">
                  <c:v>550025</c:v>
                </c:pt>
                <c:pt idx="36">
                  <c:v>549981</c:v>
                </c:pt>
                <c:pt idx="37">
                  <c:v>549958</c:v>
                </c:pt>
                <c:pt idx="38">
                  <c:v>549959</c:v>
                </c:pt>
                <c:pt idx="39">
                  <c:v>549975</c:v>
                </c:pt>
                <c:pt idx="40">
                  <c:v>550146</c:v>
                </c:pt>
                <c:pt idx="41">
                  <c:v>550447</c:v>
                </c:pt>
                <c:pt idx="42">
                  <c:v>550823</c:v>
                </c:pt>
                <c:pt idx="43">
                  <c:v>551121</c:v>
                </c:pt>
                <c:pt idx="44">
                  <c:v>551348</c:v>
                </c:pt>
                <c:pt idx="45">
                  <c:v>551499</c:v>
                </c:pt>
                <c:pt idx="46">
                  <c:v>551759</c:v>
                </c:pt>
                <c:pt idx="47">
                  <c:v>552075</c:v>
                </c:pt>
                <c:pt idx="48">
                  <c:v>552356</c:v>
                </c:pt>
                <c:pt idx="49">
                  <c:v>552689</c:v>
                </c:pt>
                <c:pt idx="50">
                  <c:v>552985</c:v>
                </c:pt>
                <c:pt idx="51">
                  <c:v>553276</c:v>
                </c:pt>
                <c:pt idx="52">
                  <c:v>553544</c:v>
                </c:pt>
                <c:pt idx="53">
                  <c:v>553803</c:v>
                </c:pt>
                <c:pt idx="54">
                  <c:v>554117</c:v>
                </c:pt>
                <c:pt idx="55">
                  <c:v>554440</c:v>
                </c:pt>
                <c:pt idx="56">
                  <c:v>554871</c:v>
                </c:pt>
                <c:pt idx="57">
                  <c:v>555169</c:v>
                </c:pt>
                <c:pt idx="58">
                  <c:v>555437</c:v>
                </c:pt>
                <c:pt idx="59">
                  <c:v>555762</c:v>
                </c:pt>
                <c:pt idx="60">
                  <c:v>555925</c:v>
                </c:pt>
                <c:pt idx="61">
                  <c:v>555908</c:v>
                </c:pt>
                <c:pt idx="62">
                  <c:v>555889</c:v>
                </c:pt>
                <c:pt idx="63">
                  <c:v>555973</c:v>
                </c:pt>
                <c:pt idx="64">
                  <c:v>556030</c:v>
                </c:pt>
                <c:pt idx="65">
                  <c:v>556028</c:v>
                </c:pt>
                <c:pt idx="66">
                  <c:v>556036</c:v>
                </c:pt>
                <c:pt idx="67">
                  <c:v>556019</c:v>
                </c:pt>
                <c:pt idx="68">
                  <c:v>556028</c:v>
                </c:pt>
                <c:pt idx="69">
                  <c:v>556023</c:v>
                </c:pt>
                <c:pt idx="70">
                  <c:v>556089</c:v>
                </c:pt>
                <c:pt idx="71">
                  <c:v>556114</c:v>
                </c:pt>
                <c:pt idx="72">
                  <c:v>556123</c:v>
                </c:pt>
                <c:pt idx="73">
                  <c:v>556140</c:v>
                </c:pt>
                <c:pt idx="74">
                  <c:v>556139</c:v>
                </c:pt>
                <c:pt idx="75">
                  <c:v>556128</c:v>
                </c:pt>
                <c:pt idx="76">
                  <c:v>556134</c:v>
                </c:pt>
                <c:pt idx="77">
                  <c:v>556224</c:v>
                </c:pt>
                <c:pt idx="78">
                  <c:v>556207</c:v>
                </c:pt>
                <c:pt idx="79">
                  <c:v>556172</c:v>
                </c:pt>
                <c:pt idx="80">
                  <c:v>556140</c:v>
                </c:pt>
                <c:pt idx="81">
                  <c:v>556148</c:v>
                </c:pt>
                <c:pt idx="82">
                  <c:v>556122</c:v>
                </c:pt>
                <c:pt idx="83">
                  <c:v>556112</c:v>
                </c:pt>
                <c:pt idx="84">
                  <c:v>556219</c:v>
                </c:pt>
                <c:pt idx="85">
                  <c:v>556196</c:v>
                </c:pt>
                <c:pt idx="86">
                  <c:v>556191</c:v>
                </c:pt>
                <c:pt idx="87">
                  <c:v>556207</c:v>
                </c:pt>
                <c:pt idx="88">
                  <c:v>556275</c:v>
                </c:pt>
                <c:pt idx="89">
                  <c:v>556214</c:v>
                </c:pt>
                <c:pt idx="90">
                  <c:v>556201</c:v>
                </c:pt>
                <c:pt idx="91">
                  <c:v>556194</c:v>
                </c:pt>
                <c:pt idx="92">
                  <c:v>556170</c:v>
                </c:pt>
                <c:pt idx="93">
                  <c:v>556200</c:v>
                </c:pt>
                <c:pt idx="94">
                  <c:v>556209</c:v>
                </c:pt>
                <c:pt idx="95">
                  <c:v>556172</c:v>
                </c:pt>
                <c:pt idx="96">
                  <c:v>556167</c:v>
                </c:pt>
                <c:pt idx="97">
                  <c:v>556200</c:v>
                </c:pt>
                <c:pt idx="98">
                  <c:v>556199</c:v>
                </c:pt>
                <c:pt idx="99">
                  <c:v>556217</c:v>
                </c:pt>
                <c:pt idx="100">
                  <c:v>556283</c:v>
                </c:pt>
                <c:pt idx="101">
                  <c:v>556316</c:v>
                </c:pt>
                <c:pt idx="102">
                  <c:v>556350</c:v>
                </c:pt>
                <c:pt idx="103">
                  <c:v>556341</c:v>
                </c:pt>
                <c:pt idx="104">
                  <c:v>556329</c:v>
                </c:pt>
                <c:pt idx="105">
                  <c:v>556327</c:v>
                </c:pt>
                <c:pt idx="106">
                  <c:v>556301</c:v>
                </c:pt>
                <c:pt idx="107">
                  <c:v>556280</c:v>
                </c:pt>
                <c:pt idx="108">
                  <c:v>556262</c:v>
                </c:pt>
                <c:pt idx="109">
                  <c:v>556291</c:v>
                </c:pt>
                <c:pt idx="110">
                  <c:v>556265</c:v>
                </c:pt>
                <c:pt idx="111">
                  <c:v>556253</c:v>
                </c:pt>
                <c:pt idx="112">
                  <c:v>556257</c:v>
                </c:pt>
                <c:pt idx="113">
                  <c:v>556270</c:v>
                </c:pt>
                <c:pt idx="114">
                  <c:v>556294</c:v>
                </c:pt>
                <c:pt idx="115">
                  <c:v>556295</c:v>
                </c:pt>
                <c:pt idx="116">
                  <c:v>556326</c:v>
                </c:pt>
                <c:pt idx="117">
                  <c:v>556312</c:v>
                </c:pt>
                <c:pt idx="118">
                  <c:v>556330</c:v>
                </c:pt>
                <c:pt idx="119">
                  <c:v>556327</c:v>
                </c:pt>
                <c:pt idx="120">
                  <c:v>556358</c:v>
                </c:pt>
                <c:pt idx="121">
                  <c:v>556340</c:v>
                </c:pt>
                <c:pt idx="122">
                  <c:v>556542</c:v>
                </c:pt>
                <c:pt idx="123">
                  <c:v>556779</c:v>
                </c:pt>
                <c:pt idx="124">
                  <c:v>557017</c:v>
                </c:pt>
                <c:pt idx="125">
                  <c:v>557324</c:v>
                </c:pt>
                <c:pt idx="126">
                  <c:v>557602</c:v>
                </c:pt>
                <c:pt idx="127">
                  <c:v>557893</c:v>
                </c:pt>
                <c:pt idx="128">
                  <c:v>557842</c:v>
                </c:pt>
                <c:pt idx="129">
                  <c:v>557671</c:v>
                </c:pt>
                <c:pt idx="130">
                  <c:v>557681</c:v>
                </c:pt>
                <c:pt idx="131">
                  <c:v>557676</c:v>
                </c:pt>
                <c:pt idx="132">
                  <c:v>557702</c:v>
                </c:pt>
                <c:pt idx="133">
                  <c:v>557716</c:v>
                </c:pt>
                <c:pt idx="134">
                  <c:v>557734</c:v>
                </c:pt>
                <c:pt idx="135">
                  <c:v>557783</c:v>
                </c:pt>
                <c:pt idx="136">
                  <c:v>557799</c:v>
                </c:pt>
                <c:pt idx="137">
                  <c:v>557837</c:v>
                </c:pt>
                <c:pt idx="138">
                  <c:v>557868</c:v>
                </c:pt>
                <c:pt idx="139">
                  <c:v>557858</c:v>
                </c:pt>
                <c:pt idx="140">
                  <c:v>557881</c:v>
                </c:pt>
                <c:pt idx="141">
                  <c:v>557890</c:v>
                </c:pt>
                <c:pt idx="142">
                  <c:v>557919</c:v>
                </c:pt>
                <c:pt idx="143">
                  <c:v>557956</c:v>
                </c:pt>
                <c:pt idx="144">
                  <c:v>557977</c:v>
                </c:pt>
                <c:pt idx="145">
                  <c:v>557964</c:v>
                </c:pt>
                <c:pt idx="146">
                  <c:v>558010</c:v>
                </c:pt>
                <c:pt idx="147">
                  <c:v>558009</c:v>
                </c:pt>
                <c:pt idx="148">
                  <c:v>558009</c:v>
                </c:pt>
                <c:pt idx="149">
                  <c:v>557981</c:v>
                </c:pt>
                <c:pt idx="150">
                  <c:v>557995</c:v>
                </c:pt>
                <c:pt idx="151">
                  <c:v>557987</c:v>
                </c:pt>
                <c:pt idx="152">
                  <c:v>557959</c:v>
                </c:pt>
                <c:pt idx="153">
                  <c:v>557915</c:v>
                </c:pt>
                <c:pt idx="154">
                  <c:v>557941</c:v>
                </c:pt>
                <c:pt idx="155">
                  <c:v>557936</c:v>
                </c:pt>
                <c:pt idx="156">
                  <c:v>557929</c:v>
                </c:pt>
                <c:pt idx="157">
                  <c:v>557931</c:v>
                </c:pt>
                <c:pt idx="158">
                  <c:v>557922</c:v>
                </c:pt>
                <c:pt idx="159">
                  <c:v>557943</c:v>
                </c:pt>
                <c:pt idx="160">
                  <c:v>558003</c:v>
                </c:pt>
                <c:pt idx="161">
                  <c:v>558055</c:v>
                </c:pt>
                <c:pt idx="162">
                  <c:v>558064</c:v>
                </c:pt>
                <c:pt idx="163">
                  <c:v>558067</c:v>
                </c:pt>
                <c:pt idx="164">
                  <c:v>558067</c:v>
                </c:pt>
                <c:pt idx="165">
                  <c:v>558069</c:v>
                </c:pt>
                <c:pt idx="166">
                  <c:v>558061</c:v>
                </c:pt>
                <c:pt idx="167">
                  <c:v>558040</c:v>
                </c:pt>
                <c:pt idx="168">
                  <c:v>558088</c:v>
                </c:pt>
                <c:pt idx="169">
                  <c:v>558084</c:v>
                </c:pt>
                <c:pt idx="170">
                  <c:v>558096</c:v>
                </c:pt>
                <c:pt idx="171">
                  <c:v>558082</c:v>
                </c:pt>
                <c:pt idx="172">
                  <c:v>558079</c:v>
                </c:pt>
                <c:pt idx="173">
                  <c:v>558091</c:v>
                </c:pt>
                <c:pt idx="174">
                  <c:v>558095</c:v>
                </c:pt>
                <c:pt idx="175">
                  <c:v>558032</c:v>
                </c:pt>
                <c:pt idx="176">
                  <c:v>557976</c:v>
                </c:pt>
                <c:pt idx="177">
                  <c:v>557968</c:v>
                </c:pt>
                <c:pt idx="178">
                  <c:v>557969</c:v>
                </c:pt>
                <c:pt idx="179">
                  <c:v>557944</c:v>
                </c:pt>
                <c:pt idx="180">
                  <c:v>557941</c:v>
                </c:pt>
                <c:pt idx="181">
                  <c:v>557950</c:v>
                </c:pt>
                <c:pt idx="182">
                  <c:v>557961</c:v>
                </c:pt>
                <c:pt idx="183">
                  <c:v>557990</c:v>
                </c:pt>
                <c:pt idx="184">
                  <c:v>558046</c:v>
                </c:pt>
                <c:pt idx="185">
                  <c:v>558182</c:v>
                </c:pt>
                <c:pt idx="186">
                  <c:v>558295</c:v>
                </c:pt>
                <c:pt idx="187">
                  <c:v>558330</c:v>
                </c:pt>
                <c:pt idx="188">
                  <c:v>558316</c:v>
                </c:pt>
                <c:pt idx="189">
                  <c:v>558360</c:v>
                </c:pt>
                <c:pt idx="190">
                  <c:v>558338</c:v>
                </c:pt>
                <c:pt idx="191">
                  <c:v>558341</c:v>
                </c:pt>
                <c:pt idx="192">
                  <c:v>558442</c:v>
                </c:pt>
                <c:pt idx="193">
                  <c:v>558568</c:v>
                </c:pt>
                <c:pt idx="194">
                  <c:v>558616</c:v>
                </c:pt>
                <c:pt idx="195">
                  <c:v>558592</c:v>
                </c:pt>
                <c:pt idx="196">
                  <c:v>558639</c:v>
                </c:pt>
                <c:pt idx="197">
                  <c:v>558628</c:v>
                </c:pt>
                <c:pt idx="198">
                  <c:v>558632</c:v>
                </c:pt>
                <c:pt idx="199">
                  <c:v>558646</c:v>
                </c:pt>
                <c:pt idx="200">
                  <c:v>558480</c:v>
                </c:pt>
                <c:pt idx="201">
                  <c:v>558529</c:v>
                </c:pt>
                <c:pt idx="202">
                  <c:v>558543</c:v>
                </c:pt>
                <c:pt idx="203">
                  <c:v>558585</c:v>
                </c:pt>
                <c:pt idx="204">
                  <c:v>558575</c:v>
                </c:pt>
                <c:pt idx="205">
                  <c:v>557927</c:v>
                </c:pt>
                <c:pt idx="206">
                  <c:v>557888</c:v>
                </c:pt>
                <c:pt idx="207">
                  <c:v>557882</c:v>
                </c:pt>
                <c:pt idx="208">
                  <c:v>557859</c:v>
                </c:pt>
                <c:pt idx="209">
                  <c:v>557827</c:v>
                </c:pt>
                <c:pt idx="210">
                  <c:v>557800</c:v>
                </c:pt>
                <c:pt idx="211">
                  <c:v>557765</c:v>
                </c:pt>
                <c:pt idx="212">
                  <c:v>557776</c:v>
                </c:pt>
                <c:pt idx="213">
                  <c:v>557870</c:v>
                </c:pt>
                <c:pt idx="214">
                  <c:v>557969</c:v>
                </c:pt>
                <c:pt idx="215">
                  <c:v>558009</c:v>
                </c:pt>
                <c:pt idx="216">
                  <c:v>558056</c:v>
                </c:pt>
                <c:pt idx="217">
                  <c:v>558070</c:v>
                </c:pt>
                <c:pt idx="218">
                  <c:v>558072</c:v>
                </c:pt>
                <c:pt idx="219">
                  <c:v>558133</c:v>
                </c:pt>
                <c:pt idx="220">
                  <c:v>558147</c:v>
                </c:pt>
                <c:pt idx="221">
                  <c:v>558185</c:v>
                </c:pt>
                <c:pt idx="222">
                  <c:v>558215</c:v>
                </c:pt>
                <c:pt idx="223">
                  <c:v>558312</c:v>
                </c:pt>
                <c:pt idx="224">
                  <c:v>558429</c:v>
                </c:pt>
                <c:pt idx="225">
                  <c:v>558630</c:v>
                </c:pt>
                <c:pt idx="226">
                  <c:v>558873</c:v>
                </c:pt>
                <c:pt idx="227">
                  <c:v>559385</c:v>
                </c:pt>
                <c:pt idx="228">
                  <c:v>560562</c:v>
                </c:pt>
                <c:pt idx="229">
                  <c:v>560764</c:v>
                </c:pt>
                <c:pt idx="230">
                  <c:v>560777</c:v>
                </c:pt>
                <c:pt idx="231">
                  <c:v>560828</c:v>
                </c:pt>
                <c:pt idx="232">
                  <c:v>560853</c:v>
                </c:pt>
                <c:pt idx="233">
                  <c:v>560857</c:v>
                </c:pt>
                <c:pt idx="234">
                  <c:v>560901</c:v>
                </c:pt>
                <c:pt idx="235">
                  <c:v>560882</c:v>
                </c:pt>
                <c:pt idx="236">
                  <c:v>560883</c:v>
                </c:pt>
                <c:pt idx="237">
                  <c:v>560879</c:v>
                </c:pt>
                <c:pt idx="238">
                  <c:v>560900</c:v>
                </c:pt>
                <c:pt idx="239">
                  <c:v>560905</c:v>
                </c:pt>
                <c:pt idx="240">
                  <c:v>561004</c:v>
                </c:pt>
                <c:pt idx="241">
                  <c:v>561053</c:v>
                </c:pt>
                <c:pt idx="242">
                  <c:v>561047</c:v>
                </c:pt>
                <c:pt idx="243">
                  <c:v>561034</c:v>
                </c:pt>
                <c:pt idx="244">
                  <c:v>561065</c:v>
                </c:pt>
                <c:pt idx="245">
                  <c:v>561075</c:v>
                </c:pt>
                <c:pt idx="246">
                  <c:v>561051</c:v>
                </c:pt>
                <c:pt idx="247">
                  <c:v>561064</c:v>
                </c:pt>
                <c:pt idx="248">
                  <c:v>561040</c:v>
                </c:pt>
                <c:pt idx="249">
                  <c:v>561049</c:v>
                </c:pt>
                <c:pt idx="250">
                  <c:v>561024</c:v>
                </c:pt>
                <c:pt idx="251">
                  <c:v>561057</c:v>
                </c:pt>
                <c:pt idx="252">
                  <c:v>561067</c:v>
                </c:pt>
                <c:pt idx="253">
                  <c:v>561082</c:v>
                </c:pt>
                <c:pt idx="254">
                  <c:v>556438</c:v>
                </c:pt>
                <c:pt idx="255">
                  <c:v>556430</c:v>
                </c:pt>
                <c:pt idx="256">
                  <c:v>556452</c:v>
                </c:pt>
                <c:pt idx="257">
                  <c:v>556455</c:v>
                </c:pt>
                <c:pt idx="258">
                  <c:v>556420</c:v>
                </c:pt>
                <c:pt idx="259">
                  <c:v>556441</c:v>
                </c:pt>
                <c:pt idx="260">
                  <c:v>556439</c:v>
                </c:pt>
                <c:pt idx="261">
                  <c:v>556417</c:v>
                </c:pt>
                <c:pt idx="262">
                  <c:v>556410</c:v>
                </c:pt>
                <c:pt idx="263">
                  <c:v>556371</c:v>
                </c:pt>
                <c:pt idx="264">
                  <c:v>556389</c:v>
                </c:pt>
                <c:pt idx="265">
                  <c:v>556393</c:v>
                </c:pt>
                <c:pt idx="266">
                  <c:v>556380</c:v>
                </c:pt>
                <c:pt idx="267">
                  <c:v>556375</c:v>
                </c:pt>
                <c:pt idx="268">
                  <c:v>556368</c:v>
                </c:pt>
                <c:pt idx="269">
                  <c:v>556391</c:v>
                </c:pt>
                <c:pt idx="270">
                  <c:v>556382</c:v>
                </c:pt>
                <c:pt idx="271">
                  <c:v>556384</c:v>
                </c:pt>
                <c:pt idx="272">
                  <c:v>556413</c:v>
                </c:pt>
                <c:pt idx="273">
                  <c:v>556413</c:v>
                </c:pt>
                <c:pt idx="274">
                  <c:v>556411</c:v>
                </c:pt>
                <c:pt idx="275">
                  <c:v>556444</c:v>
                </c:pt>
                <c:pt idx="276">
                  <c:v>556405</c:v>
                </c:pt>
                <c:pt idx="277">
                  <c:v>556375</c:v>
                </c:pt>
                <c:pt idx="278">
                  <c:v>556359</c:v>
                </c:pt>
                <c:pt idx="279">
                  <c:v>556204</c:v>
                </c:pt>
                <c:pt idx="280">
                  <c:v>556212</c:v>
                </c:pt>
                <c:pt idx="281">
                  <c:v>556342</c:v>
                </c:pt>
                <c:pt idx="282">
                  <c:v>556371</c:v>
                </c:pt>
                <c:pt idx="283">
                  <c:v>556403</c:v>
                </c:pt>
                <c:pt idx="284">
                  <c:v>556419</c:v>
                </c:pt>
                <c:pt idx="285">
                  <c:v>556413</c:v>
                </c:pt>
                <c:pt idx="286">
                  <c:v>556404</c:v>
                </c:pt>
                <c:pt idx="287">
                  <c:v>556399</c:v>
                </c:pt>
                <c:pt idx="288">
                  <c:v>556396</c:v>
                </c:pt>
                <c:pt idx="289">
                  <c:v>556418</c:v>
                </c:pt>
                <c:pt idx="290">
                  <c:v>556426</c:v>
                </c:pt>
                <c:pt idx="291">
                  <c:v>556536</c:v>
                </c:pt>
                <c:pt idx="292">
                  <c:v>556616</c:v>
                </c:pt>
                <c:pt idx="293">
                  <c:v>556632</c:v>
                </c:pt>
                <c:pt idx="294">
                  <c:v>556660</c:v>
                </c:pt>
                <c:pt idx="295">
                  <c:v>556714</c:v>
                </c:pt>
                <c:pt idx="296">
                  <c:v>556706</c:v>
                </c:pt>
                <c:pt idx="297">
                  <c:v>556727</c:v>
                </c:pt>
                <c:pt idx="298">
                  <c:v>556724</c:v>
                </c:pt>
                <c:pt idx="299">
                  <c:v>556664</c:v>
                </c:pt>
                <c:pt idx="300">
                  <c:v>556681</c:v>
                </c:pt>
                <c:pt idx="301">
                  <c:v>556680</c:v>
                </c:pt>
                <c:pt idx="302">
                  <c:v>556727</c:v>
                </c:pt>
                <c:pt idx="303">
                  <c:v>556750</c:v>
                </c:pt>
                <c:pt idx="304">
                  <c:v>556752</c:v>
                </c:pt>
                <c:pt idx="305">
                  <c:v>556778</c:v>
                </c:pt>
                <c:pt idx="306">
                  <c:v>556778</c:v>
                </c:pt>
                <c:pt idx="307">
                  <c:v>556789</c:v>
                </c:pt>
                <c:pt idx="308">
                  <c:v>556800</c:v>
                </c:pt>
                <c:pt idx="309">
                  <c:v>556802</c:v>
                </c:pt>
                <c:pt idx="310">
                  <c:v>556802</c:v>
                </c:pt>
                <c:pt idx="311">
                  <c:v>556767</c:v>
                </c:pt>
                <c:pt idx="312">
                  <c:v>556758</c:v>
                </c:pt>
                <c:pt idx="313">
                  <c:v>556776</c:v>
                </c:pt>
                <c:pt idx="314">
                  <c:v>556745</c:v>
                </c:pt>
                <c:pt idx="315">
                  <c:v>556755</c:v>
                </c:pt>
                <c:pt idx="316">
                  <c:v>556799</c:v>
                </c:pt>
                <c:pt idx="317">
                  <c:v>556786</c:v>
                </c:pt>
                <c:pt idx="318">
                  <c:v>556798</c:v>
                </c:pt>
                <c:pt idx="319">
                  <c:v>556816</c:v>
                </c:pt>
                <c:pt idx="320">
                  <c:v>556844</c:v>
                </c:pt>
                <c:pt idx="321">
                  <c:v>556845</c:v>
                </c:pt>
                <c:pt idx="322">
                  <c:v>556820</c:v>
                </c:pt>
                <c:pt idx="323">
                  <c:v>556840</c:v>
                </c:pt>
                <c:pt idx="324">
                  <c:v>556810</c:v>
                </c:pt>
                <c:pt idx="325">
                  <c:v>556815</c:v>
                </c:pt>
                <c:pt idx="326">
                  <c:v>556797</c:v>
                </c:pt>
                <c:pt idx="327">
                  <c:v>556835</c:v>
                </c:pt>
                <c:pt idx="328">
                  <c:v>556832</c:v>
                </c:pt>
                <c:pt idx="329">
                  <c:v>556839</c:v>
                </c:pt>
                <c:pt idx="330">
                  <c:v>556827</c:v>
                </c:pt>
                <c:pt idx="331">
                  <c:v>556974</c:v>
                </c:pt>
                <c:pt idx="332">
                  <c:v>556997</c:v>
                </c:pt>
                <c:pt idx="333">
                  <c:v>557007</c:v>
                </c:pt>
                <c:pt idx="334">
                  <c:v>557016</c:v>
                </c:pt>
                <c:pt idx="335">
                  <c:v>557016</c:v>
                </c:pt>
                <c:pt idx="336">
                  <c:v>557084</c:v>
                </c:pt>
                <c:pt idx="337">
                  <c:v>557241</c:v>
                </c:pt>
                <c:pt idx="338">
                  <c:v>557703</c:v>
                </c:pt>
                <c:pt idx="339">
                  <c:v>557748</c:v>
                </c:pt>
                <c:pt idx="340">
                  <c:v>557814</c:v>
                </c:pt>
                <c:pt idx="341">
                  <c:v>557889</c:v>
                </c:pt>
                <c:pt idx="342">
                  <c:v>557829</c:v>
                </c:pt>
                <c:pt idx="343">
                  <c:v>557904</c:v>
                </c:pt>
                <c:pt idx="344">
                  <c:v>558344</c:v>
                </c:pt>
                <c:pt idx="345">
                  <c:v>558970</c:v>
                </c:pt>
                <c:pt idx="346">
                  <c:v>558962</c:v>
                </c:pt>
                <c:pt idx="347">
                  <c:v>558828</c:v>
                </c:pt>
                <c:pt idx="348">
                  <c:v>558901</c:v>
                </c:pt>
                <c:pt idx="349">
                  <c:v>558947</c:v>
                </c:pt>
                <c:pt idx="350">
                  <c:v>558650</c:v>
                </c:pt>
                <c:pt idx="351">
                  <c:v>558513</c:v>
                </c:pt>
                <c:pt idx="352">
                  <c:v>558614</c:v>
                </c:pt>
                <c:pt idx="353">
                  <c:v>558641</c:v>
                </c:pt>
                <c:pt idx="354">
                  <c:v>558701</c:v>
                </c:pt>
                <c:pt idx="355">
                  <c:v>558748</c:v>
                </c:pt>
                <c:pt idx="356">
                  <c:v>558802</c:v>
                </c:pt>
                <c:pt idx="357">
                  <c:v>558821</c:v>
                </c:pt>
                <c:pt idx="358">
                  <c:v>558790</c:v>
                </c:pt>
                <c:pt idx="359">
                  <c:v>558876</c:v>
                </c:pt>
                <c:pt idx="360">
                  <c:v>559047</c:v>
                </c:pt>
                <c:pt idx="361">
                  <c:v>559110</c:v>
                </c:pt>
                <c:pt idx="362">
                  <c:v>559123</c:v>
                </c:pt>
                <c:pt idx="363">
                  <c:v>559186</c:v>
                </c:pt>
                <c:pt idx="364">
                  <c:v>559296</c:v>
                </c:pt>
                <c:pt idx="365">
                  <c:v>559346</c:v>
                </c:pt>
                <c:pt idx="366">
                  <c:v>559408</c:v>
                </c:pt>
                <c:pt idx="367">
                  <c:v>559485</c:v>
                </c:pt>
                <c:pt idx="368">
                  <c:v>559543</c:v>
                </c:pt>
                <c:pt idx="369">
                  <c:v>559589</c:v>
                </c:pt>
                <c:pt idx="370">
                  <c:v>559685</c:v>
                </c:pt>
                <c:pt idx="371">
                  <c:v>559744</c:v>
                </c:pt>
                <c:pt idx="372">
                  <c:v>559808</c:v>
                </c:pt>
                <c:pt idx="373">
                  <c:v>558304</c:v>
                </c:pt>
                <c:pt idx="374">
                  <c:v>558357</c:v>
                </c:pt>
                <c:pt idx="375">
                  <c:v>558437</c:v>
                </c:pt>
                <c:pt idx="376">
                  <c:v>558519</c:v>
                </c:pt>
                <c:pt idx="377">
                  <c:v>558580</c:v>
                </c:pt>
                <c:pt idx="378">
                  <c:v>558664</c:v>
                </c:pt>
                <c:pt idx="379">
                  <c:v>558723</c:v>
                </c:pt>
                <c:pt idx="380">
                  <c:v>559571</c:v>
                </c:pt>
                <c:pt idx="381">
                  <c:v>569211</c:v>
                </c:pt>
                <c:pt idx="382">
                  <c:v>580857</c:v>
                </c:pt>
                <c:pt idx="383">
                  <c:v>589691</c:v>
                </c:pt>
                <c:pt idx="384">
                  <c:v>597481</c:v>
                </c:pt>
                <c:pt idx="385">
                  <c:v>603709</c:v>
                </c:pt>
                <c:pt idx="386">
                  <c:v>608873</c:v>
                </c:pt>
                <c:pt idx="387">
                  <c:v>612971</c:v>
                </c:pt>
                <c:pt idx="388">
                  <c:v>616541</c:v>
                </c:pt>
                <c:pt idx="389">
                  <c:v>620989</c:v>
                </c:pt>
                <c:pt idx="390">
                  <c:v>625141</c:v>
                </c:pt>
                <c:pt idx="391">
                  <c:v>628844</c:v>
                </c:pt>
                <c:pt idx="392">
                  <c:v>632661</c:v>
                </c:pt>
                <c:pt idx="393">
                  <c:v>636035</c:v>
                </c:pt>
                <c:pt idx="394">
                  <c:v>639400</c:v>
                </c:pt>
                <c:pt idx="395">
                  <c:v>642982</c:v>
                </c:pt>
                <c:pt idx="396">
                  <c:v>647288</c:v>
                </c:pt>
                <c:pt idx="397">
                  <c:v>651602</c:v>
                </c:pt>
                <c:pt idx="398">
                  <c:v>658339</c:v>
                </c:pt>
                <c:pt idx="399">
                  <c:v>666368</c:v>
                </c:pt>
                <c:pt idx="400">
                  <c:v>673032</c:v>
                </c:pt>
                <c:pt idx="401">
                  <c:v>678978</c:v>
                </c:pt>
                <c:pt idx="402">
                  <c:v>683955</c:v>
                </c:pt>
                <c:pt idx="403">
                  <c:v>689899</c:v>
                </c:pt>
                <c:pt idx="404">
                  <c:v>696209</c:v>
                </c:pt>
                <c:pt idx="405">
                  <c:v>702536</c:v>
                </c:pt>
                <c:pt idx="406">
                  <c:v>707930</c:v>
                </c:pt>
                <c:pt idx="407">
                  <c:v>713143</c:v>
                </c:pt>
                <c:pt idx="408">
                  <c:v>717741</c:v>
                </c:pt>
                <c:pt idx="409">
                  <c:v>722840</c:v>
                </c:pt>
                <c:pt idx="410">
                  <c:v>727559</c:v>
                </c:pt>
                <c:pt idx="411">
                  <c:v>732131</c:v>
                </c:pt>
                <c:pt idx="412">
                  <c:v>737342</c:v>
                </c:pt>
                <c:pt idx="413">
                  <c:v>742364</c:v>
                </c:pt>
                <c:pt idx="414">
                  <c:v>747461</c:v>
                </c:pt>
                <c:pt idx="415">
                  <c:v>751921</c:v>
                </c:pt>
                <c:pt idx="416">
                  <c:v>756358</c:v>
                </c:pt>
                <c:pt idx="417">
                  <c:v>761128</c:v>
                </c:pt>
                <c:pt idx="418">
                  <c:v>766353</c:v>
                </c:pt>
                <c:pt idx="419">
                  <c:v>771529</c:v>
                </c:pt>
                <c:pt idx="420">
                  <c:v>777197</c:v>
                </c:pt>
                <c:pt idx="421">
                  <c:v>783247</c:v>
                </c:pt>
                <c:pt idx="422">
                  <c:v>789159</c:v>
                </c:pt>
                <c:pt idx="423">
                  <c:v>795646</c:v>
                </c:pt>
                <c:pt idx="424">
                  <c:v>802135</c:v>
                </c:pt>
                <c:pt idx="425">
                  <c:v>809017</c:v>
                </c:pt>
                <c:pt idx="426">
                  <c:v>817523</c:v>
                </c:pt>
                <c:pt idx="427">
                  <c:v>827979</c:v>
                </c:pt>
                <c:pt idx="428">
                  <c:v>838000</c:v>
                </c:pt>
                <c:pt idx="429">
                  <c:v>848017</c:v>
                </c:pt>
                <c:pt idx="430">
                  <c:v>858179</c:v>
                </c:pt>
                <c:pt idx="431">
                  <c:v>869707</c:v>
                </c:pt>
                <c:pt idx="432">
                  <c:v>881716</c:v>
                </c:pt>
                <c:pt idx="433">
                  <c:v>891688</c:v>
                </c:pt>
                <c:pt idx="434">
                  <c:v>900953</c:v>
                </c:pt>
                <c:pt idx="435">
                  <c:v>908279</c:v>
                </c:pt>
                <c:pt idx="436">
                  <c:v>916386</c:v>
                </c:pt>
                <c:pt idx="437">
                  <c:v>923990</c:v>
                </c:pt>
                <c:pt idx="438">
                  <c:v>932366</c:v>
                </c:pt>
                <c:pt idx="439">
                  <c:v>940754</c:v>
                </c:pt>
                <c:pt idx="440">
                  <c:v>947361</c:v>
                </c:pt>
                <c:pt idx="441">
                  <c:v>955807</c:v>
                </c:pt>
                <c:pt idx="442">
                  <c:v>963531</c:v>
                </c:pt>
                <c:pt idx="443">
                  <c:v>971534</c:v>
                </c:pt>
                <c:pt idx="444">
                  <c:v>978424</c:v>
                </c:pt>
                <c:pt idx="445">
                  <c:v>985632</c:v>
                </c:pt>
                <c:pt idx="446">
                  <c:v>992823</c:v>
                </c:pt>
                <c:pt idx="447">
                  <c:v>1000031</c:v>
                </c:pt>
                <c:pt idx="448">
                  <c:v>1007347</c:v>
                </c:pt>
                <c:pt idx="449">
                  <c:v>1015058</c:v>
                </c:pt>
                <c:pt idx="450">
                  <c:v>1022199</c:v>
                </c:pt>
                <c:pt idx="451">
                  <c:v>1029189</c:v>
                </c:pt>
                <c:pt idx="452">
                  <c:v>1036906</c:v>
                </c:pt>
                <c:pt idx="453">
                  <c:v>1045008</c:v>
                </c:pt>
                <c:pt idx="454">
                  <c:v>1052448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95-47EE-B1A4-3C50C5160D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7575864"/>
        <c:axId val="347572912"/>
      </c:areaChart>
      <c:dateAx>
        <c:axId val="34757586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72912"/>
        <c:crosses val="autoZero"/>
        <c:auto val="1"/>
        <c:lblOffset val="100"/>
        <c:baseTimeUnit val="days"/>
      </c:dateAx>
      <c:valAx>
        <c:axId val="34757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7586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Bild 4" descr="Logo-buerosuedplus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52" y="593040"/>
            <a:ext cx="4619472" cy="11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Bild 7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Bild 9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6341F-33BA-4CE5-B9BF-F9C630806F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Follower Development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59AA84-9AC2-46CC-B967-B81D8D83F1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Bürosüd plus GmbH</a:t>
            </a:r>
          </a:p>
        </p:txBody>
      </p:sp>
    </p:spTree>
    <p:extLst>
      <p:ext uri="{BB962C8B-B14F-4D97-AF65-F5344CB8AC3E}">
        <p14:creationId xmlns:p14="http://schemas.microsoft.com/office/powerpoint/2010/main" val="856288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8AC9F-158B-4985-B293-B131EEE0D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Table | Porsche Motorsport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E11980-9823-45D3-9D1F-A1D89A665A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00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419190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60933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9583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213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4228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3253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8422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993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481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Porsche Motorsport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1052448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397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A100EF-4BE8-4CB2-8BD0-316D1C1471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12/30/2018 - 01/29/2019</a:t>
            </a:r>
          </a:p>
        </p:txBody>
      </p:sp>
    </p:spTree>
    <p:extLst>
      <p:ext uri="{BB962C8B-B14F-4D97-AF65-F5344CB8AC3E}">
        <p14:creationId xmlns:p14="http://schemas.microsoft.com/office/powerpoint/2010/main" val="71206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57FC8-9EA1-42C6-B819-0FD936C18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Porsche Motorsport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831A89-90FD-42BF-91DE-BCA6F81DD0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95567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CD021F-7C2B-4EC5-B34F-0CF20EEE3E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11/01/2017 - 01/29/2019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6F924-6999-4A17-B712-067663CC4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926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0F3A6-B059-4D59-B852-99D687E43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Porsche Motorsport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783253-F656-41F1-BC91-4978C05E6A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51574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7FD42E-02BC-4CC8-984C-024886FF56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11/01/2017 - 01/29/2019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1FBE4-8608-45A4-A8ED-FE285CEB2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393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15B55-8839-47D9-8761-125591F53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Porsche Motorsport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B7C7B2-9EDA-4588-AE60-F7D293E58A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14566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BB60E-8421-4BDB-8E7C-9BF75E6CFC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11/01/2017 - 01/29/2019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C3E89-EE75-48FE-97DA-7AB282A9C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730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33D8E-2053-438C-80BB-5B044C1A2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 | Porsche Motorsport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A518FF-91CD-491D-9E83-CCAAB604C8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2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086C7B-C44C-4057-A9DE-0DA15842DE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11/01/2017 - 01/29/2019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710B3-6CAC-4481-AF0C-F5680629C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890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8F408-4F35-454D-9F27-0E6F6E62F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 Distribution | Porsche Motorsport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604817-7F05-4921-9DF6-D5AB3FDB42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30799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2407D-0153-480D-B828-23FC5F3F87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11/01/2017 - 01/29/2019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510988-95B7-458D-9150-B39DBCF80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399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5003E-BCE2-43DF-8E68-3DA670BB4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 Distribution Development | Porsche Motorsport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03EB29-5A23-40A3-BAED-1843F89622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10157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52EC7B-111D-4E30-8078-87305EA1EC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11/01/2017 - 01/29/2019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A480E-FA5E-47B4-8023-8DD19B861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7507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9D53725C-1829-7641-B939-1721FD7DCE93}" vid="{A2294D81-9B45-6744-A978-7650FB6020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20190129_184242</Template>
  <TotalTime>0</TotalTime>
  <Words>113</Words>
  <Application>Microsoft Office PowerPoint</Application>
  <PresentationFormat>On-screen Show (4:3)</PresentationFormat>
  <Paragraphs>38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Follower Development </vt:lpstr>
      <vt:lpstr>Twitter Followers Table | Porsche Motorsport</vt:lpstr>
      <vt:lpstr>Twitter Followers Total | Porsche Motorsport</vt:lpstr>
      <vt:lpstr>Twitter Followers Change Rate | Porsche Motorsport</vt:lpstr>
      <vt:lpstr>Twitter Followers Change | Porsche Motorsport</vt:lpstr>
      <vt:lpstr>Twitter Followers Change Per Weekday | Porsche Motorsport</vt:lpstr>
      <vt:lpstr>Twitter Follower Distribution | Porsche Motorsport</vt:lpstr>
      <vt:lpstr>Twitter Follower Distribution Development | Porsche Motorsport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 Development </dc:title>
  <dc:creator>Frederik Peiniger</dc:creator>
  <cp:lastModifiedBy>Frederik Peiniger</cp:lastModifiedBy>
  <cp:revision>1</cp:revision>
  <dcterms:created xsi:type="dcterms:W3CDTF">2019-01-29T18:42:43Z</dcterms:created>
  <dcterms:modified xsi:type="dcterms:W3CDTF">2019-01-29T18:42:53Z</dcterms:modified>
</cp:coreProperties>
</file>