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Sheet1!$A$2:$A$328</c:f>
            </c:multiLvlStrRef>
          </c:cat>
          <c:val>
            <c:numRef>
              <c:f>Sheet1!$B$2:$B$328</c:f>
            </c:numRef>
          </c:val>
          <c:smooth val="0"/>
          <c:extLst>
            <c:ext xmlns:c16="http://schemas.microsoft.com/office/drawing/2014/chart" uri="{C3380CC4-5D6E-409C-BE32-E72D297353CC}">
              <c16:uniqueId val="{00000000-FCAE-4368-A83C-7AA9A7618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580216"/>
        <c:axId val="308582512"/>
      </c:lineChart>
      <c:catAx>
        <c:axId val="308580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582512"/>
        <c:crosses val="autoZero"/>
        <c:auto val="1"/>
        <c:lblAlgn val="ctr"/>
        <c:lblOffset val="100"/>
        <c:noMultiLvlLbl val="0"/>
      </c:catAx>
      <c:valAx>
        <c:axId val="30858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580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0544D-74D5-4145-8C19-78DC7C9C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BMW Motorsport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845D32-0FB1-4A06-ACC8-1CB2DF774D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36139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36114B-566F-4FA8-A877-EAA79ED4AC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01/01/2018 - 11/23/2018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DDC2E-A9AB-4482-8E25-7A88A7F60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6774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20181126_090939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Video Views | BMW Motorsport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Video Views | BMW Motorsport</dc:title>
  <dc:creator>Administrator</dc:creator>
  <cp:lastModifiedBy>Administrator</cp:lastModifiedBy>
  <cp:revision>1</cp:revision>
  <dcterms:created xsi:type="dcterms:W3CDTF">2018-11-26T09:09:40Z</dcterms:created>
  <dcterms:modified xsi:type="dcterms:W3CDTF">2018-11-26T09:09:49Z</dcterms:modified>
</cp:coreProperties>
</file>