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Bild 4" descr="Logo-buerosuedplus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52" y="593040"/>
            <a:ext cx="4619472" cy="11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Bild 7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Bild 9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83D0B-D61A-4B54-AB30-F3E54E98E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BMW Motorsport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9907CF-D72B-401E-8E22-CB3EC89AEE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4354547"/>
              </p:ext>
            </p:extLst>
          </p:nvPr>
        </p:nvGraphicFramePr>
        <p:xfrm>
          <a:off x="457200" y="1731963"/>
          <a:ext cx="8229599" cy="332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9696721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140523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301739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43662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5511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7054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4688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089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1744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5648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9759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63602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990793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94417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7395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09250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18847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043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 Motorsport - 2018-09-14 17:47:35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Looking back at a great media launch of the BMW iFE.18.
You want to watch the car start its spectacular Virtual World Tour? Come to BMW Welt | BMW Museum from 19:30 today! #RacingBeyond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1.8590 %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453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 Motorsport - 2018-09-22 09:00:00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299 races and countless triumphs: �� Impressions from the long BMW success story in DTM. #WeKeepOnPushing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635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069EC-00B7-43E6-A249-14571BDD99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082568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E9FFD-FE5E-4187-930A-E3BC660C6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BMW Motorsport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C54EF1-6544-4186-8ED5-12D6942DD0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8230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2695445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327423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772692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79104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6998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0947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3216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6860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064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4508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7636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84295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539067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36379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3157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10920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80782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970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 Motorsport - 2018-09-09 13:20:32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BMW M4 DTM. 🔥🔥🔥 
‪Martin Tomczyk at the wheel. 🕶🕶🕶
The ‪legendary Nürburgring Nordschleife. 🌲🌲🌲    
Can it be? Yes!
And now: Let’s hope for another successful DTM race!
‪#WeKeepOnPushing ‪#DTMNuerburgring ‪#ranDTM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650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 Motorsport - 2018-09-14 16:08:59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Accelerating from 0-100km/h in 2.8 seconds. Enough time for an amazing story.
BMW i Motorsport brings you...the new BMW iFE.18.
#RacingBeyond #BMWiMotorsport #BMWi #ABBFormulaE #BMWWelt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256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871C8-377E-4819-81BD-EEAED7C4E7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413373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7369A-846A-4285-815F-19C89B7EA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BMW Motorsport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976042-E667-44F3-9940-07DA3B82A6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1021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5364170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116472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130600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5222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6031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4059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3002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2353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1334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4131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9331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13424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685848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28752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8038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23027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23116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345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 Motorsport - 2018-09-14 14:27:15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History in the making: join us live at BMW Welt | BMW Museum for the launch of the new BMW iFE.18. #RacingBeyond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519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 Motorsport - 2018-09-10 02:01:17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That's two in a row! Second IMSA GTLM class win for the #25 BMW M8 GTE! After making history at VIRginia International Raceway a few weeks ago, Alexander Sims and Connor De Phillippi do it again at WeatherTech Raceway Laguna Seca! Big congrats! After a very strong race, Jesse Krohn and John Edwards Racing finish fourth. #MISSION8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288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9389A5-DA6C-45F6-AA7C-8504DA5369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498626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ACE06-45A6-44AC-81A0-15026D6F9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BMW Motorsport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2E4B7B-AE58-478D-BA27-599ADCDD09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2797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5355576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45109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13929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54114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0172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6188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6977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6089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389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2175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7701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77218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510880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03837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2724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74417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76809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605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 Motorsport - 2018-09-09 18:38:56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podium position 🏆, a special anniversary 🎂 and five out of six BMW drivers in the points: 💪🏻 There was no shortage of reasons to celebrate for BMW on the DTM race Sunday at the Nürburgring. The best images are here. #WeKeepOnPushing #DTMNuerburgring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818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 Motorsport - 2018-09-30 19:40:29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What a BTCC finale!
Drivers’ crown 👑✅
Team title 👏🏻✅
Manufacturers’ championship 🏆✅
Congrats to Official Colin Turkington and West Surrey Racing on winning all three titles.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999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6B6D6-62A1-4617-9083-A48B309EAA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390974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94567-326F-45E2-97AE-AFD813903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BMW Motorsport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09B314-5225-4952-928C-2D1D3F29D9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5358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6831025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807648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222110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0013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7140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3715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2866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6700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5254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4304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5098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16210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26266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6402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4057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50270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86913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41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 Motorsport - 2018-09-06 14:29:36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Milestone event at the Nürburgring: the Sunday race marks BMW’s 100th race since returning to the DTM in 2012. We'll keep you updated on the latest developments in the comment fields of this post.
￼⏱ SAT: race start at 13:30hrs
￼⏱ SUN: race start at 13:30hrs (all times are local times)
#WeKeepOnPushing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068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01550E-B5D2-4B12-8234-E5ED1D2BA4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704688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42A1F-6965-443C-9622-56EA7ECD2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BMW Motorsport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5F2CB3-CC4B-4928-BA4B-3715D31A60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1462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3481436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872560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156042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36664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3635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5834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7205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3414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408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2795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519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31779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641171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86348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1952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73726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90777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153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 Motorsport - 2018-09-14 16:36:30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just cannot get enough of this beauty! Our new BMW iFE.18.
Meet us at BMW Welt | BMW Museum on Friday to witness the start of the car’s first virtual race!
#RacingBeyond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801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 Motorsport - 2018-09-08 20:03:32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What a day: podium for Bruno Spengler, a great team performance by BMW and motorsport at its best. We are looking forward to tomorrow. 🙌🏻 Impressions from Nürburgring. 🏆🔥🌳 #WeKeepOnPushing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848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9FF687-FB6F-4F9E-AB1F-79AE0618D7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824872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37CB2-194E-425D-BBE2-CF123EDF8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BMW Motorsport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E1AD2A-518A-4771-BC10-D2C6FCA564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1077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0883760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144892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444515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87707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446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1931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3065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7568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3460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9567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8504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32538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091725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90961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9224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9648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85951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12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 Motorsport - 2018-09-15 12:00:01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Book your top-class motor racing experience at the BMW Motorsport Ticketshop by 18:00 on Thursday 20.09.2018: 👉🏻 http://b.mw/ticketsAT2018
And get 20% off remaining tickets for the races at Spielberg. 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446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 Motorsport - 2018-09-20 14:29:23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It's #ThrowbackThursday again! Looking back at 2013, when BMW not only won a DTM race at the Red Bull Ring for the first time, we also celebrated a 1-2-3 for Bruno Spengler, Marco Wittmann and Timo Glock official. 🏆🏆🏆 #WeKeepOnPushing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674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BFF0C-5754-4179-95FE-17BB085808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182875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401AD-FBD3-4612-AC65-357F9C4D2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BMW Motorsport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FD1403-489D-44B1-9D1C-8584490F5C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8126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2463633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046468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955762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0247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2407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6409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5053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7407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8286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651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194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70397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189838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86494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3848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07020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70717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409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 Motorsport - 2018-09-08 10:41:38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BMW i Motorsport joins the ABB Formula E Championship in December 2018. On 14th September, the first electric race car in the history of BMW will be presented to the public. From 19:30 CEST, you can experience the future at first hand, and see the BMW iFE.18 up close at BMW Welt | BMW Museum. #RacingBeyond
For more information go to b.mw/iFE18Launch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347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 Motorsport - 2018-09-21 20:36:53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One of the world's most vibrant cities - and the new BMW iFE.18 right in the middle of it. 🌃🌃 
London was the next stop of the car's fascinating Virtual World Tour. #RacingBeyond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020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026119-6BEE-49A7-9E9D-87D6547B0D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765107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FBBCA-0BA0-4565-9506-F76A22B35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BMW Motorsport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53A0E0-CC51-441F-980F-895C812338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18815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0628762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09781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974070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51697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7162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4901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6764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6242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6722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3177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6397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43732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011457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9457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1128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41068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46241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683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 Motorsport - 2018-09-18 15:39:04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 the new BMW iFE.18’s Virtual World Tour goes on: Watch the car taking to the streets of Norway’s capital, Oslo. 🎥🎥
#RacingBeyond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532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 Motorsport - 2018-09-14 21:40:18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Join us live for something really special: the BMW iFE.18 starts its spectacular Virtual World Tour in Munich. #RacingBeyond BMW Welt | BMW Museum ABB Formula E #BMWiMotorsport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188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 Motorsport - 2018-09-09 09:34:07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Always stay on top of things.
What a great view of the BMW M8 GTE. 🐦👀
#MISSION8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896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69523C-7707-4BD3-A210-2083B75830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663430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FC4AC-E316-43C5-828F-F60790183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BMW Motorsport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F6A5A4-49E7-4D7F-B447-BB73846F6C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3311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042898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984417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77495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52002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9337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6944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9991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8217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7057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9214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6053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29890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47480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98412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1040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09464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61735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742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 Motorsport - 2018-09-20 08:46:54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Another milestone event: Saturday’s race at Red Bull Ring will be BMW’s 300th in the history of the DTM. We'll keep you updated on the latest developments in the comment fields of this post.
⏲SAT: race start at 13:30hrs
⏲SUN: race start at 13:30hrs (all times are local times)
#WeKeepOnPushing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533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 Motorsport - 2018-09-20 16:19:00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Changing numbers: from next season the BMW M235i Racing becomes the BMW M240i Racing. Do you like the upgrade? #BMWCustomerRacing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546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61EDEA-5F6D-4798-BB34-153D58674B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214214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B3F2B-6285-466F-97B5-C257CEA05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BMW Motorsport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6F5B78-FE93-4937-BAF0-8C188FD626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3210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1534479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085429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501361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54495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9794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1846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8144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9199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6476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0750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8206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58526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876991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75522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5974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61549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69271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008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 Motorsport - 2018-09-23 09:10:32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👏🏼👏🏼👏🏼 💪🏼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818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 Motorsport - 2018-09-01 14:00:09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Hell is calling 🔥: Follow the crucial phase of the sixth VLN race of the 2018 season live on BMW Motorsport Facebook.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989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 Motorsport - 2018-09-20 12:12:32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BMW i Andretti Motorsport driver Alexander Sims says... #RacingBeyond BMW i ABB Formula E Andretti Autosport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06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2FCBF1-A2DE-434E-A0C7-6EB09218B6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607886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6E918-5645-47C1-9B41-D2016F882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BMW Motorsport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9F9366-2F5A-415C-849C-6F6F93292E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4011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930789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8312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629549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1477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9622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2296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4667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5650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1028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4870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8003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21096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764977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9024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5837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68375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40053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720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 Motorsport - 2018-09-17 09:23:14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start of the BMW iFE.18‘s Virtual World Tour in Munich was a blast!
#RacingBeyond ABB Formula E BMW 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811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 Motorsport - 2018-09-19 15:17:30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BMW i Andretti Motorsport driver Antonio Felix da Costa says... #RacingBeyond BMW i ABB Formula E Andretti Autosport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936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9E0524-ABB7-48E8-B9E8-3C37913A6E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7118044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9D53725C-1829-7641-B939-1721FD7DCE93}" vid="{A2294D81-9B45-6744-A978-7650FB6020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20181112_091109</Template>
  <TotalTime>10</TotalTime>
  <Words>1058</Words>
  <Application>Microsoft Office PowerPoint</Application>
  <PresentationFormat>On-screen Show (4:3)</PresentationFormat>
  <Paragraphs>652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Facebook Own Posts Table  | BMW Motorsport - 1 of 12</vt:lpstr>
      <vt:lpstr>Facebook Own Posts Table  | BMW Motorsport - 2 of 12</vt:lpstr>
      <vt:lpstr>Facebook Own Posts Table  | BMW Motorsport - 3 of 12</vt:lpstr>
      <vt:lpstr>Facebook Own Posts Table  | BMW Motorsport - 4 of 12</vt:lpstr>
      <vt:lpstr>Facebook Own Posts Table  | BMW Motorsport - 5 of 12</vt:lpstr>
      <vt:lpstr>Facebook Own Posts Table  | BMW Motorsport - 6 of 12</vt:lpstr>
      <vt:lpstr>Facebook Own Posts Table  | BMW Motorsport - 7 of 12</vt:lpstr>
      <vt:lpstr>Facebook Own Posts Table  | BMW Motorsport - 8 of 12</vt:lpstr>
      <vt:lpstr>Facebook Own Posts Table  | BMW Motorsport - 9 of 12</vt:lpstr>
      <vt:lpstr>Facebook Own Posts Table  | BMW Motorsport - 10 of 12</vt:lpstr>
      <vt:lpstr>Facebook Own Posts Table  | BMW Motorsport - 11 of 12</vt:lpstr>
      <vt:lpstr>Facebook Own Posts Table  | BMW Motorsport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2018-11-12T09:11:09Z</dcterms:created>
  <dcterms:modified xsi:type="dcterms:W3CDTF">2018-11-12T09:21:18Z</dcterms:modified>
</cp:coreProperties>
</file>