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@BMW_Classic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0-E602-4B55-8718-90D719CF773C}"/>
            </c:ext>
          </c:extLst>
        </c:ser>
        <c:dLbls>
          <c:showLegendKey val="0"/>
          <c:showVal val="0"/>
          <c:showCatName val="0"/>
          <c:showSerName val="0"/>
          <c:showPercent val="0"/>
          <c:showBubbleSize val="0"/>
        </c:dLbls>
        <c:smooth val="0"/>
        <c:axId val="343513592"/>
        <c:axId val="343512280"/>
      </c:lineChart>
      <c:dateAx>
        <c:axId val="34351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12280"/>
        <c:crosses val="autoZero"/>
        <c:auto val="1"/>
        <c:lblOffset val="100"/>
        <c:baseTimeUnit val="days"/>
      </c:dateAx>
      <c:valAx>
        <c:axId val="34351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1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@BMW_Classic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3.6970243462579</c:v>
                </c:pt>
                <c:pt idx="363">
                  <c:v>0.69462310264986005</c:v>
                </c:pt>
                <c:pt idx="364">
                  <c:v>1.2840267077555001</c:v>
                </c:pt>
                <c:pt idx="365">
                  <c:v>0</c:v>
                </c:pt>
                <c:pt idx="366">
                  <c:v>0</c:v>
                </c:pt>
                <c:pt idx="367">
                  <c:v>0.51177072671443002</c:v>
                </c:pt>
                <c:pt idx="368">
                  <c:v>2.5693467979036</c:v>
                </c:pt>
                <c:pt idx="369">
                  <c:v>1.2005108556833</c:v>
                </c:pt>
                <c:pt idx="370">
                  <c:v>1.8112244897959</c:v>
                </c:pt>
                <c:pt idx="371">
                  <c:v>0</c:v>
                </c:pt>
                <c:pt idx="372">
                  <c:v>0</c:v>
                </c:pt>
                <c:pt idx="373">
                  <c:v>0</c:v>
                </c:pt>
                <c:pt idx="374">
                  <c:v>0.77539087326807998</c:v>
                </c:pt>
                <c:pt idx="375">
                  <c:v>0.49542682926829001</c:v>
                </c:pt>
                <c:pt idx="376">
                  <c:v>1.3578680203046001</c:v>
                </c:pt>
                <c:pt idx="377">
                  <c:v>0.67156614292954997</c:v>
                </c:pt>
                <c:pt idx="378">
                  <c:v>0.77205417035818003</c:v>
                </c:pt>
                <c:pt idx="379">
                  <c:v>1.9221041982802001</c:v>
                </c:pt>
                <c:pt idx="380">
                  <c:v>0.73872963758050003</c:v>
                </c:pt>
              </c:numCache>
            </c:numRef>
          </c:val>
          <c:smooth val="0"/>
          <c:extLst>
            <c:ext xmlns:c16="http://schemas.microsoft.com/office/drawing/2014/chart" uri="{C3380CC4-5D6E-409C-BE32-E72D297353CC}">
              <c16:uniqueId val="{00000000-F158-4094-B562-0AC296004CAE}"/>
            </c:ext>
          </c:extLst>
        </c:ser>
        <c:dLbls>
          <c:showLegendKey val="0"/>
          <c:showVal val="0"/>
          <c:showCatName val="0"/>
          <c:showSerName val="0"/>
          <c:showPercent val="0"/>
          <c:showBubbleSize val="0"/>
        </c:dLbls>
        <c:smooth val="0"/>
        <c:axId val="343514576"/>
        <c:axId val="343515232"/>
      </c:lineChart>
      <c:dateAx>
        <c:axId val="34351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15232"/>
        <c:crosses val="autoZero"/>
        <c:auto val="1"/>
        <c:lblOffset val="100"/>
        <c:baseTimeUnit val="days"/>
      </c:dateAx>
      <c:valAx>
        <c:axId val="34351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1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373073</c:v>
                </c:pt>
                <c:pt idx="362">
                  <c:v>373083</c:v>
                </c:pt>
                <c:pt idx="363">
                  <c:v>373217</c:v>
                </c:pt>
                <c:pt idx="364">
                  <c:v>373254</c:v>
                </c:pt>
                <c:pt idx="365">
                  <c:v>373244</c:v>
                </c:pt>
                <c:pt idx="366">
                  <c:v>373226</c:v>
                </c:pt>
                <c:pt idx="367">
                  <c:v>373220</c:v>
                </c:pt>
                <c:pt idx="368">
                  <c:v>373227</c:v>
                </c:pt>
                <c:pt idx="369">
                  <c:v>373213</c:v>
                </c:pt>
                <c:pt idx="370">
                  <c:v>373197</c:v>
                </c:pt>
                <c:pt idx="371">
                  <c:v>373209</c:v>
                </c:pt>
                <c:pt idx="372">
                  <c:v>373203</c:v>
                </c:pt>
                <c:pt idx="373">
                  <c:v>373195</c:v>
                </c:pt>
                <c:pt idx="374">
                  <c:v>373174</c:v>
                </c:pt>
                <c:pt idx="375">
                  <c:v>373163</c:v>
                </c:pt>
                <c:pt idx="376">
                  <c:v>373148</c:v>
                </c:pt>
                <c:pt idx="377">
                  <c:v>373130</c:v>
                </c:pt>
                <c:pt idx="378">
                  <c:v>373118</c:v>
                </c:pt>
                <c:pt idx="379">
                  <c:v>373138</c:v>
                </c:pt>
                <c:pt idx="380">
                  <c:v>373169</c:v>
                </c:pt>
              </c:numCache>
            </c:numRef>
          </c:val>
          <c:smooth val="0"/>
          <c:extLst>
            <c:ext xmlns:c16="http://schemas.microsoft.com/office/drawing/2014/chart" uri="{C3380CC4-5D6E-409C-BE32-E72D297353CC}">
              <c16:uniqueId val="{00000000-570A-4953-BB11-A1F6DE8D92C9}"/>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14032</c:v>
                </c:pt>
                <c:pt idx="362">
                  <c:v>14035</c:v>
                </c:pt>
                <c:pt idx="363">
                  <c:v>14037</c:v>
                </c:pt>
                <c:pt idx="364">
                  <c:v>14037</c:v>
                </c:pt>
                <c:pt idx="365">
                  <c:v>14039</c:v>
                </c:pt>
                <c:pt idx="366">
                  <c:v>14038</c:v>
                </c:pt>
                <c:pt idx="367">
                  <c:v>14037</c:v>
                </c:pt>
                <c:pt idx="368">
                  <c:v>14037</c:v>
                </c:pt>
                <c:pt idx="369">
                  <c:v>14036</c:v>
                </c:pt>
                <c:pt idx="370">
                  <c:v>14035</c:v>
                </c:pt>
                <c:pt idx="371">
                  <c:v>14034</c:v>
                </c:pt>
                <c:pt idx="372">
                  <c:v>14037</c:v>
                </c:pt>
                <c:pt idx="373">
                  <c:v>14039</c:v>
                </c:pt>
                <c:pt idx="374">
                  <c:v>14040</c:v>
                </c:pt>
                <c:pt idx="375">
                  <c:v>14040</c:v>
                </c:pt>
                <c:pt idx="376">
                  <c:v>14040</c:v>
                </c:pt>
                <c:pt idx="377">
                  <c:v>14042</c:v>
                </c:pt>
                <c:pt idx="378">
                  <c:v>14042</c:v>
                </c:pt>
                <c:pt idx="379">
                  <c:v>14044</c:v>
                </c:pt>
                <c:pt idx="380">
                  <c:v>14045</c:v>
                </c:pt>
              </c:numCache>
            </c:numRef>
          </c:val>
          <c:smooth val="0"/>
          <c:extLst>
            <c:ext xmlns:c16="http://schemas.microsoft.com/office/drawing/2014/chart" uri="{C3380CC4-5D6E-409C-BE32-E72D297353CC}">
              <c16:uniqueId val="{00000001-570A-4953-BB11-A1F6DE8D92C9}"/>
            </c:ext>
          </c:extLst>
        </c:ser>
        <c:dLbls>
          <c:showLegendKey val="0"/>
          <c:showVal val="0"/>
          <c:showCatName val="0"/>
          <c:showSerName val="0"/>
          <c:showPercent val="0"/>
          <c:showBubbleSize val="0"/>
        </c:dLbls>
        <c:smooth val="0"/>
        <c:axId val="343904512"/>
        <c:axId val="343905824"/>
      </c:lineChart>
      <c:dateAx>
        <c:axId val="34390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5824"/>
        <c:crosses val="autoZero"/>
        <c:auto val="1"/>
        <c:lblOffset val="100"/>
        <c:baseTimeUnit val="days"/>
      </c:dateAx>
      <c:valAx>
        <c:axId val="34390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1</c:v>
                </c:pt>
                <c:pt idx="2">
                  <c:v>0</c:v>
                </c:pt>
                <c:pt idx="3">
                  <c:v>0</c:v>
                </c:pt>
                <c:pt idx="4">
                  <c:v>0</c:v>
                </c:pt>
                <c:pt idx="5">
                  <c:v>1</c:v>
                </c:pt>
                <c:pt idx="6">
                  <c:v>1</c:v>
                </c:pt>
                <c:pt idx="7">
                  <c:v>1</c:v>
                </c:pt>
                <c:pt idx="8">
                  <c:v>2</c:v>
                </c:pt>
                <c:pt idx="9">
                  <c:v>1</c:v>
                </c:pt>
                <c:pt idx="10">
                  <c:v>2</c:v>
                </c:pt>
                <c:pt idx="11">
                  <c:v>1</c:v>
                </c:pt>
                <c:pt idx="12">
                  <c:v>2</c:v>
                </c:pt>
                <c:pt idx="13">
                  <c:v>0</c:v>
                </c:pt>
                <c:pt idx="14">
                  <c:v>2</c:v>
                </c:pt>
                <c:pt idx="15">
                  <c:v>1</c:v>
                </c:pt>
                <c:pt idx="16">
                  <c:v>2</c:v>
                </c:pt>
                <c:pt idx="17">
                  <c:v>2</c:v>
                </c:pt>
                <c:pt idx="18">
                  <c:v>0</c:v>
                </c:pt>
                <c:pt idx="19">
                  <c:v>0</c:v>
                </c:pt>
                <c:pt idx="20">
                  <c:v>1</c:v>
                </c:pt>
                <c:pt idx="21">
                  <c:v>0</c:v>
                </c:pt>
                <c:pt idx="22">
                  <c:v>0</c:v>
                </c:pt>
                <c:pt idx="23">
                  <c:v>0</c:v>
                </c:pt>
                <c:pt idx="24">
                  <c:v>1</c:v>
                </c:pt>
                <c:pt idx="25">
                  <c:v>2</c:v>
                </c:pt>
                <c:pt idx="26">
                  <c:v>0</c:v>
                </c:pt>
                <c:pt idx="27">
                  <c:v>2</c:v>
                </c:pt>
                <c:pt idx="28">
                  <c:v>1</c:v>
                </c:pt>
                <c:pt idx="29">
                  <c:v>0</c:v>
                </c:pt>
                <c:pt idx="30">
                  <c:v>0</c:v>
                </c:pt>
                <c:pt idx="31">
                  <c:v>1</c:v>
                </c:pt>
                <c:pt idx="32">
                  <c:v>1</c:v>
                </c:pt>
                <c:pt idx="33">
                  <c:v>1</c:v>
                </c:pt>
                <c:pt idx="34">
                  <c:v>1</c:v>
                </c:pt>
                <c:pt idx="35">
                  <c:v>2</c:v>
                </c:pt>
                <c:pt idx="36">
                  <c:v>1</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1</c:v>
                </c:pt>
                <c:pt idx="54">
                  <c:v>1</c:v>
                </c:pt>
                <c:pt idx="55">
                  <c:v>1</c:v>
                </c:pt>
                <c:pt idx="56">
                  <c:v>1</c:v>
                </c:pt>
                <c:pt idx="57">
                  <c:v>0</c:v>
                </c:pt>
                <c:pt idx="58">
                  <c:v>0</c:v>
                </c:pt>
                <c:pt idx="59">
                  <c:v>1</c:v>
                </c:pt>
                <c:pt idx="60">
                  <c:v>1</c:v>
                </c:pt>
                <c:pt idx="61">
                  <c:v>1</c:v>
                </c:pt>
                <c:pt idx="62">
                  <c:v>1</c:v>
                </c:pt>
                <c:pt idx="63">
                  <c:v>1</c:v>
                </c:pt>
                <c:pt idx="64">
                  <c:v>0</c:v>
                </c:pt>
                <c:pt idx="65">
                  <c:v>0</c:v>
                </c:pt>
                <c:pt idx="66">
                  <c:v>1</c:v>
                </c:pt>
                <c:pt idx="67">
                  <c:v>1</c:v>
                </c:pt>
                <c:pt idx="68">
                  <c:v>1</c:v>
                </c:pt>
                <c:pt idx="69">
                  <c:v>2</c:v>
                </c:pt>
                <c:pt idx="70">
                  <c:v>1</c:v>
                </c:pt>
                <c:pt idx="71">
                  <c:v>1</c:v>
                </c:pt>
                <c:pt idx="72">
                  <c:v>0</c:v>
                </c:pt>
                <c:pt idx="73">
                  <c:v>1</c:v>
                </c:pt>
                <c:pt idx="74">
                  <c:v>1</c:v>
                </c:pt>
                <c:pt idx="75">
                  <c:v>1</c:v>
                </c:pt>
                <c:pt idx="76">
                  <c:v>1</c:v>
                </c:pt>
                <c:pt idx="77">
                  <c:v>1</c:v>
                </c:pt>
                <c:pt idx="78">
                  <c:v>0</c:v>
                </c:pt>
                <c:pt idx="79">
                  <c:v>0</c:v>
                </c:pt>
                <c:pt idx="80">
                  <c:v>0</c:v>
                </c:pt>
                <c:pt idx="81">
                  <c:v>1</c:v>
                </c:pt>
                <c:pt idx="82">
                  <c:v>1</c:v>
                </c:pt>
                <c:pt idx="83">
                  <c:v>1</c:v>
                </c:pt>
                <c:pt idx="84">
                  <c:v>1</c:v>
                </c:pt>
                <c:pt idx="85">
                  <c:v>0</c:v>
                </c:pt>
                <c:pt idx="86">
                  <c:v>0</c:v>
                </c:pt>
                <c:pt idx="87">
                  <c:v>1</c:v>
                </c:pt>
                <c:pt idx="88">
                  <c:v>1</c:v>
                </c:pt>
                <c:pt idx="89">
                  <c:v>1</c:v>
                </c:pt>
                <c:pt idx="90">
                  <c:v>1</c:v>
                </c:pt>
                <c:pt idx="91">
                  <c:v>1</c:v>
                </c:pt>
                <c:pt idx="92">
                  <c:v>0</c:v>
                </c:pt>
                <c:pt idx="93">
                  <c:v>0</c:v>
                </c:pt>
                <c:pt idx="94">
                  <c:v>1</c:v>
                </c:pt>
                <c:pt idx="95">
                  <c:v>1</c:v>
                </c:pt>
                <c:pt idx="96">
                  <c:v>1</c:v>
                </c:pt>
                <c:pt idx="97">
                  <c:v>1</c:v>
                </c:pt>
                <c:pt idx="98">
                  <c:v>1</c:v>
                </c:pt>
                <c:pt idx="99">
                  <c:v>0</c:v>
                </c:pt>
                <c:pt idx="100">
                  <c:v>2</c:v>
                </c:pt>
                <c:pt idx="101">
                  <c:v>1</c:v>
                </c:pt>
                <c:pt idx="102">
                  <c:v>1</c:v>
                </c:pt>
                <c:pt idx="103">
                  <c:v>1</c:v>
                </c:pt>
                <c:pt idx="104">
                  <c:v>1</c:v>
                </c:pt>
                <c:pt idx="105">
                  <c:v>1</c:v>
                </c:pt>
                <c:pt idx="106">
                  <c:v>1</c:v>
                </c:pt>
                <c:pt idx="107">
                  <c:v>1</c:v>
                </c:pt>
                <c:pt idx="108">
                  <c:v>1</c:v>
                </c:pt>
                <c:pt idx="109">
                  <c:v>0</c:v>
                </c:pt>
                <c:pt idx="110">
                  <c:v>2</c:v>
                </c:pt>
                <c:pt idx="111">
                  <c:v>1</c:v>
                </c:pt>
                <c:pt idx="112">
                  <c:v>2</c:v>
                </c:pt>
                <c:pt idx="113">
                  <c:v>1</c:v>
                </c:pt>
                <c:pt idx="114">
                  <c:v>1</c:v>
                </c:pt>
                <c:pt idx="115">
                  <c:v>1</c:v>
                </c:pt>
                <c:pt idx="116">
                  <c:v>0</c:v>
                </c:pt>
                <c:pt idx="117">
                  <c:v>1</c:v>
                </c:pt>
                <c:pt idx="118">
                  <c:v>1</c:v>
                </c:pt>
                <c:pt idx="119">
                  <c:v>1</c:v>
                </c:pt>
                <c:pt idx="120">
                  <c:v>1</c:v>
                </c:pt>
                <c:pt idx="121">
                  <c:v>1</c:v>
                </c:pt>
                <c:pt idx="122">
                  <c:v>1</c:v>
                </c:pt>
                <c:pt idx="123">
                  <c:v>0</c:v>
                </c:pt>
                <c:pt idx="124">
                  <c:v>0</c:v>
                </c:pt>
                <c:pt idx="125">
                  <c:v>1</c:v>
                </c:pt>
                <c:pt idx="126">
                  <c:v>1</c:v>
                </c:pt>
                <c:pt idx="127">
                  <c:v>1</c:v>
                </c:pt>
                <c:pt idx="128">
                  <c:v>0</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0</c:v>
                </c:pt>
                <c:pt idx="143">
                  <c:v>1</c:v>
                </c:pt>
                <c:pt idx="144">
                  <c:v>1</c:v>
                </c:pt>
                <c:pt idx="145">
                  <c:v>1</c:v>
                </c:pt>
                <c:pt idx="146">
                  <c:v>1</c:v>
                </c:pt>
                <c:pt idx="147">
                  <c:v>1</c:v>
                </c:pt>
                <c:pt idx="148">
                  <c:v>1</c:v>
                </c:pt>
                <c:pt idx="149">
                  <c:v>0</c:v>
                </c:pt>
                <c:pt idx="150">
                  <c:v>1</c:v>
                </c:pt>
                <c:pt idx="151">
                  <c:v>1</c:v>
                </c:pt>
                <c:pt idx="152">
                  <c:v>1</c:v>
                </c:pt>
                <c:pt idx="153">
                  <c:v>1</c:v>
                </c:pt>
                <c:pt idx="154">
                  <c:v>1</c:v>
                </c:pt>
                <c:pt idx="155">
                  <c:v>1</c:v>
                </c:pt>
                <c:pt idx="156">
                  <c:v>0</c:v>
                </c:pt>
                <c:pt idx="157">
                  <c:v>1</c:v>
                </c:pt>
                <c:pt idx="158">
                  <c:v>1</c:v>
                </c:pt>
                <c:pt idx="159">
                  <c:v>1</c:v>
                </c:pt>
                <c:pt idx="160">
                  <c:v>1</c:v>
                </c:pt>
                <c:pt idx="161">
                  <c:v>1</c:v>
                </c:pt>
                <c:pt idx="162">
                  <c:v>1</c:v>
                </c:pt>
                <c:pt idx="163">
                  <c:v>0</c:v>
                </c:pt>
                <c:pt idx="164">
                  <c:v>1</c:v>
                </c:pt>
                <c:pt idx="165">
                  <c:v>1</c:v>
                </c:pt>
                <c:pt idx="166">
                  <c:v>1</c:v>
                </c:pt>
                <c:pt idx="167">
                  <c:v>1</c:v>
                </c:pt>
                <c:pt idx="168">
                  <c:v>1</c:v>
                </c:pt>
                <c:pt idx="169">
                  <c:v>0</c:v>
                </c:pt>
                <c:pt idx="170">
                  <c:v>0</c:v>
                </c:pt>
                <c:pt idx="171">
                  <c:v>1</c:v>
                </c:pt>
                <c:pt idx="172">
                  <c:v>1</c:v>
                </c:pt>
                <c:pt idx="173">
                  <c:v>1</c:v>
                </c:pt>
                <c:pt idx="174">
                  <c:v>1</c:v>
                </c:pt>
                <c:pt idx="175">
                  <c:v>2</c:v>
                </c:pt>
                <c:pt idx="176">
                  <c:v>1</c:v>
                </c:pt>
                <c:pt idx="177">
                  <c:v>1</c:v>
                </c:pt>
                <c:pt idx="178">
                  <c:v>1</c:v>
                </c:pt>
                <c:pt idx="179">
                  <c:v>1</c:v>
                </c:pt>
                <c:pt idx="180">
                  <c:v>1</c:v>
                </c:pt>
                <c:pt idx="181">
                  <c:v>1</c:v>
                </c:pt>
                <c:pt idx="182">
                  <c:v>2</c:v>
                </c:pt>
                <c:pt idx="183">
                  <c:v>1</c:v>
                </c:pt>
                <c:pt idx="184">
                  <c:v>1</c:v>
                </c:pt>
                <c:pt idx="185">
                  <c:v>1</c:v>
                </c:pt>
                <c:pt idx="186">
                  <c:v>1</c:v>
                </c:pt>
                <c:pt idx="187">
                  <c:v>1</c:v>
                </c:pt>
                <c:pt idx="188">
                  <c:v>1</c:v>
                </c:pt>
                <c:pt idx="189">
                  <c:v>1</c:v>
                </c:pt>
                <c:pt idx="190">
                  <c:v>1</c:v>
                </c:pt>
                <c:pt idx="191">
                  <c:v>1</c:v>
                </c:pt>
                <c:pt idx="192">
                  <c:v>1</c:v>
                </c:pt>
                <c:pt idx="193">
                  <c:v>1</c:v>
                </c:pt>
                <c:pt idx="194">
                  <c:v>1</c:v>
                </c:pt>
                <c:pt idx="195">
                  <c:v>0</c:v>
                </c:pt>
                <c:pt idx="196">
                  <c:v>1</c:v>
                </c:pt>
                <c:pt idx="197">
                  <c:v>0</c:v>
                </c:pt>
                <c:pt idx="198">
                  <c:v>0</c:v>
                </c:pt>
                <c:pt idx="199">
                  <c:v>2</c:v>
                </c:pt>
                <c:pt idx="200">
                  <c:v>1</c:v>
                </c:pt>
                <c:pt idx="201">
                  <c:v>1</c:v>
                </c:pt>
                <c:pt idx="202">
                  <c:v>1</c:v>
                </c:pt>
                <c:pt idx="203">
                  <c:v>3</c:v>
                </c:pt>
                <c:pt idx="204">
                  <c:v>1</c:v>
                </c:pt>
                <c:pt idx="205">
                  <c:v>0</c:v>
                </c:pt>
                <c:pt idx="206">
                  <c:v>1</c:v>
                </c:pt>
                <c:pt idx="207">
                  <c:v>1</c:v>
                </c:pt>
                <c:pt idx="208">
                  <c:v>1</c:v>
                </c:pt>
                <c:pt idx="209">
                  <c:v>1</c:v>
                </c:pt>
                <c:pt idx="210">
                  <c:v>1</c:v>
                </c:pt>
                <c:pt idx="211">
                  <c:v>1</c:v>
                </c:pt>
                <c:pt idx="212">
                  <c:v>1</c:v>
                </c:pt>
                <c:pt idx="213">
                  <c:v>1</c:v>
                </c:pt>
                <c:pt idx="214">
                  <c:v>1</c:v>
                </c:pt>
                <c:pt idx="215">
                  <c:v>1</c:v>
                </c:pt>
                <c:pt idx="216">
                  <c:v>1</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1</c:v>
                </c:pt>
                <c:pt idx="232">
                  <c:v>0</c:v>
                </c:pt>
                <c:pt idx="233">
                  <c:v>0</c:v>
                </c:pt>
                <c:pt idx="234">
                  <c:v>1</c:v>
                </c:pt>
                <c:pt idx="235">
                  <c:v>1</c:v>
                </c:pt>
                <c:pt idx="236">
                  <c:v>1</c:v>
                </c:pt>
                <c:pt idx="237">
                  <c:v>1</c:v>
                </c:pt>
                <c:pt idx="238">
                  <c:v>1</c:v>
                </c:pt>
                <c:pt idx="239">
                  <c:v>0</c:v>
                </c:pt>
                <c:pt idx="240">
                  <c:v>1</c:v>
                </c:pt>
                <c:pt idx="241">
                  <c:v>0</c:v>
                </c:pt>
                <c:pt idx="242">
                  <c:v>0</c:v>
                </c:pt>
                <c:pt idx="243">
                  <c:v>1</c:v>
                </c:pt>
                <c:pt idx="244">
                  <c:v>1</c:v>
                </c:pt>
                <c:pt idx="245">
                  <c:v>1</c:v>
                </c:pt>
                <c:pt idx="246">
                  <c:v>0</c:v>
                </c:pt>
                <c:pt idx="247">
                  <c:v>1</c:v>
                </c:pt>
                <c:pt idx="248">
                  <c:v>1</c:v>
                </c:pt>
                <c:pt idx="249">
                  <c:v>1</c:v>
                </c:pt>
                <c:pt idx="250">
                  <c:v>1</c:v>
                </c:pt>
                <c:pt idx="251">
                  <c:v>1</c:v>
                </c:pt>
                <c:pt idx="252">
                  <c:v>1</c:v>
                </c:pt>
                <c:pt idx="253">
                  <c:v>1</c:v>
                </c:pt>
                <c:pt idx="254">
                  <c:v>0</c:v>
                </c:pt>
                <c:pt idx="255">
                  <c:v>1</c:v>
                </c:pt>
                <c:pt idx="256">
                  <c:v>1</c:v>
                </c:pt>
                <c:pt idx="257">
                  <c:v>1</c:v>
                </c:pt>
                <c:pt idx="258">
                  <c:v>1</c:v>
                </c:pt>
                <c:pt idx="259">
                  <c:v>1</c:v>
                </c:pt>
                <c:pt idx="260">
                  <c:v>0</c:v>
                </c:pt>
                <c:pt idx="261">
                  <c:v>0</c:v>
                </c:pt>
                <c:pt idx="262">
                  <c:v>1</c:v>
                </c:pt>
                <c:pt idx="263">
                  <c:v>1</c:v>
                </c:pt>
                <c:pt idx="264">
                  <c:v>1</c:v>
                </c:pt>
                <c:pt idx="265">
                  <c:v>0</c:v>
                </c:pt>
                <c:pt idx="266">
                  <c:v>0</c:v>
                </c:pt>
                <c:pt idx="267">
                  <c:v>3</c:v>
                </c:pt>
                <c:pt idx="268">
                  <c:v>1</c:v>
                </c:pt>
                <c:pt idx="269">
                  <c:v>2</c:v>
                </c:pt>
                <c:pt idx="270">
                  <c:v>1</c:v>
                </c:pt>
                <c:pt idx="271">
                  <c:v>1</c:v>
                </c:pt>
                <c:pt idx="272">
                  <c:v>1</c:v>
                </c:pt>
                <c:pt idx="273">
                  <c:v>1</c:v>
                </c:pt>
                <c:pt idx="274">
                  <c:v>0</c:v>
                </c:pt>
                <c:pt idx="275">
                  <c:v>0</c:v>
                </c:pt>
                <c:pt idx="276">
                  <c:v>1</c:v>
                </c:pt>
                <c:pt idx="277">
                  <c:v>1</c:v>
                </c:pt>
                <c:pt idx="278">
                  <c:v>1</c:v>
                </c:pt>
                <c:pt idx="279">
                  <c:v>1</c:v>
                </c:pt>
                <c:pt idx="280">
                  <c:v>1</c:v>
                </c:pt>
                <c:pt idx="281">
                  <c:v>0</c:v>
                </c:pt>
                <c:pt idx="282">
                  <c:v>0</c:v>
                </c:pt>
                <c:pt idx="283">
                  <c:v>1</c:v>
                </c:pt>
                <c:pt idx="284">
                  <c:v>1</c:v>
                </c:pt>
                <c:pt idx="285">
                  <c:v>1</c:v>
                </c:pt>
                <c:pt idx="286">
                  <c:v>1</c:v>
                </c:pt>
                <c:pt idx="287">
                  <c:v>1</c:v>
                </c:pt>
                <c:pt idx="288">
                  <c:v>0</c:v>
                </c:pt>
                <c:pt idx="289">
                  <c:v>0</c:v>
                </c:pt>
                <c:pt idx="290">
                  <c:v>1</c:v>
                </c:pt>
                <c:pt idx="291">
                  <c:v>1</c:v>
                </c:pt>
                <c:pt idx="292">
                  <c:v>1</c:v>
                </c:pt>
                <c:pt idx="293">
                  <c:v>1</c:v>
                </c:pt>
                <c:pt idx="294">
                  <c:v>1</c:v>
                </c:pt>
                <c:pt idx="295">
                  <c:v>1</c:v>
                </c:pt>
                <c:pt idx="296">
                  <c:v>1</c:v>
                </c:pt>
                <c:pt idx="297">
                  <c:v>1</c:v>
                </c:pt>
                <c:pt idx="298">
                  <c:v>1</c:v>
                </c:pt>
                <c:pt idx="299">
                  <c:v>1</c:v>
                </c:pt>
                <c:pt idx="300">
                  <c:v>1</c:v>
                </c:pt>
                <c:pt idx="301">
                  <c:v>1</c:v>
                </c:pt>
                <c:pt idx="302">
                  <c:v>0</c:v>
                </c:pt>
                <c:pt idx="303">
                  <c:v>1</c:v>
                </c:pt>
                <c:pt idx="304">
                  <c:v>1</c:v>
                </c:pt>
                <c:pt idx="305">
                  <c:v>1</c:v>
                </c:pt>
                <c:pt idx="306">
                  <c:v>1</c:v>
                </c:pt>
                <c:pt idx="307">
                  <c:v>2</c:v>
                </c:pt>
                <c:pt idx="308">
                  <c:v>1</c:v>
                </c:pt>
                <c:pt idx="309">
                  <c:v>1</c:v>
                </c:pt>
                <c:pt idx="310">
                  <c:v>0</c:v>
                </c:pt>
                <c:pt idx="311">
                  <c:v>1</c:v>
                </c:pt>
                <c:pt idx="312">
                  <c:v>1</c:v>
                </c:pt>
                <c:pt idx="313">
                  <c:v>1</c:v>
                </c:pt>
                <c:pt idx="314">
                  <c:v>1</c:v>
                </c:pt>
                <c:pt idx="315">
                  <c:v>1</c:v>
                </c:pt>
                <c:pt idx="316">
                  <c:v>1</c:v>
                </c:pt>
                <c:pt idx="317">
                  <c:v>0</c:v>
                </c:pt>
                <c:pt idx="318">
                  <c:v>1</c:v>
                </c:pt>
                <c:pt idx="319">
                  <c:v>1</c:v>
                </c:pt>
                <c:pt idx="320">
                  <c:v>1</c:v>
                </c:pt>
                <c:pt idx="321">
                  <c:v>1</c:v>
                </c:pt>
                <c:pt idx="322">
                  <c:v>1</c:v>
                </c:pt>
                <c:pt idx="323">
                  <c:v>0</c:v>
                </c:pt>
                <c:pt idx="324">
                  <c:v>0</c:v>
                </c:pt>
                <c:pt idx="325">
                  <c:v>1</c:v>
                </c:pt>
                <c:pt idx="326">
                  <c:v>1</c:v>
                </c:pt>
                <c:pt idx="327">
                  <c:v>1</c:v>
                </c:pt>
                <c:pt idx="328">
                  <c:v>1</c:v>
                </c:pt>
                <c:pt idx="329">
                  <c:v>1</c:v>
                </c:pt>
                <c:pt idx="330">
                  <c:v>0</c:v>
                </c:pt>
                <c:pt idx="331">
                  <c:v>0</c:v>
                </c:pt>
                <c:pt idx="332">
                  <c:v>1</c:v>
                </c:pt>
                <c:pt idx="333">
                  <c:v>1</c:v>
                </c:pt>
                <c:pt idx="334">
                  <c:v>1</c:v>
                </c:pt>
                <c:pt idx="335">
                  <c:v>1</c:v>
                </c:pt>
                <c:pt idx="336">
                  <c:v>1</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1</c:v>
                </c:pt>
                <c:pt idx="354">
                  <c:v>1</c:v>
                </c:pt>
                <c:pt idx="355">
                  <c:v>1</c:v>
                </c:pt>
                <c:pt idx="356">
                  <c:v>1</c:v>
                </c:pt>
                <c:pt idx="357">
                  <c:v>1</c:v>
                </c:pt>
                <c:pt idx="358">
                  <c:v>0</c:v>
                </c:pt>
                <c:pt idx="359">
                  <c:v>0</c:v>
                </c:pt>
                <c:pt idx="360">
                  <c:v>1</c:v>
                </c:pt>
                <c:pt idx="361">
                  <c:v>1</c:v>
                </c:pt>
                <c:pt idx="362">
                  <c:v>1</c:v>
                </c:pt>
                <c:pt idx="363">
                  <c:v>2</c:v>
                </c:pt>
                <c:pt idx="364">
                  <c:v>1</c:v>
                </c:pt>
                <c:pt idx="365">
                  <c:v>0</c:v>
                </c:pt>
                <c:pt idx="366">
                  <c:v>0</c:v>
                </c:pt>
                <c:pt idx="367">
                  <c:v>1</c:v>
                </c:pt>
                <c:pt idx="368">
                  <c:v>1</c:v>
                </c:pt>
                <c:pt idx="369">
                  <c:v>1</c:v>
                </c:pt>
                <c:pt idx="370">
                  <c:v>1</c:v>
                </c:pt>
                <c:pt idx="371">
                  <c:v>0</c:v>
                </c:pt>
                <c:pt idx="372">
                  <c:v>1</c:v>
                </c:pt>
                <c:pt idx="373">
                  <c:v>0</c:v>
                </c:pt>
                <c:pt idx="374">
                  <c:v>1</c:v>
                </c:pt>
                <c:pt idx="375">
                  <c:v>1</c:v>
                </c:pt>
                <c:pt idx="376">
                  <c:v>1</c:v>
                </c:pt>
                <c:pt idx="377">
                  <c:v>1</c:v>
                </c:pt>
                <c:pt idx="378">
                  <c:v>1</c:v>
                </c:pt>
                <c:pt idx="379">
                  <c:v>1</c:v>
                </c:pt>
                <c:pt idx="380">
                  <c:v>1</c:v>
                </c:pt>
              </c:numCache>
            </c:numRef>
          </c:val>
          <c:smooth val="0"/>
          <c:extLst>
            <c:ext xmlns:c16="http://schemas.microsoft.com/office/drawing/2014/chart" uri="{C3380CC4-5D6E-409C-BE32-E72D297353CC}">
              <c16:uniqueId val="{00000000-5733-4AF8-A72D-52B3D26A6755}"/>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3</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1</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1</c:v>
                </c:pt>
                <c:pt idx="176">
                  <c:v>0</c:v>
                </c:pt>
                <c:pt idx="177">
                  <c:v>0</c:v>
                </c:pt>
                <c:pt idx="178">
                  <c:v>0</c:v>
                </c:pt>
                <c:pt idx="179">
                  <c:v>0</c:v>
                </c:pt>
                <c:pt idx="180">
                  <c:v>0</c:v>
                </c:pt>
                <c:pt idx="181">
                  <c:v>0</c:v>
                </c:pt>
                <c:pt idx="182">
                  <c:v>1</c:v>
                </c:pt>
                <c:pt idx="183">
                  <c:v>0</c:v>
                </c:pt>
                <c:pt idx="184">
                  <c:v>1</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1</c:v>
                </c:pt>
                <c:pt idx="232">
                  <c:v>0</c:v>
                </c:pt>
                <c:pt idx="233">
                  <c:v>0</c:v>
                </c:pt>
                <c:pt idx="234">
                  <c:v>0</c:v>
                </c:pt>
                <c:pt idx="235">
                  <c:v>1</c:v>
                </c:pt>
                <c:pt idx="236">
                  <c:v>1</c:v>
                </c:pt>
                <c:pt idx="237">
                  <c:v>2</c:v>
                </c:pt>
                <c:pt idx="238">
                  <c:v>0</c:v>
                </c:pt>
                <c:pt idx="239">
                  <c:v>0</c:v>
                </c:pt>
                <c:pt idx="240">
                  <c:v>0</c:v>
                </c:pt>
                <c:pt idx="241">
                  <c:v>0</c:v>
                </c:pt>
                <c:pt idx="242">
                  <c:v>0</c:v>
                </c:pt>
                <c:pt idx="243">
                  <c:v>1</c:v>
                </c:pt>
                <c:pt idx="244">
                  <c:v>0</c:v>
                </c:pt>
                <c:pt idx="245">
                  <c:v>1</c:v>
                </c:pt>
                <c:pt idx="246">
                  <c:v>0</c:v>
                </c:pt>
                <c:pt idx="247">
                  <c:v>0</c:v>
                </c:pt>
                <c:pt idx="248">
                  <c:v>1</c:v>
                </c:pt>
                <c:pt idx="249">
                  <c:v>1</c:v>
                </c:pt>
                <c:pt idx="250">
                  <c:v>1</c:v>
                </c:pt>
                <c:pt idx="251">
                  <c:v>1</c:v>
                </c:pt>
                <c:pt idx="252">
                  <c:v>1</c:v>
                </c:pt>
                <c:pt idx="253">
                  <c:v>0</c:v>
                </c:pt>
                <c:pt idx="254">
                  <c:v>1</c:v>
                </c:pt>
                <c:pt idx="255">
                  <c:v>1</c:v>
                </c:pt>
                <c:pt idx="256">
                  <c:v>2</c:v>
                </c:pt>
                <c:pt idx="257">
                  <c:v>1</c:v>
                </c:pt>
                <c:pt idx="258">
                  <c:v>1</c:v>
                </c:pt>
                <c:pt idx="259">
                  <c:v>1</c:v>
                </c:pt>
                <c:pt idx="260">
                  <c:v>0</c:v>
                </c:pt>
                <c:pt idx="261">
                  <c:v>0</c:v>
                </c:pt>
                <c:pt idx="262">
                  <c:v>0</c:v>
                </c:pt>
                <c:pt idx="263">
                  <c:v>1</c:v>
                </c:pt>
                <c:pt idx="264">
                  <c:v>1</c:v>
                </c:pt>
                <c:pt idx="265">
                  <c:v>1</c:v>
                </c:pt>
                <c:pt idx="266">
                  <c:v>0</c:v>
                </c:pt>
                <c:pt idx="267">
                  <c:v>3</c:v>
                </c:pt>
                <c:pt idx="268">
                  <c:v>1</c:v>
                </c:pt>
                <c:pt idx="269">
                  <c:v>0</c:v>
                </c:pt>
                <c:pt idx="270">
                  <c:v>1</c:v>
                </c:pt>
                <c:pt idx="271">
                  <c:v>3</c:v>
                </c:pt>
                <c:pt idx="272">
                  <c:v>0</c:v>
                </c:pt>
                <c:pt idx="273">
                  <c:v>0</c:v>
                </c:pt>
                <c:pt idx="274">
                  <c:v>0</c:v>
                </c:pt>
                <c:pt idx="275">
                  <c:v>0</c:v>
                </c:pt>
                <c:pt idx="276">
                  <c:v>1</c:v>
                </c:pt>
                <c:pt idx="277">
                  <c:v>4</c:v>
                </c:pt>
                <c:pt idx="278">
                  <c:v>0</c:v>
                </c:pt>
                <c:pt idx="279">
                  <c:v>1</c:v>
                </c:pt>
                <c:pt idx="280">
                  <c:v>1</c:v>
                </c:pt>
                <c:pt idx="281">
                  <c:v>0</c:v>
                </c:pt>
                <c:pt idx="282">
                  <c:v>0</c:v>
                </c:pt>
                <c:pt idx="283">
                  <c:v>1</c:v>
                </c:pt>
                <c:pt idx="284">
                  <c:v>0</c:v>
                </c:pt>
                <c:pt idx="285">
                  <c:v>1</c:v>
                </c:pt>
                <c:pt idx="286">
                  <c:v>0</c:v>
                </c:pt>
                <c:pt idx="287">
                  <c:v>1</c:v>
                </c:pt>
                <c:pt idx="288">
                  <c:v>0</c:v>
                </c:pt>
                <c:pt idx="289">
                  <c:v>0</c:v>
                </c:pt>
                <c:pt idx="290">
                  <c:v>1</c:v>
                </c:pt>
                <c:pt idx="291">
                  <c:v>1</c:v>
                </c:pt>
                <c:pt idx="292">
                  <c:v>1</c:v>
                </c:pt>
                <c:pt idx="293">
                  <c:v>0</c:v>
                </c:pt>
                <c:pt idx="294">
                  <c:v>1</c:v>
                </c:pt>
                <c:pt idx="295">
                  <c:v>0</c:v>
                </c:pt>
                <c:pt idx="296">
                  <c:v>0</c:v>
                </c:pt>
                <c:pt idx="297">
                  <c:v>1</c:v>
                </c:pt>
                <c:pt idx="298">
                  <c:v>0</c:v>
                </c:pt>
                <c:pt idx="299">
                  <c:v>1</c:v>
                </c:pt>
                <c:pt idx="300">
                  <c:v>0</c:v>
                </c:pt>
                <c:pt idx="301">
                  <c:v>1</c:v>
                </c:pt>
                <c:pt idx="302">
                  <c:v>0</c:v>
                </c:pt>
                <c:pt idx="303">
                  <c:v>0</c:v>
                </c:pt>
                <c:pt idx="304">
                  <c:v>1</c:v>
                </c:pt>
                <c:pt idx="305">
                  <c:v>0</c:v>
                </c:pt>
                <c:pt idx="306">
                  <c:v>0</c:v>
                </c:pt>
                <c:pt idx="307">
                  <c:v>1</c:v>
                </c:pt>
                <c:pt idx="308">
                  <c:v>1</c:v>
                </c:pt>
                <c:pt idx="309">
                  <c:v>0</c:v>
                </c:pt>
                <c:pt idx="310">
                  <c:v>0</c:v>
                </c:pt>
                <c:pt idx="311">
                  <c:v>1</c:v>
                </c:pt>
                <c:pt idx="312">
                  <c:v>0</c:v>
                </c:pt>
                <c:pt idx="313">
                  <c:v>0</c:v>
                </c:pt>
                <c:pt idx="314">
                  <c:v>1</c:v>
                </c:pt>
                <c:pt idx="315">
                  <c:v>1</c:v>
                </c:pt>
                <c:pt idx="316">
                  <c:v>0</c:v>
                </c:pt>
                <c:pt idx="317">
                  <c:v>0</c:v>
                </c:pt>
                <c:pt idx="318">
                  <c:v>1</c:v>
                </c:pt>
                <c:pt idx="319">
                  <c:v>0</c:v>
                </c:pt>
                <c:pt idx="320">
                  <c:v>1</c:v>
                </c:pt>
                <c:pt idx="321">
                  <c:v>0</c:v>
                </c:pt>
                <c:pt idx="322">
                  <c:v>0</c:v>
                </c:pt>
                <c:pt idx="323">
                  <c:v>0</c:v>
                </c:pt>
                <c:pt idx="324">
                  <c:v>0</c:v>
                </c:pt>
                <c:pt idx="325">
                  <c:v>1</c:v>
                </c:pt>
                <c:pt idx="326">
                  <c:v>0</c:v>
                </c:pt>
                <c:pt idx="327">
                  <c:v>1</c:v>
                </c:pt>
                <c:pt idx="328">
                  <c:v>0</c:v>
                </c:pt>
                <c:pt idx="329">
                  <c:v>1</c:v>
                </c:pt>
                <c:pt idx="330">
                  <c:v>0</c:v>
                </c:pt>
                <c:pt idx="331">
                  <c:v>0</c:v>
                </c:pt>
                <c:pt idx="332">
                  <c:v>0</c:v>
                </c:pt>
                <c:pt idx="333">
                  <c:v>0</c:v>
                </c:pt>
                <c:pt idx="334">
                  <c:v>1</c:v>
                </c:pt>
                <c:pt idx="335">
                  <c:v>0</c:v>
                </c:pt>
                <c:pt idx="336">
                  <c:v>1</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1</c:v>
                </c:pt>
                <c:pt idx="354">
                  <c:v>0</c:v>
                </c:pt>
                <c:pt idx="355">
                  <c:v>0</c:v>
                </c:pt>
                <c:pt idx="356">
                  <c:v>0</c:v>
                </c:pt>
                <c:pt idx="357">
                  <c:v>1</c:v>
                </c:pt>
                <c:pt idx="358">
                  <c:v>0</c:v>
                </c:pt>
                <c:pt idx="359">
                  <c:v>0</c:v>
                </c:pt>
                <c:pt idx="360">
                  <c:v>1</c:v>
                </c:pt>
                <c:pt idx="361">
                  <c:v>1</c:v>
                </c:pt>
                <c:pt idx="362">
                  <c:v>1</c:v>
                </c:pt>
                <c:pt idx="363">
                  <c:v>1</c:v>
                </c:pt>
                <c:pt idx="364">
                  <c:v>1</c:v>
                </c:pt>
                <c:pt idx="365">
                  <c:v>0</c:v>
                </c:pt>
                <c:pt idx="366">
                  <c:v>0</c:v>
                </c:pt>
                <c:pt idx="367">
                  <c:v>0</c:v>
                </c:pt>
                <c:pt idx="368">
                  <c:v>0</c:v>
                </c:pt>
                <c:pt idx="369">
                  <c:v>1</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1-5733-4AF8-A72D-52B3D26A6755}"/>
            </c:ext>
          </c:extLst>
        </c:ser>
        <c:dLbls>
          <c:showLegendKey val="0"/>
          <c:showVal val="0"/>
          <c:showCatName val="0"/>
          <c:showSerName val="0"/>
          <c:showPercent val="0"/>
          <c:showBubbleSize val="0"/>
        </c:dLbls>
        <c:smooth val="0"/>
        <c:axId val="344786128"/>
        <c:axId val="344779568"/>
      </c:lineChart>
      <c:dateAx>
        <c:axId val="34478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79568"/>
        <c:crosses val="autoZero"/>
        <c:auto val="1"/>
        <c:lblOffset val="100"/>
        <c:baseTimeUnit val="days"/>
      </c:dateAx>
      <c:valAx>
        <c:axId val="34477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8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Group Classic</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2.9270887297724001E-2</c:v>
                </c:pt>
                <c:pt idx="1">
                  <c:v>2.1906615228796E-2</c:v>
                </c:pt>
                <c:pt idx="2">
                  <c:v>0.22387870519024</c:v>
                </c:pt>
                <c:pt idx="3">
                  <c:v>3.0705699633176001E-2</c:v>
                </c:pt>
                <c:pt idx="4">
                  <c:v>0.17257816449421001</c:v>
                </c:pt>
                <c:pt idx="5">
                  <c:v>0</c:v>
                </c:pt>
              </c:numCache>
            </c:numRef>
          </c:val>
          <c:extLst>
            <c:ext xmlns:c16="http://schemas.microsoft.com/office/drawing/2014/chart" uri="{C3380CC4-5D6E-409C-BE32-E72D297353CC}">
              <c16:uniqueId val="{00000000-101A-49FA-95E6-E52276E83709}"/>
            </c:ext>
          </c:extLst>
        </c:ser>
        <c:ser>
          <c:idx val="1"/>
          <c:order val="1"/>
          <c:tx>
            <c:strRef>
              <c:f>Sheet1!$C$1</c:f>
              <c:strCache>
                <c:ptCount val="1"/>
                <c:pt idx="0">
                  <c:v>Concorso d'Eleganza Villa d'Este</c:v>
                </c:pt>
              </c:strCache>
            </c:strRef>
          </c:tx>
          <c:spPr>
            <a:solidFill>
              <a:schemeClr val="accent2"/>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Sheet1!$C$2:$C$7</c:f>
              <c:numCache>
                <c:formatCode>General</c:formatCode>
                <c:ptCount val="6"/>
                <c:pt idx="0">
                  <c:v>0</c:v>
                </c:pt>
                <c:pt idx="1">
                  <c:v>0</c:v>
                </c:pt>
                <c:pt idx="2">
                  <c:v>0.65119699273436005</c:v>
                </c:pt>
              </c:numCache>
            </c:numRef>
          </c:val>
          <c:extLst>
            <c:ext xmlns:c16="http://schemas.microsoft.com/office/drawing/2014/chart" uri="{C3380CC4-5D6E-409C-BE32-E72D297353CC}">
              <c16:uniqueId val="{00000001-101A-49FA-95E6-E52276E83709}"/>
            </c:ext>
          </c:extLst>
        </c:ser>
        <c:dLbls>
          <c:showLegendKey val="0"/>
          <c:showVal val="0"/>
          <c:showCatName val="0"/>
          <c:showSerName val="0"/>
          <c:showPercent val="0"/>
          <c:showBubbleSize val="0"/>
        </c:dLbls>
        <c:gapWidth val="219"/>
        <c:overlap val="-27"/>
        <c:axId val="346674056"/>
        <c:axId val="346674384"/>
      </c:barChart>
      <c:catAx>
        <c:axId val="34667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4384"/>
        <c:crosses val="autoZero"/>
        <c:auto val="1"/>
        <c:lblAlgn val="ctr"/>
        <c:lblOffset val="100"/>
        <c:noMultiLvlLbl val="0"/>
      </c:catAx>
      <c:valAx>
        <c:axId val="34667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387105</c:v>
                </c:pt>
                <c:pt idx="362">
                  <c:v>387118</c:v>
                </c:pt>
                <c:pt idx="363">
                  <c:v>387254</c:v>
                </c:pt>
                <c:pt idx="364">
                  <c:v>387291</c:v>
                </c:pt>
                <c:pt idx="365">
                  <c:v>387283</c:v>
                </c:pt>
                <c:pt idx="366">
                  <c:v>387264</c:v>
                </c:pt>
                <c:pt idx="367">
                  <c:v>387257</c:v>
                </c:pt>
                <c:pt idx="368">
                  <c:v>387264</c:v>
                </c:pt>
                <c:pt idx="369">
                  <c:v>387249</c:v>
                </c:pt>
                <c:pt idx="370">
                  <c:v>387232</c:v>
                </c:pt>
                <c:pt idx="371">
                  <c:v>387243</c:v>
                </c:pt>
                <c:pt idx="372">
                  <c:v>387240</c:v>
                </c:pt>
                <c:pt idx="373">
                  <c:v>387234</c:v>
                </c:pt>
                <c:pt idx="374">
                  <c:v>387214</c:v>
                </c:pt>
                <c:pt idx="375">
                  <c:v>387203</c:v>
                </c:pt>
                <c:pt idx="376">
                  <c:v>387188</c:v>
                </c:pt>
                <c:pt idx="377">
                  <c:v>387172</c:v>
                </c:pt>
                <c:pt idx="378">
                  <c:v>387160</c:v>
                </c:pt>
                <c:pt idx="379">
                  <c:v>387182</c:v>
                </c:pt>
                <c:pt idx="380">
                  <c:v>387214</c:v>
                </c:pt>
              </c:numCache>
            </c:numRef>
          </c:val>
          <c:smooth val="0"/>
          <c:extLst>
            <c:ext xmlns:c16="http://schemas.microsoft.com/office/drawing/2014/chart" uri="{C3380CC4-5D6E-409C-BE32-E72D297353CC}">
              <c16:uniqueId val="{00000000-B832-45DB-8868-6EBC70586F9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1-B832-45DB-8868-6EBC70586F9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2-B832-45DB-8868-6EBC70586F91}"/>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B832-45DB-8868-6EBC70586F91}"/>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B832-45DB-8868-6EBC70586F91}"/>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384263</c:v>
                </c:pt>
                <c:pt idx="270">
                  <c:v>384720</c:v>
                </c:pt>
                <c:pt idx="271">
                  <c:v>385165</c:v>
                </c:pt>
                <c:pt idx="272">
                  <c:v>385676</c:v>
                </c:pt>
                <c:pt idx="273">
                  <c:v>386042</c:v>
                </c:pt>
                <c:pt idx="274">
                  <c:v>386384</c:v>
                </c:pt>
                <c:pt idx="275">
                  <c:v>386813</c:v>
                </c:pt>
                <c:pt idx="276">
                  <c:v>387144</c:v>
                </c:pt>
                <c:pt idx="277">
                  <c:v>387552</c:v>
                </c:pt>
                <c:pt idx="278">
                  <c:v>387932</c:v>
                </c:pt>
                <c:pt idx="279">
                  <c:v>388354</c:v>
                </c:pt>
                <c:pt idx="280">
                  <c:v>388750</c:v>
                </c:pt>
                <c:pt idx="281">
                  <c:v>389153</c:v>
                </c:pt>
                <c:pt idx="282">
                  <c:v>389662</c:v>
                </c:pt>
                <c:pt idx="283">
                  <c:v>390274</c:v>
                </c:pt>
                <c:pt idx="284">
                  <c:v>390737</c:v>
                </c:pt>
                <c:pt idx="285">
                  <c:v>391064</c:v>
                </c:pt>
                <c:pt idx="286">
                  <c:v>391617</c:v>
                </c:pt>
                <c:pt idx="287">
                  <c:v>392238</c:v>
                </c:pt>
                <c:pt idx="288">
                  <c:v>392462</c:v>
                </c:pt>
                <c:pt idx="289">
                  <c:v>392986</c:v>
                </c:pt>
                <c:pt idx="290">
                  <c:v>393376</c:v>
                </c:pt>
                <c:pt idx="291">
                  <c:v>394034</c:v>
                </c:pt>
                <c:pt idx="292">
                  <c:v>394471</c:v>
                </c:pt>
                <c:pt idx="293">
                  <c:v>394538</c:v>
                </c:pt>
                <c:pt idx="294">
                  <c:v>394917</c:v>
                </c:pt>
                <c:pt idx="295">
                  <c:v>395294</c:v>
                </c:pt>
                <c:pt idx="296">
                  <c:v>395729</c:v>
                </c:pt>
                <c:pt idx="297">
                  <c:v>396091</c:v>
                </c:pt>
                <c:pt idx="298">
                  <c:v>396445</c:v>
                </c:pt>
                <c:pt idx="299">
                  <c:v>396831</c:v>
                </c:pt>
                <c:pt idx="300">
                  <c:v>397255</c:v>
                </c:pt>
                <c:pt idx="301">
                  <c:v>397430</c:v>
                </c:pt>
                <c:pt idx="302">
                  <c:v>398023</c:v>
                </c:pt>
                <c:pt idx="303">
                  <c:v>398415</c:v>
                </c:pt>
                <c:pt idx="304">
                  <c:v>398766</c:v>
                </c:pt>
                <c:pt idx="305">
                  <c:v>399213</c:v>
                </c:pt>
                <c:pt idx="306">
                  <c:v>399623</c:v>
                </c:pt>
                <c:pt idx="307">
                  <c:v>400017</c:v>
                </c:pt>
                <c:pt idx="308">
                  <c:v>400485</c:v>
                </c:pt>
                <c:pt idx="309">
                  <c:v>400969</c:v>
                </c:pt>
                <c:pt idx="310">
                  <c:v>401407</c:v>
                </c:pt>
                <c:pt idx="311">
                  <c:v>401858</c:v>
                </c:pt>
                <c:pt idx="312">
                  <c:v>402352</c:v>
                </c:pt>
                <c:pt idx="313">
                  <c:v>402761</c:v>
                </c:pt>
                <c:pt idx="314">
                  <c:v>403221</c:v>
                </c:pt>
                <c:pt idx="315">
                  <c:v>403457</c:v>
                </c:pt>
                <c:pt idx="316">
                  <c:v>404153</c:v>
                </c:pt>
                <c:pt idx="317">
                  <c:v>404695</c:v>
                </c:pt>
                <c:pt idx="318">
                  <c:v>405103</c:v>
                </c:pt>
                <c:pt idx="319">
                  <c:v>405573</c:v>
                </c:pt>
                <c:pt idx="320">
                  <c:v>405941</c:v>
                </c:pt>
                <c:pt idx="321">
                  <c:v>406267</c:v>
                </c:pt>
                <c:pt idx="322">
                  <c:v>406715</c:v>
                </c:pt>
                <c:pt idx="323">
                  <c:v>407259</c:v>
                </c:pt>
                <c:pt idx="324">
                  <c:v>407672</c:v>
                </c:pt>
                <c:pt idx="325">
                  <c:v>408143</c:v>
                </c:pt>
                <c:pt idx="326">
                  <c:v>408658</c:v>
                </c:pt>
                <c:pt idx="327">
                  <c:v>409108</c:v>
                </c:pt>
                <c:pt idx="328">
                  <c:v>409415</c:v>
                </c:pt>
                <c:pt idx="329">
                  <c:v>410036</c:v>
                </c:pt>
                <c:pt idx="330">
                  <c:v>410472</c:v>
                </c:pt>
                <c:pt idx="331">
                  <c:v>411107</c:v>
                </c:pt>
                <c:pt idx="332">
                  <c:v>411666</c:v>
                </c:pt>
                <c:pt idx="333">
                  <c:v>412268</c:v>
                </c:pt>
                <c:pt idx="334">
                  <c:v>412772</c:v>
                </c:pt>
                <c:pt idx="335">
                  <c:v>413285</c:v>
                </c:pt>
                <c:pt idx="336">
                  <c:v>413798</c:v>
                </c:pt>
                <c:pt idx="337">
                  <c:v>414411</c:v>
                </c:pt>
                <c:pt idx="338">
                  <c:v>414946</c:v>
                </c:pt>
                <c:pt idx="339">
                  <c:v>415576</c:v>
                </c:pt>
                <c:pt idx="340">
                  <c:v>416151</c:v>
                </c:pt>
                <c:pt idx="341">
                  <c:v>416715</c:v>
                </c:pt>
                <c:pt idx="342">
                  <c:v>417410</c:v>
                </c:pt>
                <c:pt idx="343">
                  <c:v>418107</c:v>
                </c:pt>
                <c:pt idx="344">
                  <c:v>418738</c:v>
                </c:pt>
                <c:pt idx="345">
                  <c:v>419403</c:v>
                </c:pt>
                <c:pt idx="346">
                  <c:v>420220</c:v>
                </c:pt>
                <c:pt idx="347">
                  <c:v>421052</c:v>
                </c:pt>
                <c:pt idx="348">
                  <c:v>421743</c:v>
                </c:pt>
                <c:pt idx="349">
                  <c:v>422348</c:v>
                </c:pt>
                <c:pt idx="350">
                  <c:v>423024</c:v>
                </c:pt>
                <c:pt idx="351">
                  <c:v>424022</c:v>
                </c:pt>
                <c:pt idx="352">
                  <c:v>425064</c:v>
                </c:pt>
                <c:pt idx="353">
                  <c:v>425735</c:v>
                </c:pt>
                <c:pt idx="354">
                  <c:v>426460</c:v>
                </c:pt>
                <c:pt idx="355">
                  <c:v>427180</c:v>
                </c:pt>
                <c:pt idx="356">
                  <c:v>427753</c:v>
                </c:pt>
                <c:pt idx="357">
                  <c:v>428137</c:v>
                </c:pt>
                <c:pt idx="358">
                  <c:v>428746</c:v>
                </c:pt>
                <c:pt idx="359">
                  <c:v>429204</c:v>
                </c:pt>
                <c:pt idx="360">
                  <c:v>429619</c:v>
                </c:pt>
                <c:pt idx="361">
                  <c:v>434255</c:v>
                </c:pt>
                <c:pt idx="362">
                  <c:v>434674</c:v>
                </c:pt>
                <c:pt idx="363">
                  <c:v>435138</c:v>
                </c:pt>
                <c:pt idx="364">
                  <c:v>435726</c:v>
                </c:pt>
                <c:pt idx="365">
                  <c:v>436348</c:v>
                </c:pt>
                <c:pt idx="366">
                  <c:v>436846</c:v>
                </c:pt>
                <c:pt idx="367">
                  <c:v>437382</c:v>
                </c:pt>
                <c:pt idx="368">
                  <c:v>437998</c:v>
                </c:pt>
                <c:pt idx="369">
                  <c:v>438639</c:v>
                </c:pt>
                <c:pt idx="370">
                  <c:v>439272</c:v>
                </c:pt>
                <c:pt idx="371">
                  <c:v>439821</c:v>
                </c:pt>
                <c:pt idx="372">
                  <c:v>440487</c:v>
                </c:pt>
                <c:pt idx="373">
                  <c:v>441251</c:v>
                </c:pt>
                <c:pt idx="374">
                  <c:v>441954</c:v>
                </c:pt>
                <c:pt idx="375">
                  <c:v>442647</c:v>
                </c:pt>
                <c:pt idx="376">
                  <c:v>443338</c:v>
                </c:pt>
                <c:pt idx="377">
                  <c:v>443948</c:v>
                </c:pt>
                <c:pt idx="378">
                  <c:v>444990</c:v>
                </c:pt>
                <c:pt idx="379">
                  <c:v>445514</c:v>
                </c:pt>
                <c:pt idx="380">
                  <c:v>446022</c:v>
                </c:pt>
              </c:numCache>
            </c:numRef>
          </c:val>
          <c:smooth val="0"/>
          <c:extLst>
            <c:ext xmlns:c16="http://schemas.microsoft.com/office/drawing/2014/chart" uri="{C3380CC4-5D6E-409C-BE32-E72D297353CC}">
              <c16:uniqueId val="{00000005-B832-45DB-8868-6EBC70586F91}"/>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B832-45DB-8868-6EBC70586F91}"/>
            </c:ext>
          </c:extLst>
        </c:ser>
        <c:dLbls>
          <c:showLegendKey val="0"/>
          <c:showVal val="0"/>
          <c:showCatName val="0"/>
          <c:showSerName val="0"/>
          <c:showPercent val="0"/>
          <c:showBubbleSize val="0"/>
        </c:dLbls>
        <c:smooth val="0"/>
        <c:axId val="346675368"/>
        <c:axId val="346679304"/>
      </c:lineChart>
      <c:dateAx>
        <c:axId val="34667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9304"/>
        <c:crosses val="autoZero"/>
        <c:auto val="1"/>
        <c:lblOffset val="100"/>
        <c:baseTimeUnit val="days"/>
      </c:dateAx>
      <c:valAx>
        <c:axId val="34667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4.5517002022661998E-2</c:v>
                </c:pt>
                <c:pt idx="2">
                  <c:v>0</c:v>
                </c:pt>
                <c:pt idx="3">
                  <c:v>0</c:v>
                </c:pt>
                <c:pt idx="4">
                  <c:v>0</c:v>
                </c:pt>
                <c:pt idx="5">
                  <c:v>5.6611610216262001E-2</c:v>
                </c:pt>
                <c:pt idx="6">
                  <c:v>0.15475956792494</c:v>
                </c:pt>
                <c:pt idx="7">
                  <c:v>0.64522185902413998</c:v>
                </c:pt>
                <c:pt idx="8">
                  <c:v>2.5035775554272E-2</c:v>
                </c:pt>
                <c:pt idx="9">
                  <c:v>5.5192191158439E-2</c:v>
                </c:pt>
                <c:pt idx="10">
                  <c:v>8.1789061033130994E-2</c:v>
                </c:pt>
                <c:pt idx="11">
                  <c:v>1.4223577571125001E-2</c:v>
                </c:pt>
                <c:pt idx="12">
                  <c:v>0.11378732579872</c:v>
                </c:pt>
                <c:pt idx="13">
                  <c:v>0</c:v>
                </c:pt>
                <c:pt idx="14">
                  <c:v>7.0692990441511006E-2</c:v>
                </c:pt>
                <c:pt idx="15">
                  <c:v>3.5275174811248998E-2</c:v>
                </c:pt>
                <c:pt idx="16">
                  <c:v>4.9071621809989002E-2</c:v>
                </c:pt>
                <c:pt idx="17">
                  <c:v>5.0919393746302E-2</c:v>
                </c:pt>
                <c:pt idx="18">
                  <c:v>0</c:v>
                </c:pt>
                <c:pt idx="19">
                  <c:v>0</c:v>
                </c:pt>
                <c:pt idx="20">
                  <c:v>0.54072965792661998</c:v>
                </c:pt>
                <c:pt idx="21">
                  <c:v>2.5504423453070999E-2</c:v>
                </c:pt>
                <c:pt idx="22">
                  <c:v>0</c:v>
                </c:pt>
                <c:pt idx="23">
                  <c:v>0</c:v>
                </c:pt>
                <c:pt idx="24">
                  <c:v>6.8543994721258994E-2</c:v>
                </c:pt>
                <c:pt idx="25">
                  <c:v>2.9153772640393E-2</c:v>
                </c:pt>
                <c:pt idx="26">
                  <c:v>0</c:v>
                </c:pt>
                <c:pt idx="27">
                  <c:v>6.0155978907010001E-2</c:v>
                </c:pt>
                <c:pt idx="28">
                  <c:v>7.5086819134624005E-2</c:v>
                </c:pt>
                <c:pt idx="29">
                  <c:v>0</c:v>
                </c:pt>
                <c:pt idx="30">
                  <c:v>0</c:v>
                </c:pt>
                <c:pt idx="31">
                  <c:v>0.20047773417506001</c:v>
                </c:pt>
                <c:pt idx="32">
                  <c:v>0.18650934679082001</c:v>
                </c:pt>
                <c:pt idx="33">
                  <c:v>0.55032362781522004</c:v>
                </c:pt>
                <c:pt idx="34">
                  <c:v>0.20236126032412</c:v>
                </c:pt>
                <c:pt idx="35">
                  <c:v>3.9074044604087997E-2</c:v>
                </c:pt>
                <c:pt idx="36">
                  <c:v>0.15258152598574001</c:v>
                </c:pt>
                <c:pt idx="37">
                  <c:v>0</c:v>
                </c:pt>
                <c:pt idx="38">
                  <c:v>0.45366611651008998</c:v>
                </c:pt>
                <c:pt idx="39">
                  <c:v>8.5786437221088002E-2</c:v>
                </c:pt>
                <c:pt idx="40">
                  <c:v>0.28120765907405998</c:v>
                </c:pt>
                <c:pt idx="41">
                  <c:v>0.66179457101226002</c:v>
                </c:pt>
                <c:pt idx="42">
                  <c:v>0.20278905961544</c:v>
                </c:pt>
                <c:pt idx="43">
                  <c:v>0</c:v>
                </c:pt>
                <c:pt idx="44">
                  <c:v>0</c:v>
                </c:pt>
                <c:pt idx="45">
                  <c:v>0.71419849322576001</c:v>
                </c:pt>
                <c:pt idx="46">
                  <c:v>6.5307142329818005E-2</c:v>
                </c:pt>
                <c:pt idx="47">
                  <c:v>0.14253062846921999</c:v>
                </c:pt>
                <c:pt idx="48">
                  <c:v>0.31856537688385</c:v>
                </c:pt>
                <c:pt idx="49">
                  <c:v>0.24586905911078</c:v>
                </c:pt>
                <c:pt idx="50">
                  <c:v>0</c:v>
                </c:pt>
                <c:pt idx="51">
                  <c:v>0</c:v>
                </c:pt>
                <c:pt idx="52">
                  <c:v>0.19300471442398001</c:v>
                </c:pt>
                <c:pt idx="53">
                  <c:v>0.11209617000023001</c:v>
                </c:pt>
                <c:pt idx="54">
                  <c:v>0.11945092297826999</c:v>
                </c:pt>
                <c:pt idx="55">
                  <c:v>0.15630496204427999</c:v>
                </c:pt>
                <c:pt idx="56">
                  <c:v>0.14237216992771001</c:v>
                </c:pt>
                <c:pt idx="57">
                  <c:v>0</c:v>
                </c:pt>
                <c:pt idx="58">
                  <c:v>0</c:v>
                </c:pt>
                <c:pt idx="59">
                  <c:v>0.1082797131438</c:v>
                </c:pt>
                <c:pt idx="60">
                  <c:v>0.28938432846397</c:v>
                </c:pt>
                <c:pt idx="61">
                  <c:v>0.15529358422126999</c:v>
                </c:pt>
                <c:pt idx="62">
                  <c:v>0.48219805250915998</c:v>
                </c:pt>
                <c:pt idx="63">
                  <c:v>0.82175017774843995</c:v>
                </c:pt>
                <c:pt idx="64">
                  <c:v>0</c:v>
                </c:pt>
                <c:pt idx="65">
                  <c:v>0</c:v>
                </c:pt>
                <c:pt idx="66">
                  <c:v>0.40348347329431</c:v>
                </c:pt>
                <c:pt idx="67">
                  <c:v>0.16935447389849001</c:v>
                </c:pt>
                <c:pt idx="68">
                  <c:v>0.46478490975709003</c:v>
                </c:pt>
                <c:pt idx="69">
                  <c:v>0.26261632574601002</c:v>
                </c:pt>
                <c:pt idx="70">
                  <c:v>0.23178246367798999</c:v>
                </c:pt>
                <c:pt idx="71">
                  <c:v>0.19360619087591999</c:v>
                </c:pt>
                <c:pt idx="72">
                  <c:v>0</c:v>
                </c:pt>
                <c:pt idx="73">
                  <c:v>0.90757537226979001</c:v>
                </c:pt>
                <c:pt idx="74">
                  <c:v>8.3341573319395998E-2</c:v>
                </c:pt>
                <c:pt idx="75">
                  <c:v>0.23050196322138</c:v>
                </c:pt>
                <c:pt idx="76">
                  <c:v>0.25419994803022999</c:v>
                </c:pt>
                <c:pt idx="77">
                  <c:v>0.20135725521538</c:v>
                </c:pt>
                <c:pt idx="78">
                  <c:v>0</c:v>
                </c:pt>
                <c:pt idx="79">
                  <c:v>0</c:v>
                </c:pt>
                <c:pt idx="80">
                  <c:v>0</c:v>
                </c:pt>
                <c:pt idx="81">
                  <c:v>5.8437268862252E-2</c:v>
                </c:pt>
                <c:pt idx="82">
                  <c:v>2.0607323221629999E-2</c:v>
                </c:pt>
                <c:pt idx="83">
                  <c:v>6.5486036231843001E-2</c:v>
                </c:pt>
                <c:pt idx="84">
                  <c:v>0.10781427720688</c:v>
                </c:pt>
                <c:pt idx="85">
                  <c:v>0</c:v>
                </c:pt>
                <c:pt idx="86">
                  <c:v>0</c:v>
                </c:pt>
                <c:pt idx="87">
                  <c:v>2.9343136950627E-2</c:v>
                </c:pt>
                <c:pt idx="88">
                  <c:v>1.3540999607875E-2</c:v>
                </c:pt>
                <c:pt idx="89">
                  <c:v>0.63182241277184004</c:v>
                </c:pt>
                <c:pt idx="90">
                  <c:v>0.35792151675236</c:v>
                </c:pt>
                <c:pt idx="91">
                  <c:v>2.9895787796314001E-2</c:v>
                </c:pt>
                <c:pt idx="92">
                  <c:v>0</c:v>
                </c:pt>
                <c:pt idx="93">
                  <c:v>0</c:v>
                </c:pt>
                <c:pt idx="94">
                  <c:v>0.30339429415711999</c:v>
                </c:pt>
                <c:pt idx="95">
                  <c:v>0.16633352973846</c:v>
                </c:pt>
                <c:pt idx="96">
                  <c:v>9.4426310834502994E-2</c:v>
                </c:pt>
                <c:pt idx="97">
                  <c:v>9.3291995490417001E-2</c:v>
                </c:pt>
                <c:pt idx="98">
                  <c:v>7.3558009368078006E-2</c:v>
                </c:pt>
                <c:pt idx="99">
                  <c:v>0</c:v>
                </c:pt>
                <c:pt idx="100">
                  <c:v>0.27446515926868997</c:v>
                </c:pt>
                <c:pt idx="101">
                  <c:v>0.52100797714214997</c:v>
                </c:pt>
                <c:pt idx="102">
                  <c:v>0.18343557072132</c:v>
                </c:pt>
                <c:pt idx="103">
                  <c:v>0.20795117374066999</c:v>
                </c:pt>
                <c:pt idx="104">
                  <c:v>2.6486856601849001E-2</c:v>
                </c:pt>
                <c:pt idx="105">
                  <c:v>2.1978517408113001E-2</c:v>
                </c:pt>
                <c:pt idx="106">
                  <c:v>9.0163703474120005E-2</c:v>
                </c:pt>
                <c:pt idx="107">
                  <c:v>7.9168533184574993E-2</c:v>
                </c:pt>
                <c:pt idx="108">
                  <c:v>0.93194386925740003</c:v>
                </c:pt>
                <c:pt idx="109">
                  <c:v>0</c:v>
                </c:pt>
                <c:pt idx="110">
                  <c:v>6.2195005262654E-2</c:v>
                </c:pt>
                <c:pt idx="111">
                  <c:v>0.27606388505856999</c:v>
                </c:pt>
                <c:pt idx="112">
                  <c:v>0.14354737063230999</c:v>
                </c:pt>
                <c:pt idx="113">
                  <c:v>6.1179507379253997E-2</c:v>
                </c:pt>
                <c:pt idx="114">
                  <c:v>0.28107885250741999</c:v>
                </c:pt>
                <c:pt idx="115">
                  <c:v>0.48916938427436002</c:v>
                </c:pt>
                <c:pt idx="116">
                  <c:v>0</c:v>
                </c:pt>
                <c:pt idx="117">
                  <c:v>0.10288549563428</c:v>
                </c:pt>
                <c:pt idx="118">
                  <c:v>7.0780800707807998E-2</c:v>
                </c:pt>
                <c:pt idx="119">
                  <c:v>1.0002543488116999</c:v>
                </c:pt>
                <c:pt idx="120">
                  <c:v>0.19184890930854001</c:v>
                </c:pt>
                <c:pt idx="121">
                  <c:v>0.27031658549798998</c:v>
                </c:pt>
                <c:pt idx="122">
                  <c:v>0.43939523739779002</c:v>
                </c:pt>
                <c:pt idx="123">
                  <c:v>0</c:v>
                </c:pt>
                <c:pt idx="124">
                  <c:v>0</c:v>
                </c:pt>
                <c:pt idx="125">
                  <c:v>0.25335131013294998</c:v>
                </c:pt>
                <c:pt idx="126">
                  <c:v>0.15967997701492001</c:v>
                </c:pt>
                <c:pt idx="127">
                  <c:v>0.47099187297307998</c:v>
                </c:pt>
                <c:pt idx="128">
                  <c:v>0</c:v>
                </c:pt>
                <c:pt idx="129">
                  <c:v>0.26070362361466998</c:v>
                </c:pt>
                <c:pt idx="130">
                  <c:v>7.1795438228309E-2</c:v>
                </c:pt>
                <c:pt idx="131">
                  <c:v>0.33105634308371001</c:v>
                </c:pt>
                <c:pt idx="132">
                  <c:v>0.13528698787662999</c:v>
                </c:pt>
                <c:pt idx="133">
                  <c:v>8.1721225707951997E-2</c:v>
                </c:pt>
                <c:pt idx="134">
                  <c:v>9.1103847343080996E-2</c:v>
                </c:pt>
                <c:pt idx="135">
                  <c:v>0.12644074815376999</c:v>
                </c:pt>
                <c:pt idx="136">
                  <c:v>0.27883606647893999</c:v>
                </c:pt>
                <c:pt idx="137">
                  <c:v>0.12395370922503</c:v>
                </c:pt>
                <c:pt idx="138">
                  <c:v>2.0427430174075001E-2</c:v>
                </c:pt>
                <c:pt idx="139">
                  <c:v>0.34531587707748002</c:v>
                </c:pt>
                <c:pt idx="140">
                  <c:v>0.27658164955282999</c:v>
                </c:pt>
                <c:pt idx="141">
                  <c:v>0.11206615767653</c:v>
                </c:pt>
                <c:pt idx="142">
                  <c:v>0</c:v>
                </c:pt>
                <c:pt idx="143">
                  <c:v>0.28540120398458002</c:v>
                </c:pt>
                <c:pt idx="144">
                  <c:v>1.8493114764958001E-2</c:v>
                </c:pt>
                <c:pt idx="145">
                  <c:v>0.25863115939629</c:v>
                </c:pt>
                <c:pt idx="146">
                  <c:v>0.24950802206931999</c:v>
                </c:pt>
                <c:pt idx="147">
                  <c:v>0.16641139214306</c:v>
                </c:pt>
                <c:pt idx="148">
                  <c:v>6.0981498599632998E-2</c:v>
                </c:pt>
                <c:pt idx="149">
                  <c:v>0</c:v>
                </c:pt>
                <c:pt idx="150">
                  <c:v>1.1150283308782001</c:v>
                </c:pt>
                <c:pt idx="151">
                  <c:v>6.4264338808214E-2</c:v>
                </c:pt>
                <c:pt idx="152">
                  <c:v>0.23745697643632999</c:v>
                </c:pt>
                <c:pt idx="153">
                  <c:v>0.30364874927604002</c:v>
                </c:pt>
                <c:pt idx="154">
                  <c:v>0.24601399411441999</c:v>
                </c:pt>
                <c:pt idx="155">
                  <c:v>8.3566842442027001E-2</c:v>
                </c:pt>
                <c:pt idx="156">
                  <c:v>0</c:v>
                </c:pt>
                <c:pt idx="157">
                  <c:v>0.52622143773184005</c:v>
                </c:pt>
                <c:pt idx="158">
                  <c:v>0.34227306826706999</c:v>
                </c:pt>
                <c:pt idx="159">
                  <c:v>0.16079964033836999</c:v>
                </c:pt>
                <c:pt idx="160">
                  <c:v>0.54116076501707</c:v>
                </c:pt>
                <c:pt idx="161">
                  <c:v>0.43276789408357003</c:v>
                </c:pt>
                <c:pt idx="162">
                  <c:v>0.11308223560822001</c:v>
                </c:pt>
                <c:pt idx="163">
                  <c:v>0</c:v>
                </c:pt>
                <c:pt idx="164">
                  <c:v>0.5336694393575</c:v>
                </c:pt>
                <c:pt idx="165">
                  <c:v>0.34500161331689999</c:v>
                </c:pt>
                <c:pt idx="166">
                  <c:v>0.45586041239786002</c:v>
                </c:pt>
                <c:pt idx="167">
                  <c:v>0.31716001136260003</c:v>
                </c:pt>
                <c:pt idx="168">
                  <c:v>0.65283044887264996</c:v>
                </c:pt>
                <c:pt idx="169">
                  <c:v>0</c:v>
                </c:pt>
                <c:pt idx="170">
                  <c:v>0</c:v>
                </c:pt>
                <c:pt idx="171">
                  <c:v>0.59510841838493</c:v>
                </c:pt>
                <c:pt idx="172">
                  <c:v>0.28292677546202999</c:v>
                </c:pt>
                <c:pt idx="173">
                  <c:v>0.36398330088734998</c:v>
                </c:pt>
                <c:pt idx="174">
                  <c:v>9.3477014029824002E-2</c:v>
                </c:pt>
                <c:pt idx="175">
                  <c:v>0.13272412591880001</c:v>
                </c:pt>
                <c:pt idx="176">
                  <c:v>9.3748621343804003E-2</c:v>
                </c:pt>
                <c:pt idx="177">
                  <c:v>0.11580105378959001</c:v>
                </c:pt>
                <c:pt idx="178">
                  <c:v>0.62860656121883995</c:v>
                </c:pt>
                <c:pt idx="179">
                  <c:v>0.19656385430566001</c:v>
                </c:pt>
                <c:pt idx="180">
                  <c:v>0.34677523837351998</c:v>
                </c:pt>
                <c:pt idx="181">
                  <c:v>0.15849039961632</c:v>
                </c:pt>
                <c:pt idx="182">
                  <c:v>0.23566443589375999</c:v>
                </c:pt>
                <c:pt idx="183">
                  <c:v>6.6979605674799006E-2</c:v>
                </c:pt>
                <c:pt idx="184">
                  <c:v>0.1318890312978</c:v>
                </c:pt>
                <c:pt idx="185">
                  <c:v>0.45311475048371003</c:v>
                </c:pt>
                <c:pt idx="186">
                  <c:v>0.35082497609264002</c:v>
                </c:pt>
                <c:pt idx="187">
                  <c:v>0.28682110738847</c:v>
                </c:pt>
                <c:pt idx="188">
                  <c:v>0.32972935748227</c:v>
                </c:pt>
                <c:pt idx="189">
                  <c:v>0.20547115140965</c:v>
                </c:pt>
                <c:pt idx="190">
                  <c:v>5.5079727906144002E-2</c:v>
                </c:pt>
                <c:pt idx="191">
                  <c:v>5.7827821791175002E-2</c:v>
                </c:pt>
                <c:pt idx="192">
                  <c:v>0.48022116607831999</c:v>
                </c:pt>
                <c:pt idx="193">
                  <c:v>0.38050765558275002</c:v>
                </c:pt>
                <c:pt idx="194">
                  <c:v>0.48590062299893</c:v>
                </c:pt>
                <c:pt idx="195">
                  <c:v>0</c:v>
                </c:pt>
                <c:pt idx="196">
                  <c:v>0.36659373322875</c:v>
                </c:pt>
                <c:pt idx="197">
                  <c:v>0</c:v>
                </c:pt>
                <c:pt idx="198">
                  <c:v>0</c:v>
                </c:pt>
                <c:pt idx="199">
                  <c:v>0.37201521079944999</c:v>
                </c:pt>
                <c:pt idx="200">
                  <c:v>0.36402157164868998</c:v>
                </c:pt>
                <c:pt idx="201">
                  <c:v>0.24542780653025001</c:v>
                </c:pt>
                <c:pt idx="202">
                  <c:v>0.11555509088958001</c:v>
                </c:pt>
                <c:pt idx="203">
                  <c:v>4.2460041249517001E-2</c:v>
                </c:pt>
                <c:pt idx="204">
                  <c:v>7.4552752262029995E-2</c:v>
                </c:pt>
                <c:pt idx="205">
                  <c:v>0</c:v>
                </c:pt>
                <c:pt idx="206">
                  <c:v>0.22611738298013001</c:v>
                </c:pt>
                <c:pt idx="207">
                  <c:v>7.5645878262400004E-2</c:v>
                </c:pt>
                <c:pt idx="208">
                  <c:v>0.12515988831887001</c:v>
                </c:pt>
                <c:pt idx="209">
                  <c:v>0.21126528097182001</c:v>
                </c:pt>
                <c:pt idx="210">
                  <c:v>0.13616969770327</c:v>
                </c:pt>
                <c:pt idx="211">
                  <c:v>5.0065470230301001E-2</c:v>
                </c:pt>
                <c:pt idx="212">
                  <c:v>0.12516023260548001</c:v>
                </c:pt>
                <c:pt idx="213">
                  <c:v>0.25939159879299001</c:v>
                </c:pt>
                <c:pt idx="214">
                  <c:v>0.1543163181942</c:v>
                </c:pt>
                <c:pt idx="215">
                  <c:v>0.31001738518077998</c:v>
                </c:pt>
                <c:pt idx="216">
                  <c:v>0.24647480510334999</c:v>
                </c:pt>
                <c:pt idx="217">
                  <c:v>0.31580800633817002</c:v>
                </c:pt>
                <c:pt idx="218">
                  <c:v>0</c:v>
                </c:pt>
                <c:pt idx="219">
                  <c:v>0</c:v>
                </c:pt>
                <c:pt idx="220">
                  <c:v>0.16507779290991001</c:v>
                </c:pt>
                <c:pt idx="221">
                  <c:v>0.50490042318085004</c:v>
                </c:pt>
                <c:pt idx="222">
                  <c:v>4.5678560519965002E-2</c:v>
                </c:pt>
                <c:pt idx="223">
                  <c:v>0.13457431584509</c:v>
                </c:pt>
                <c:pt idx="224">
                  <c:v>0.28045588530757998</c:v>
                </c:pt>
                <c:pt idx="225">
                  <c:v>0</c:v>
                </c:pt>
                <c:pt idx="226">
                  <c:v>0</c:v>
                </c:pt>
                <c:pt idx="227">
                  <c:v>6.1648039234574001E-2</c:v>
                </c:pt>
                <c:pt idx="228">
                  <c:v>1.9541087200037E-2</c:v>
                </c:pt>
                <c:pt idx="229">
                  <c:v>0.42192118633338999</c:v>
                </c:pt>
                <c:pt idx="230">
                  <c:v>2.6420370105351001E-2</c:v>
                </c:pt>
                <c:pt idx="231">
                  <c:v>0.22815843938527</c:v>
                </c:pt>
                <c:pt idx="232">
                  <c:v>0</c:v>
                </c:pt>
                <c:pt idx="233">
                  <c:v>0</c:v>
                </c:pt>
                <c:pt idx="234">
                  <c:v>0.49996145671588998</c:v>
                </c:pt>
                <c:pt idx="235">
                  <c:v>1.8584597085935E-2</c:v>
                </c:pt>
                <c:pt idx="236">
                  <c:v>9.0314586631788998E-2</c:v>
                </c:pt>
                <c:pt idx="237">
                  <c:v>2.7078107029201E-2</c:v>
                </c:pt>
                <c:pt idx="238">
                  <c:v>0.38967297762477998</c:v>
                </c:pt>
                <c:pt idx="239">
                  <c:v>0</c:v>
                </c:pt>
                <c:pt idx="240">
                  <c:v>0.10217430219909</c:v>
                </c:pt>
                <c:pt idx="241">
                  <c:v>0</c:v>
                </c:pt>
                <c:pt idx="242">
                  <c:v>0</c:v>
                </c:pt>
                <c:pt idx="243">
                  <c:v>0.10921481024443</c:v>
                </c:pt>
                <c:pt idx="244">
                  <c:v>0.15067334734476001</c:v>
                </c:pt>
                <c:pt idx="245">
                  <c:v>0.15809144515962001</c:v>
                </c:pt>
                <c:pt idx="246">
                  <c:v>0</c:v>
                </c:pt>
                <c:pt idx="247">
                  <c:v>0.11287613908543</c:v>
                </c:pt>
                <c:pt idx="248">
                  <c:v>0.24568705662776999</c:v>
                </c:pt>
                <c:pt idx="249">
                  <c:v>6.9642100163507997E-2</c:v>
                </c:pt>
                <c:pt idx="250">
                  <c:v>0.21194371655693001</c:v>
                </c:pt>
                <c:pt idx="251">
                  <c:v>4.8993567529926001E-2</c:v>
                </c:pt>
                <c:pt idx="252">
                  <c:v>3.1653060438078001E-2</c:v>
                </c:pt>
                <c:pt idx="253">
                  <c:v>0.22101971837188999</c:v>
                </c:pt>
                <c:pt idx="254">
                  <c:v>1.9266496938002999E-2</c:v>
                </c:pt>
                <c:pt idx="255">
                  <c:v>0.29573503022029002</c:v>
                </c:pt>
                <c:pt idx="256">
                  <c:v>9.7796370708794003E-2</c:v>
                </c:pt>
                <c:pt idx="257">
                  <c:v>2.4907457100001001E-2</c:v>
                </c:pt>
                <c:pt idx="258">
                  <c:v>0.26710077997281001</c:v>
                </c:pt>
                <c:pt idx="259">
                  <c:v>0.12934759275874</c:v>
                </c:pt>
                <c:pt idx="260">
                  <c:v>0</c:v>
                </c:pt>
                <c:pt idx="261">
                  <c:v>0</c:v>
                </c:pt>
                <c:pt idx="262">
                  <c:v>0.20966552570465999</c:v>
                </c:pt>
                <c:pt idx="263">
                  <c:v>0.11225722311949</c:v>
                </c:pt>
                <c:pt idx="264">
                  <c:v>2.64129555547E-2</c:v>
                </c:pt>
                <c:pt idx="265">
                  <c:v>2.1461471156333001E-2</c:v>
                </c:pt>
                <c:pt idx="266">
                  <c:v>0</c:v>
                </c:pt>
                <c:pt idx="267">
                  <c:v>6.1907067861152E-2</c:v>
                </c:pt>
                <c:pt idx="268">
                  <c:v>2.3386857136568E-2</c:v>
                </c:pt>
                <c:pt idx="269">
                  <c:v>2.6276472514258999E-2</c:v>
                </c:pt>
                <c:pt idx="270">
                  <c:v>0.11418540407876</c:v>
                </c:pt>
                <c:pt idx="271">
                  <c:v>5.0625527922454998E-2</c:v>
                </c:pt>
                <c:pt idx="272">
                  <c:v>0.11142873650818</c:v>
                </c:pt>
                <c:pt idx="273">
                  <c:v>4.6222163527411E-2</c:v>
                </c:pt>
                <c:pt idx="274">
                  <c:v>0</c:v>
                </c:pt>
                <c:pt idx="275">
                  <c:v>0</c:v>
                </c:pt>
                <c:pt idx="276">
                  <c:v>0.18021934482702001</c:v>
                </c:pt>
                <c:pt idx="277">
                  <c:v>4.8645733593070999E-2</c:v>
                </c:pt>
                <c:pt idx="278">
                  <c:v>0.10758457495838</c:v>
                </c:pt>
                <c:pt idx="279">
                  <c:v>3.7008909654234999E-2</c:v>
                </c:pt>
                <c:pt idx="280">
                  <c:v>9.7403937430352E-2</c:v>
                </c:pt>
                <c:pt idx="281">
                  <c:v>0</c:v>
                </c:pt>
                <c:pt idx="282">
                  <c:v>0</c:v>
                </c:pt>
                <c:pt idx="283">
                  <c:v>0.13300357240999999</c:v>
                </c:pt>
                <c:pt idx="284">
                  <c:v>5.7158641210560003E-2</c:v>
                </c:pt>
                <c:pt idx="285">
                  <c:v>0.12805872756933001</c:v>
                </c:pt>
                <c:pt idx="286">
                  <c:v>3.8175069243078001E-2</c:v>
                </c:pt>
                <c:pt idx="287">
                  <c:v>0.23885629509744</c:v>
                </c:pt>
                <c:pt idx="288">
                  <c:v>0</c:v>
                </c:pt>
                <c:pt idx="289">
                  <c:v>0</c:v>
                </c:pt>
                <c:pt idx="290">
                  <c:v>0.30408468370646002</c:v>
                </c:pt>
                <c:pt idx="291">
                  <c:v>7.3253805722352003E-2</c:v>
                </c:pt>
                <c:pt idx="292">
                  <c:v>6.4166490654417999E-2</c:v>
                </c:pt>
                <c:pt idx="293">
                  <c:v>0.10721466461328</c:v>
                </c:pt>
                <c:pt idx="294">
                  <c:v>0.1469192412069</c:v>
                </c:pt>
                <c:pt idx="295">
                  <c:v>1.8448556600974001E-2</c:v>
                </c:pt>
                <c:pt idx="296">
                  <c:v>7.8610256232002004E-2</c:v>
                </c:pt>
                <c:pt idx="297">
                  <c:v>0.10736298851497</c:v>
                </c:pt>
                <c:pt idx="298">
                  <c:v>2.5940753458543998E-2</c:v>
                </c:pt>
                <c:pt idx="299">
                  <c:v>9.9891683716452004E-2</c:v>
                </c:pt>
                <c:pt idx="300">
                  <c:v>0.10377300457617999</c:v>
                </c:pt>
                <c:pt idx="301">
                  <c:v>0.12450418981339</c:v>
                </c:pt>
                <c:pt idx="302">
                  <c:v>0</c:v>
                </c:pt>
                <c:pt idx="303">
                  <c:v>0.27899710838087999</c:v>
                </c:pt>
                <c:pt idx="304">
                  <c:v>0.13282184217073001</c:v>
                </c:pt>
                <c:pt idx="305">
                  <c:v>0.21749773272659001</c:v>
                </c:pt>
                <c:pt idx="306">
                  <c:v>4.9493295664921999E-2</c:v>
                </c:pt>
                <c:pt idx="307">
                  <c:v>6.4568027411089995E-2</c:v>
                </c:pt>
                <c:pt idx="308">
                  <c:v>4.4816772978294998E-2</c:v>
                </c:pt>
                <c:pt idx="309">
                  <c:v>8.8031937665895996E-2</c:v>
                </c:pt>
                <c:pt idx="310">
                  <c:v>0</c:v>
                </c:pt>
                <c:pt idx="311">
                  <c:v>0.12523615578521</c:v>
                </c:pt>
                <c:pt idx="312">
                  <c:v>4.9776141171558999E-2</c:v>
                </c:pt>
                <c:pt idx="313">
                  <c:v>8.8052671020232995E-2</c:v>
                </c:pt>
                <c:pt idx="314">
                  <c:v>8.1905343119148002E-2</c:v>
                </c:pt>
                <c:pt idx="315">
                  <c:v>0.10706982022977</c:v>
                </c:pt>
                <c:pt idx="316">
                  <c:v>0.11804637268390999</c:v>
                </c:pt>
                <c:pt idx="317">
                  <c:v>0</c:v>
                </c:pt>
                <c:pt idx="318">
                  <c:v>0.13813042081592999</c:v>
                </c:pt>
                <c:pt idx="319">
                  <c:v>0.11377356116601001</c:v>
                </c:pt>
                <c:pt idx="320">
                  <c:v>7.7101002313030007E-2</c:v>
                </c:pt>
                <c:pt idx="321">
                  <c:v>0.11056971514243</c:v>
                </c:pt>
                <c:pt idx="322">
                  <c:v>0.33707534263078998</c:v>
                </c:pt>
                <c:pt idx="323">
                  <c:v>0</c:v>
                </c:pt>
                <c:pt idx="324">
                  <c:v>0</c:v>
                </c:pt>
                <c:pt idx="325">
                  <c:v>0.16011438271621001</c:v>
                </c:pt>
                <c:pt idx="326">
                  <c:v>0.34246300248212003</c:v>
                </c:pt>
                <c:pt idx="327">
                  <c:v>3.2666000851458002E-2</c:v>
                </c:pt>
                <c:pt idx="328">
                  <c:v>0.14619569874047</c:v>
                </c:pt>
                <c:pt idx="329">
                  <c:v>5.9178569324615002E-2</c:v>
                </c:pt>
                <c:pt idx="330">
                  <c:v>0</c:v>
                </c:pt>
                <c:pt idx="331">
                  <c:v>0</c:v>
                </c:pt>
                <c:pt idx="332">
                  <c:v>0.16739023887257001</c:v>
                </c:pt>
                <c:pt idx="333">
                  <c:v>0.10874310646379</c:v>
                </c:pt>
                <c:pt idx="334">
                  <c:v>0.11330033427616</c:v>
                </c:pt>
                <c:pt idx="335">
                  <c:v>0.15240921740947</c:v>
                </c:pt>
                <c:pt idx="336">
                  <c:v>0.21776980151608</c:v>
                </c:pt>
                <c:pt idx="337">
                  <c:v>0</c:v>
                </c:pt>
                <c:pt idx="338">
                  <c:v>0</c:v>
                </c:pt>
                <c:pt idx="339">
                  <c:v>0.26171068245681001</c:v>
                </c:pt>
                <c:pt idx="340">
                  <c:v>0.14332135863289999</c:v>
                </c:pt>
                <c:pt idx="341">
                  <c:v>0.25505419901728998</c:v>
                </c:pt>
                <c:pt idx="342">
                  <c:v>4.3672568268529999E-2</c:v>
                </c:pt>
                <c:pt idx="343">
                  <c:v>0.23899728314748001</c:v>
                </c:pt>
                <c:pt idx="344">
                  <c:v>0</c:v>
                </c:pt>
                <c:pt idx="345">
                  <c:v>0</c:v>
                </c:pt>
                <c:pt idx="346">
                  <c:v>0.53963533084146997</c:v>
                </c:pt>
                <c:pt idx="347">
                  <c:v>6.1092429093929999E-2</c:v>
                </c:pt>
                <c:pt idx="348">
                  <c:v>0.13879882744465</c:v>
                </c:pt>
                <c:pt idx="349">
                  <c:v>0</c:v>
                </c:pt>
                <c:pt idx="350">
                  <c:v>0.10745887889036</c:v>
                </c:pt>
                <c:pt idx="351">
                  <c:v>0</c:v>
                </c:pt>
                <c:pt idx="352">
                  <c:v>0</c:v>
                </c:pt>
                <c:pt idx="353">
                  <c:v>0.12328836881448001</c:v>
                </c:pt>
                <c:pt idx="354">
                  <c:v>6.1647488936955999E-2</c:v>
                </c:pt>
                <c:pt idx="355">
                  <c:v>0.37847719219242998</c:v>
                </c:pt>
                <c:pt idx="356">
                  <c:v>0.11123738862859001</c:v>
                </c:pt>
                <c:pt idx="357">
                  <c:v>0.26871056454682002</c:v>
                </c:pt>
                <c:pt idx="358">
                  <c:v>0</c:v>
                </c:pt>
                <c:pt idx="359">
                  <c:v>0</c:v>
                </c:pt>
                <c:pt idx="360">
                  <c:v>0.11404907728802</c:v>
                </c:pt>
                <c:pt idx="361">
                  <c:v>0.16246109484308</c:v>
                </c:pt>
                <c:pt idx="362">
                  <c:v>0.45800816819981999</c:v>
                </c:pt>
                <c:pt idx="363">
                  <c:v>4.5886645350468998E-2</c:v>
                </c:pt>
                <c:pt idx="364">
                  <c:v>0.14356834472929</c:v>
                </c:pt>
                <c:pt idx="365">
                  <c:v>0</c:v>
                </c:pt>
                <c:pt idx="366">
                  <c:v>0</c:v>
                </c:pt>
                <c:pt idx="367">
                  <c:v>0.10767959510406</c:v>
                </c:pt>
                <c:pt idx="368">
                  <c:v>8.3664721375819998E-2</c:v>
                </c:pt>
                <c:pt idx="369">
                  <c:v>3.6410023343731002E-2</c:v>
                </c:pt>
                <c:pt idx="370">
                  <c:v>0.32822022518334998</c:v>
                </c:pt>
                <c:pt idx="371">
                  <c:v>0</c:v>
                </c:pt>
                <c:pt idx="372">
                  <c:v>6.6108702332656005E-2</c:v>
                </c:pt>
                <c:pt idx="373">
                  <c:v>0</c:v>
                </c:pt>
                <c:pt idx="374">
                  <c:v>9.1936450220027999E-2</c:v>
                </c:pt>
                <c:pt idx="375">
                  <c:v>7.8252515443895998E-2</c:v>
                </c:pt>
                <c:pt idx="376">
                  <c:v>0.36028357804207001</c:v>
                </c:pt>
                <c:pt idx="377">
                  <c:v>0.17666201766619999</c:v>
                </c:pt>
                <c:pt idx="378">
                  <c:v>0.19216563437904999</c:v>
                </c:pt>
                <c:pt idx="379">
                  <c:v>0.11932711902493</c:v>
                </c:pt>
                <c:pt idx="380">
                  <c:v>0.14798630158213999</c:v>
                </c:pt>
              </c:numCache>
            </c:numRef>
          </c:val>
          <c:smooth val="0"/>
          <c:extLst>
            <c:ext xmlns:c16="http://schemas.microsoft.com/office/drawing/2014/chart" uri="{C3380CC4-5D6E-409C-BE32-E72D297353CC}">
              <c16:uniqueId val="{00000000-C6C6-4DB1-9872-A6CB01342433}"/>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3.6197346386706002</c:v>
                </c:pt>
                <c:pt idx="363">
                  <c:v>0.68175971186005002</c:v>
                </c:pt>
                <c:pt idx="364">
                  <c:v>1.2840267077555001</c:v>
                </c:pt>
                <c:pt idx="365">
                  <c:v>0</c:v>
                </c:pt>
                <c:pt idx="366">
                  <c:v>0</c:v>
                </c:pt>
                <c:pt idx="367">
                  <c:v>0.51177072671443002</c:v>
                </c:pt>
                <c:pt idx="368">
                  <c:v>2.5437811581235001</c:v>
                </c:pt>
                <c:pt idx="369">
                  <c:v>1.1877394636015</c:v>
                </c:pt>
                <c:pt idx="370">
                  <c:v>1.7984693877550999</c:v>
                </c:pt>
                <c:pt idx="371">
                  <c:v>0</c:v>
                </c:pt>
                <c:pt idx="372">
                  <c:v>0</c:v>
                </c:pt>
                <c:pt idx="373">
                  <c:v>0</c:v>
                </c:pt>
                <c:pt idx="374">
                  <c:v>0.77539087326807998</c:v>
                </c:pt>
                <c:pt idx="375">
                  <c:v>0.49542682926829001</c:v>
                </c:pt>
                <c:pt idx="376">
                  <c:v>1.3324873096447001</c:v>
                </c:pt>
                <c:pt idx="377">
                  <c:v>0.67156614292954997</c:v>
                </c:pt>
                <c:pt idx="378">
                  <c:v>0.75939754461460995</c:v>
                </c:pt>
                <c:pt idx="379">
                  <c:v>1.9221041982802001</c:v>
                </c:pt>
                <c:pt idx="380">
                  <c:v>0.73241570905416997</c:v>
                </c:pt>
              </c:numCache>
            </c:numRef>
          </c:val>
          <c:smooth val="0"/>
          <c:extLst>
            <c:ext xmlns:c16="http://schemas.microsoft.com/office/drawing/2014/chart" uri="{C3380CC4-5D6E-409C-BE32-E72D297353CC}">
              <c16:uniqueId val="{00000001-C6C6-4DB1-9872-A6CB0134243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4.2863266180883E-2</c:v>
                </c:pt>
                <c:pt idx="365">
                  <c:v>8.5689802913453003E-2</c:v>
                </c:pt>
                <c:pt idx="366">
                  <c:v>4.2808219178082002E-2</c:v>
                </c:pt>
                <c:pt idx="367">
                  <c:v>4.2789901583226E-2</c:v>
                </c:pt>
                <c:pt idx="368">
                  <c:v>0</c:v>
                </c:pt>
                <c:pt idx="369">
                  <c:v>4.2716787697564998E-2</c:v>
                </c:pt>
                <c:pt idx="370">
                  <c:v>0</c:v>
                </c:pt>
                <c:pt idx="371">
                  <c:v>0</c:v>
                </c:pt>
                <c:pt idx="372">
                  <c:v>4.2680324370464998E-2</c:v>
                </c:pt>
                <c:pt idx="373">
                  <c:v>0</c:v>
                </c:pt>
                <c:pt idx="374">
                  <c:v>4.2753313381786999E-2</c:v>
                </c:pt>
                <c:pt idx="375">
                  <c:v>0</c:v>
                </c:pt>
                <c:pt idx="376">
                  <c:v>4.2771599657827002E-2</c:v>
                </c:pt>
                <c:pt idx="377">
                  <c:v>4.2771599657827002E-2</c:v>
                </c:pt>
                <c:pt idx="378">
                  <c:v>4.2753313381786999E-2</c:v>
                </c:pt>
                <c:pt idx="379">
                  <c:v>4.2735042735043E-2</c:v>
                </c:pt>
                <c:pt idx="380">
                  <c:v>-4.2735042735043E-2</c:v>
                </c:pt>
              </c:numCache>
            </c:numRef>
          </c:val>
          <c:smooth val="0"/>
          <c:extLst>
            <c:ext xmlns:c16="http://schemas.microsoft.com/office/drawing/2014/chart" uri="{C3380CC4-5D6E-409C-BE32-E72D297353CC}">
              <c16:uniqueId val="{00000002-C6C6-4DB1-9872-A6CB01342433}"/>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C6C6-4DB1-9872-A6CB01342433}"/>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C6C6-4DB1-9872-A6CB01342433}"/>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2.4570550812716001</c:v>
                </c:pt>
                <c:pt idx="1">
                  <c:v>0.93195647301641005</c:v>
                </c:pt>
                <c:pt idx="2">
                  <c:v>0.12840189794055001</c:v>
                </c:pt>
                <c:pt idx="3">
                  <c:v>0.81089392197235</c:v>
                </c:pt>
                <c:pt idx="4">
                  <c:v>0</c:v>
                </c:pt>
                <c:pt idx="5">
                  <c:v>0</c:v>
                </c:pt>
                <c:pt idx="6">
                  <c:v>0</c:v>
                </c:pt>
                <c:pt idx="7">
                  <c:v>1.0701557682297</c:v>
                </c:pt>
                <c:pt idx="8">
                  <c:v>0.56646231774810996</c:v>
                </c:pt>
                <c:pt idx="9">
                  <c:v>1.0522174582746999</c:v>
                </c:pt>
                <c:pt idx="10">
                  <c:v>0</c:v>
                </c:pt>
                <c:pt idx="11">
                  <c:v>0</c:v>
                </c:pt>
                <c:pt idx="12">
                  <c:v>3.0026170514553998</c:v>
                </c:pt>
                <c:pt idx="13">
                  <c:v>0</c:v>
                </c:pt>
                <c:pt idx="14">
                  <c:v>1.5270552547198999</c:v>
                </c:pt>
                <c:pt idx="15">
                  <c:v>2.674340891181</c:v>
                </c:pt>
                <c:pt idx="16">
                  <c:v>0.96150969984810997</c:v>
                </c:pt>
                <c:pt idx="17">
                  <c:v>0</c:v>
                </c:pt>
                <c:pt idx="18">
                  <c:v>0.57423573538686001</c:v>
                </c:pt>
                <c:pt idx="19">
                  <c:v>0</c:v>
                </c:pt>
                <c:pt idx="20">
                  <c:v>1.6170705335288</c:v>
                </c:pt>
                <c:pt idx="21">
                  <c:v>0</c:v>
                </c:pt>
                <c:pt idx="22">
                  <c:v>2.9661536422524</c:v>
                </c:pt>
                <c:pt idx="23">
                  <c:v>0</c:v>
                </c:pt>
                <c:pt idx="24">
                  <c:v>3.1737261920909998</c:v>
                </c:pt>
                <c:pt idx="25">
                  <c:v>1.185768137028</c:v>
                </c:pt>
                <c:pt idx="26">
                  <c:v>0</c:v>
                </c:pt>
                <c:pt idx="27">
                  <c:v>0</c:v>
                </c:pt>
                <c:pt idx="28">
                  <c:v>0</c:v>
                </c:pt>
                <c:pt idx="29">
                  <c:v>0</c:v>
                </c:pt>
                <c:pt idx="30">
                  <c:v>0</c:v>
                </c:pt>
                <c:pt idx="31">
                  <c:v>0</c:v>
                </c:pt>
                <c:pt idx="32">
                  <c:v>0</c:v>
                </c:pt>
                <c:pt idx="33">
                  <c:v>3.1496244412699999</c:v>
                </c:pt>
                <c:pt idx="34">
                  <c:v>0</c:v>
                </c:pt>
                <c:pt idx="35">
                  <c:v>0.77246337288196998</c:v>
                </c:pt>
                <c:pt idx="36">
                  <c:v>0</c:v>
                </c:pt>
                <c:pt idx="37">
                  <c:v>0</c:v>
                </c:pt>
                <c:pt idx="38">
                  <c:v>1.3737973133175001</c:v>
                </c:pt>
                <c:pt idx="39">
                  <c:v>0.14165232695843</c:v>
                </c:pt>
                <c:pt idx="40">
                  <c:v>2.2114708814827999</c:v>
                </c:pt>
                <c:pt idx="41">
                  <c:v>3.2066341450664</c:v>
                </c:pt>
                <c:pt idx="42">
                  <c:v>1.0067333250609001</c:v>
                </c:pt>
                <c:pt idx="43">
                  <c:v>0</c:v>
                </c:pt>
                <c:pt idx="44">
                  <c:v>0</c:v>
                </c:pt>
                <c:pt idx="45">
                  <c:v>4.1391019833535996</c:v>
                </c:pt>
                <c:pt idx="46">
                  <c:v>0</c:v>
                </c:pt>
                <c:pt idx="47">
                  <c:v>2.7814664375358</c:v>
                </c:pt>
                <c:pt idx="48">
                  <c:v>3.0268234130727998</c:v>
                </c:pt>
                <c:pt idx="49">
                  <c:v>0.70715379538383005</c:v>
                </c:pt>
                <c:pt idx="50">
                  <c:v>0</c:v>
                </c:pt>
                <c:pt idx="51">
                  <c:v>0</c:v>
                </c:pt>
                <c:pt idx="52">
                  <c:v>1.2252668312031001</c:v>
                </c:pt>
                <c:pt idx="53">
                  <c:v>0.77774861220481994</c:v>
                </c:pt>
                <c:pt idx="54">
                  <c:v>1.4995887545415001</c:v>
                </c:pt>
                <c:pt idx="55">
                  <c:v>0.81750082477828001</c:v>
                </c:pt>
                <c:pt idx="56">
                  <c:v>1.1810222608325001</c:v>
                </c:pt>
                <c:pt idx="57">
                  <c:v>0</c:v>
                </c:pt>
                <c:pt idx="58">
                  <c:v>0</c:v>
                </c:pt>
                <c:pt idx="59">
                  <c:v>0</c:v>
                </c:pt>
                <c:pt idx="60">
                  <c:v>2.9234295486911002</c:v>
                </c:pt>
                <c:pt idx="61">
                  <c:v>2.1665066485133999</c:v>
                </c:pt>
                <c:pt idx="62">
                  <c:v>3.3568218921492998</c:v>
                </c:pt>
                <c:pt idx="63">
                  <c:v>1.8774304732496001</c:v>
                </c:pt>
                <c:pt idx="64">
                  <c:v>0</c:v>
                </c:pt>
                <c:pt idx="65">
                  <c:v>0</c:v>
                </c:pt>
                <c:pt idx="66">
                  <c:v>2.5982942008576999</c:v>
                </c:pt>
                <c:pt idx="67">
                  <c:v>2.737721381773</c:v>
                </c:pt>
                <c:pt idx="68">
                  <c:v>1.8730512249443001</c:v>
                </c:pt>
                <c:pt idx="69">
                  <c:v>1.8980124077598</c:v>
                </c:pt>
                <c:pt idx="70">
                  <c:v>2.4230542284485002</c:v>
                </c:pt>
                <c:pt idx="71">
                  <c:v>0</c:v>
                </c:pt>
                <c:pt idx="72">
                  <c:v>0</c:v>
                </c:pt>
                <c:pt idx="73">
                  <c:v>3.0356673912149001</c:v>
                </c:pt>
                <c:pt idx="74">
                  <c:v>1.1051574012056</c:v>
                </c:pt>
                <c:pt idx="75">
                  <c:v>3.8549761627558001</c:v>
                </c:pt>
                <c:pt idx="76">
                  <c:v>3.0700164251238</c:v>
                </c:pt>
                <c:pt idx="77">
                  <c:v>1.7325742227992</c:v>
                </c:pt>
                <c:pt idx="78">
                  <c:v>0.13224139722482001</c:v>
                </c:pt>
                <c:pt idx="79">
                  <c:v>0</c:v>
                </c:pt>
                <c:pt idx="80">
                  <c:v>0</c:v>
                </c:pt>
                <c:pt idx="81">
                  <c:v>2.0197007199305999</c:v>
                </c:pt>
                <c:pt idx="82">
                  <c:v>3.2457239000165998</c:v>
                </c:pt>
                <c:pt idx="83">
                  <c:v>1.0548768055708</c:v>
                </c:pt>
                <c:pt idx="84">
                  <c:v>2.0335625583771999</c:v>
                </c:pt>
                <c:pt idx="85">
                  <c:v>1.073390071455</c:v>
                </c:pt>
                <c:pt idx="86">
                  <c:v>3.8125469101826002</c:v>
                </c:pt>
                <c:pt idx="87">
                  <c:v>3.9069918536658998</c:v>
                </c:pt>
                <c:pt idx="88">
                  <c:v>2.2913410148170001</c:v>
                </c:pt>
                <c:pt idx="89">
                  <c:v>1.2200213749116</c:v>
                </c:pt>
                <c:pt idx="90">
                  <c:v>0.75569023233818999</c:v>
                </c:pt>
                <c:pt idx="91">
                  <c:v>1.6945677531989001</c:v>
                </c:pt>
                <c:pt idx="92">
                  <c:v>1.2964330253827001</c:v>
                </c:pt>
                <c:pt idx="93">
                  <c:v>0.50325691513426996</c:v>
                </c:pt>
                <c:pt idx="94">
                  <c:v>0.69450034988203002</c:v>
                </c:pt>
                <c:pt idx="95">
                  <c:v>2.2823547613522002</c:v>
                </c:pt>
                <c:pt idx="96">
                  <c:v>1.1941544885177</c:v>
                </c:pt>
                <c:pt idx="97">
                  <c:v>1.2944373510253</c:v>
                </c:pt>
                <c:pt idx="98">
                  <c:v>0.60621415859204997</c:v>
                </c:pt>
                <c:pt idx="99">
                  <c:v>4.6773441528566</c:v>
                </c:pt>
                <c:pt idx="100">
                  <c:v>1.5219685607954001</c:v>
                </c:pt>
                <c:pt idx="101">
                  <c:v>4.1072315279443998</c:v>
                </c:pt>
                <c:pt idx="102">
                  <c:v>0.85311607002487999</c:v>
                </c:pt>
                <c:pt idx="103">
                  <c:v>2.6792975970424999</c:v>
                </c:pt>
                <c:pt idx="104">
                  <c:v>0.23520139889418001</c:v>
                </c:pt>
                <c:pt idx="105">
                  <c:v>0.35689672147287999</c:v>
                </c:pt>
                <c:pt idx="106">
                  <c:v>2.4971787200153002</c:v>
                </c:pt>
                <c:pt idx="107">
                  <c:v>1.2083923648779</c:v>
                </c:pt>
                <c:pt idx="108">
                  <c:v>0.82009761311664997</c:v>
                </c:pt>
                <c:pt idx="109">
                  <c:v>0.36209304824326</c:v>
                </c:pt>
                <c:pt idx="110">
                  <c:v>2.1236155002607999</c:v>
                </c:pt>
                <c:pt idx="111">
                  <c:v>1.0687802141545999</c:v>
                </c:pt>
                <c:pt idx="112">
                  <c:v>1.2518833372122999</c:v>
                </c:pt>
                <c:pt idx="113">
                  <c:v>0</c:v>
                </c:pt>
                <c:pt idx="114">
                  <c:v>0.83974072737430006</c:v>
                </c:pt>
                <c:pt idx="115">
                  <c:v>1.7112956516158</c:v>
                </c:pt>
                <c:pt idx="116">
                  <c:v>2.2796380422040001</c:v>
                </c:pt>
                <c:pt idx="117">
                  <c:v>1.6745791445986</c:v>
                </c:pt>
                <c:pt idx="118">
                  <c:v>1.2478377917457999</c:v>
                </c:pt>
                <c:pt idx="119">
                  <c:v>4.5315042659650997</c:v>
                </c:pt>
                <c:pt idx="120">
                  <c:v>0.32502445277425002</c:v>
                </c:pt>
                <c:pt idx="121">
                  <c:v>1.9689482258079001</c:v>
                </c:pt>
                <c:pt idx="122">
                  <c:v>1.9270637585927</c:v>
                </c:pt>
                <c:pt idx="123">
                  <c:v>2.3083656674148001</c:v>
                </c:pt>
                <c:pt idx="124">
                  <c:v>0</c:v>
                </c:pt>
                <c:pt idx="125">
                  <c:v>1.1625234032128</c:v>
                </c:pt>
                <c:pt idx="126">
                  <c:v>2.8204004533433999</c:v>
                </c:pt>
                <c:pt idx="127">
                  <c:v>0</c:v>
                </c:pt>
                <c:pt idx="128">
                  <c:v>0</c:v>
                </c:pt>
                <c:pt idx="129">
                  <c:v>1.2934827153946</c:v>
                </c:pt>
                <c:pt idx="130">
                  <c:v>1.1377587867115999</c:v>
                </c:pt>
                <c:pt idx="131">
                  <c:v>1.6970541927575</c:v>
                </c:pt>
                <c:pt idx="132">
                  <c:v>2.8905722643065999</c:v>
                </c:pt>
                <c:pt idx="133">
                  <c:v>1.1058314558266999</c:v>
                </c:pt>
                <c:pt idx="134">
                  <c:v>4.7967730255578998</c:v>
                </c:pt>
                <c:pt idx="135">
                  <c:v>2.5348534883373</c:v>
                </c:pt>
                <c:pt idx="136">
                  <c:v>4.3572080918299996</c:v>
                </c:pt>
                <c:pt idx="137">
                  <c:v>1.5047500380062999</c:v>
                </c:pt>
                <c:pt idx="138">
                  <c:v>0.34208385419767001</c:v>
                </c:pt>
                <c:pt idx="139">
                  <c:v>2.6917328531655</c:v>
                </c:pt>
                <c:pt idx="140">
                  <c:v>0.98397863818425002</c:v>
                </c:pt>
                <c:pt idx="141">
                  <c:v>0</c:v>
                </c:pt>
                <c:pt idx="142">
                  <c:v>0</c:v>
                </c:pt>
                <c:pt idx="143">
                  <c:v>1.588840861652</c:v>
                </c:pt>
                <c:pt idx="144">
                  <c:v>2.6651743658951999E-2</c:v>
                </c:pt>
                <c:pt idx="145">
                  <c:v>1.2983181749793999</c:v>
                </c:pt>
                <c:pt idx="146">
                  <c:v>2.5968132162822002</c:v>
                </c:pt>
                <c:pt idx="147">
                  <c:v>0.81771780788046999</c:v>
                </c:pt>
                <c:pt idx="148">
                  <c:v>0</c:v>
                </c:pt>
                <c:pt idx="149">
                  <c:v>0</c:v>
                </c:pt>
                <c:pt idx="150">
                  <c:v>1.7570471124516001</c:v>
                </c:pt>
                <c:pt idx="151">
                  <c:v>0.53400391563793004</c:v>
                </c:pt>
                <c:pt idx="152">
                  <c:v>1.1790471003991001</c:v>
                </c:pt>
                <c:pt idx="153">
                  <c:v>1.0700599678220999</c:v>
                </c:pt>
                <c:pt idx="154">
                  <c:v>1.1643403240512999</c:v>
                </c:pt>
                <c:pt idx="155">
                  <c:v>0</c:v>
                </c:pt>
                <c:pt idx="156">
                  <c:v>3.3247843048006001</c:v>
                </c:pt>
                <c:pt idx="157">
                  <c:v>1.2006522685573999</c:v>
                </c:pt>
                <c:pt idx="158">
                  <c:v>3.7629772904698999</c:v>
                </c:pt>
                <c:pt idx="159">
                  <c:v>2.4757186889692999</c:v>
                </c:pt>
                <c:pt idx="160">
                  <c:v>1.9802628134653</c:v>
                </c:pt>
                <c:pt idx="161">
                  <c:v>3.7762392238247</c:v>
                </c:pt>
                <c:pt idx="162">
                  <c:v>0</c:v>
                </c:pt>
                <c:pt idx="163">
                  <c:v>0</c:v>
                </c:pt>
                <c:pt idx="164">
                  <c:v>3.9563643530152</c:v>
                </c:pt>
                <c:pt idx="165">
                  <c:v>3.8853704234611</c:v>
                </c:pt>
                <c:pt idx="166">
                  <c:v>0.16606393750904</c:v>
                </c:pt>
                <c:pt idx="167">
                  <c:v>2.3296413624065999</c:v>
                </c:pt>
                <c:pt idx="168">
                  <c:v>3.0870793168574</c:v>
                </c:pt>
                <c:pt idx="169">
                  <c:v>3.5710679449192999</c:v>
                </c:pt>
                <c:pt idx="170">
                  <c:v>0</c:v>
                </c:pt>
                <c:pt idx="171">
                  <c:v>2.8691132643218</c:v>
                </c:pt>
                <c:pt idx="172">
                  <c:v>3.3717531159729002</c:v>
                </c:pt>
                <c:pt idx="173">
                  <c:v>1.3834747711697</c:v>
                </c:pt>
                <c:pt idx="174">
                  <c:v>0.10096541898495</c:v>
                </c:pt>
                <c:pt idx="175">
                  <c:v>1.7217431232153</c:v>
                </c:pt>
                <c:pt idx="176">
                  <c:v>1.1745784189491999</c:v>
                </c:pt>
                <c:pt idx="177">
                  <c:v>1.5807038400390001</c:v>
                </c:pt>
                <c:pt idx="178">
                  <c:v>2.0227408052031</c:v>
                </c:pt>
                <c:pt idx="179">
                  <c:v>0.73295903609404001</c:v>
                </c:pt>
                <c:pt idx="180">
                  <c:v>1.6169587802662</c:v>
                </c:pt>
                <c:pt idx="181">
                  <c:v>0.93624940770806997</c:v>
                </c:pt>
                <c:pt idx="182">
                  <c:v>1.3272683198105999</c:v>
                </c:pt>
                <c:pt idx="183">
                  <c:v>0.94488009482993995</c:v>
                </c:pt>
                <c:pt idx="184">
                  <c:v>2.6754653168823999</c:v>
                </c:pt>
                <c:pt idx="185">
                  <c:v>2.1607545645638</c:v>
                </c:pt>
                <c:pt idx="186">
                  <c:v>1.1329601318519</c:v>
                </c:pt>
                <c:pt idx="187">
                  <c:v>1.3148706419362</c:v>
                </c:pt>
                <c:pt idx="188">
                  <c:v>1.2455616938731999</c:v>
                </c:pt>
                <c:pt idx="189">
                  <c:v>1.3268192045886</c:v>
                </c:pt>
                <c:pt idx="190">
                  <c:v>0.78526766498266998</c:v>
                </c:pt>
                <c:pt idx="191">
                  <c:v>1.2198917915516001</c:v>
                </c:pt>
                <c:pt idx="192">
                  <c:v>3.6953669351189999</c:v>
                </c:pt>
                <c:pt idx="193">
                  <c:v>0.84766838206826001</c:v>
                </c:pt>
                <c:pt idx="194">
                  <c:v>0.85444736321781001</c:v>
                </c:pt>
                <c:pt idx="195">
                  <c:v>0</c:v>
                </c:pt>
                <c:pt idx="196">
                  <c:v>1.8740263698552999</c:v>
                </c:pt>
                <c:pt idx="197">
                  <c:v>0</c:v>
                </c:pt>
                <c:pt idx="198">
                  <c:v>1.5038717297485</c:v>
                </c:pt>
                <c:pt idx="199">
                  <c:v>1.9063504630634001</c:v>
                </c:pt>
                <c:pt idx="200">
                  <c:v>2.9666195461789999</c:v>
                </c:pt>
                <c:pt idx="201">
                  <c:v>1.0119571916218</c:v>
                </c:pt>
                <c:pt idx="202">
                  <c:v>1.4012935883015001</c:v>
                </c:pt>
                <c:pt idx="203">
                  <c:v>0.81146161432533004</c:v>
                </c:pt>
                <c:pt idx="204">
                  <c:v>0.85104590762318999</c:v>
                </c:pt>
                <c:pt idx="205">
                  <c:v>0</c:v>
                </c:pt>
                <c:pt idx="206">
                  <c:v>2.6855575560752998</c:v>
                </c:pt>
                <c:pt idx="207">
                  <c:v>0.73140310555524002</c:v>
                </c:pt>
                <c:pt idx="208">
                  <c:v>0.97673702048990996</c:v>
                </c:pt>
                <c:pt idx="209">
                  <c:v>0.99875435625411002</c:v>
                </c:pt>
                <c:pt idx="210">
                  <c:v>0</c:v>
                </c:pt>
                <c:pt idx="211">
                  <c:v>0</c:v>
                </c:pt>
                <c:pt idx="212">
                  <c:v>0</c:v>
                </c:pt>
                <c:pt idx="213">
                  <c:v>0</c:v>
                </c:pt>
                <c:pt idx="214">
                  <c:v>2.6666517712511002</c:v>
                </c:pt>
                <c:pt idx="215">
                  <c:v>2.5132832220006001</c:v>
                </c:pt>
                <c:pt idx="216">
                  <c:v>0</c:v>
                </c:pt>
                <c:pt idx="217">
                  <c:v>1.2796287780611</c:v>
                </c:pt>
                <c:pt idx="218">
                  <c:v>0</c:v>
                </c:pt>
                <c:pt idx="219">
                  <c:v>0</c:v>
                </c:pt>
                <c:pt idx="220">
                  <c:v>2.9079832212531</c:v>
                </c:pt>
                <c:pt idx="221">
                  <c:v>5.9276714303536</c:v>
                </c:pt>
                <c:pt idx="222">
                  <c:v>0.90233604468184003</c:v>
                </c:pt>
                <c:pt idx="223">
                  <c:v>1.9983112083165999</c:v>
                </c:pt>
                <c:pt idx="224">
                  <c:v>1.6803386407337</c:v>
                </c:pt>
                <c:pt idx="225">
                  <c:v>0</c:v>
                </c:pt>
                <c:pt idx="226">
                  <c:v>0</c:v>
                </c:pt>
                <c:pt idx="227">
                  <c:v>1.7578292134211</c:v>
                </c:pt>
                <c:pt idx="228">
                  <c:v>0.74918503891404997</c:v>
                </c:pt>
                <c:pt idx="229">
                  <c:v>3.6567217650593</c:v>
                </c:pt>
                <c:pt idx="230">
                  <c:v>0.73717348433937002</c:v>
                </c:pt>
                <c:pt idx="231">
                  <c:v>1.8146382285255001</c:v>
                </c:pt>
                <c:pt idx="232">
                  <c:v>0</c:v>
                </c:pt>
                <c:pt idx="233">
                  <c:v>0</c:v>
                </c:pt>
                <c:pt idx="234">
                  <c:v>3.3150294336595998</c:v>
                </c:pt>
                <c:pt idx="235">
                  <c:v>8.6205713187552005E-2</c:v>
                </c:pt>
                <c:pt idx="236">
                  <c:v>0.59222470697453</c:v>
                </c:pt>
                <c:pt idx="237">
                  <c:v>0.41965111644929998</c:v>
                </c:pt>
                <c:pt idx="238">
                  <c:v>1.2203433186249</c:v>
                </c:pt>
                <c:pt idx="239">
                  <c:v>0</c:v>
                </c:pt>
                <c:pt idx="240">
                  <c:v>0</c:v>
                </c:pt>
                <c:pt idx="241">
                  <c:v>0</c:v>
                </c:pt>
                <c:pt idx="242">
                  <c:v>0</c:v>
                </c:pt>
                <c:pt idx="243">
                  <c:v>0.85631240054396995</c:v>
                </c:pt>
                <c:pt idx="244">
                  <c:v>0.62942715302315999</c:v>
                </c:pt>
                <c:pt idx="245">
                  <c:v>0.84761870981883003</c:v>
                </c:pt>
                <c:pt idx="246">
                  <c:v>0</c:v>
                </c:pt>
                <c:pt idx="247">
                  <c:v>0</c:v>
                </c:pt>
                <c:pt idx="248">
                  <c:v>0.86693844471881998</c:v>
                </c:pt>
                <c:pt idx="249">
                  <c:v>0.59095922714133997</c:v>
                </c:pt>
                <c:pt idx="250">
                  <c:v>0.77433478188880001</c:v>
                </c:pt>
                <c:pt idx="251">
                  <c:v>4.6922380076702998E-2</c:v>
                </c:pt>
                <c:pt idx="252">
                  <c:v>0.15827845082256001</c:v>
                </c:pt>
                <c:pt idx="253">
                  <c:v>0.18006211466031</c:v>
                </c:pt>
                <c:pt idx="254">
                  <c:v>0.15636159023525001</c:v>
                </c:pt>
                <c:pt idx="255">
                  <c:v>0.71460236795155996</c:v>
                </c:pt>
                <c:pt idx="256">
                  <c:v>0.34148946132456998</c:v>
                </c:pt>
                <c:pt idx="257">
                  <c:v>0.39496453958149003</c:v>
                </c:pt>
                <c:pt idx="258">
                  <c:v>0.30320404721754002</c:v>
                </c:pt>
                <c:pt idx="259">
                  <c:v>0.60770456573848997</c:v>
                </c:pt>
                <c:pt idx="260">
                  <c:v>0</c:v>
                </c:pt>
                <c:pt idx="261">
                  <c:v>0</c:v>
                </c:pt>
                <c:pt idx="262">
                  <c:v>2.1565510247451001</c:v>
                </c:pt>
                <c:pt idx="263">
                  <c:v>0.45959464290034002</c:v>
                </c:pt>
                <c:pt idx="264">
                  <c:v>0.55012339843864999</c:v>
                </c:pt>
                <c:pt idx="265">
                  <c:v>5.2463503649635E-2</c:v>
                </c:pt>
                <c:pt idx="266">
                  <c:v>0</c:v>
                </c:pt>
                <c:pt idx="267">
                  <c:v>0.36158264746228003</c:v>
                </c:pt>
                <c:pt idx="268">
                  <c:v>0.83498779002045997</c:v>
                </c:pt>
                <c:pt idx="269">
                  <c:v>0.98468444470232996</c:v>
                </c:pt>
                <c:pt idx="270">
                  <c:v>0.62472203510614999</c:v>
                </c:pt>
                <c:pt idx="271">
                  <c:v>0.87766468714766999</c:v>
                </c:pt>
                <c:pt idx="272">
                  <c:v>0.22832234964454001</c:v>
                </c:pt>
                <c:pt idx="273">
                  <c:v>0.2042196760993</c:v>
                </c:pt>
                <c:pt idx="274">
                  <c:v>0.17606864605799999</c:v>
                </c:pt>
                <c:pt idx="275">
                  <c:v>0.21624529873409001</c:v>
                </c:pt>
                <c:pt idx="276">
                  <c:v>0.84414790160335995</c:v>
                </c:pt>
                <c:pt idx="277">
                  <c:v>1.1195359211871001</c:v>
                </c:pt>
                <c:pt idx="278">
                  <c:v>0.90253312769830996</c:v>
                </c:pt>
                <c:pt idx="279">
                  <c:v>0.70978994854988997</c:v>
                </c:pt>
                <c:pt idx="280">
                  <c:v>0.68853932892723002</c:v>
                </c:pt>
                <c:pt idx="281">
                  <c:v>0</c:v>
                </c:pt>
                <c:pt idx="282">
                  <c:v>0</c:v>
                </c:pt>
                <c:pt idx="283">
                  <c:v>1.6409038690354001</c:v>
                </c:pt>
                <c:pt idx="284">
                  <c:v>0.64480608442914</c:v>
                </c:pt>
                <c:pt idx="285">
                  <c:v>1.2036326426196</c:v>
                </c:pt>
                <c:pt idx="286">
                  <c:v>0.53840650074104002</c:v>
                </c:pt>
                <c:pt idx="287">
                  <c:v>1.6395910462918</c:v>
                </c:pt>
                <c:pt idx="288">
                  <c:v>0.21791767554479</c:v>
                </c:pt>
                <c:pt idx="289">
                  <c:v>0.19912202972061999</c:v>
                </c:pt>
                <c:pt idx="290">
                  <c:v>1.026244910105</c:v>
                </c:pt>
                <c:pt idx="291">
                  <c:v>0.46519602240256003</c:v>
                </c:pt>
                <c:pt idx="292">
                  <c:v>0.85343046241151999</c:v>
                </c:pt>
                <c:pt idx="293">
                  <c:v>1.7211485815098999</c:v>
                </c:pt>
                <c:pt idx="294">
                  <c:v>1.2231238298875</c:v>
                </c:pt>
                <c:pt idx="295">
                  <c:v>0</c:v>
                </c:pt>
                <c:pt idx="296">
                  <c:v>0</c:v>
                </c:pt>
                <c:pt idx="297">
                  <c:v>0.90542463354465996</c:v>
                </c:pt>
                <c:pt idx="298">
                  <c:v>0.89838190315644995</c:v>
                </c:pt>
                <c:pt idx="299">
                  <c:v>4.487719280553E-2</c:v>
                </c:pt>
                <c:pt idx="300">
                  <c:v>0.86703455293255005</c:v>
                </c:pt>
                <c:pt idx="301">
                  <c:v>0.67817312709622002</c:v>
                </c:pt>
                <c:pt idx="302">
                  <c:v>0.25092651725057002</c:v>
                </c:pt>
                <c:pt idx="303">
                  <c:v>2.6726499740093002</c:v>
                </c:pt>
                <c:pt idx="304">
                  <c:v>1.1570787024261</c:v>
                </c:pt>
                <c:pt idx="305">
                  <c:v>1.2823661805213</c:v>
                </c:pt>
                <c:pt idx="306">
                  <c:v>1.7825936737954</c:v>
                </c:pt>
                <c:pt idx="307">
                  <c:v>1.2643189435246001</c:v>
                </c:pt>
                <c:pt idx="308">
                  <c:v>0.95315189718451998</c:v>
                </c:pt>
                <c:pt idx="309">
                  <c:v>0.2887252418729</c:v>
                </c:pt>
                <c:pt idx="310">
                  <c:v>1.2004347089145</c:v>
                </c:pt>
                <c:pt idx="311">
                  <c:v>0.71973016758292996</c:v>
                </c:pt>
                <c:pt idx="312">
                  <c:v>0.39144004675395999</c:v>
                </c:pt>
                <c:pt idx="313">
                  <c:v>0.49326470520044002</c:v>
                </c:pt>
                <c:pt idx="314">
                  <c:v>0.85436151179554998</c:v>
                </c:pt>
                <c:pt idx="315">
                  <c:v>0.93031750793584</c:v>
                </c:pt>
                <c:pt idx="316">
                  <c:v>0.88334716013918002</c:v>
                </c:pt>
                <c:pt idx="317">
                  <c:v>0</c:v>
                </c:pt>
                <c:pt idx="318">
                  <c:v>1.2919271225664</c:v>
                </c:pt>
                <c:pt idx="319">
                  <c:v>0.75073148828878999</c:v>
                </c:pt>
                <c:pt idx="320">
                  <c:v>0.80627074825572997</c:v>
                </c:pt>
                <c:pt idx="321">
                  <c:v>1.0723853988141001</c:v>
                </c:pt>
                <c:pt idx="322">
                  <c:v>3.0187630230435998</c:v>
                </c:pt>
                <c:pt idx="323">
                  <c:v>0.23121131633197001</c:v>
                </c:pt>
                <c:pt idx="324">
                  <c:v>0</c:v>
                </c:pt>
                <c:pt idx="325">
                  <c:v>0.99107558013632002</c:v>
                </c:pt>
                <c:pt idx="326">
                  <c:v>2.3797747306561998</c:v>
                </c:pt>
                <c:pt idx="327">
                  <c:v>0.64541690410215002</c:v>
                </c:pt>
                <c:pt idx="328">
                  <c:v>1.9403265886561001</c:v>
                </c:pt>
                <c:pt idx="329">
                  <c:v>1.2753676246262999</c:v>
                </c:pt>
                <c:pt idx="330">
                  <c:v>0.19938867140843999</c:v>
                </c:pt>
                <c:pt idx="331">
                  <c:v>0</c:v>
                </c:pt>
                <c:pt idx="332">
                  <c:v>1.1864769340717001</c:v>
                </c:pt>
                <c:pt idx="333">
                  <c:v>1.1355278456769999</c:v>
                </c:pt>
                <c:pt idx="334">
                  <c:v>1.1178447913637</c:v>
                </c:pt>
                <c:pt idx="335">
                  <c:v>0.73917506803413002</c:v>
                </c:pt>
                <c:pt idx="336">
                  <c:v>1.0203744409058999</c:v>
                </c:pt>
                <c:pt idx="337">
                  <c:v>0</c:v>
                </c:pt>
                <c:pt idx="338">
                  <c:v>0</c:v>
                </c:pt>
                <c:pt idx="339">
                  <c:v>1.5708193160446</c:v>
                </c:pt>
                <c:pt idx="340">
                  <c:v>1.8479643536453001</c:v>
                </c:pt>
                <c:pt idx="341">
                  <c:v>1.9807508050514999</c:v>
                </c:pt>
                <c:pt idx="342">
                  <c:v>1.6191837184879001</c:v>
                </c:pt>
                <c:pt idx="343">
                  <c:v>1.2318136337304999</c:v>
                </c:pt>
                <c:pt idx="344">
                  <c:v>0</c:v>
                </c:pt>
                <c:pt idx="345">
                  <c:v>0</c:v>
                </c:pt>
                <c:pt idx="346">
                  <c:v>1.7944980002905999</c:v>
                </c:pt>
                <c:pt idx="347">
                  <c:v>0</c:v>
                </c:pt>
                <c:pt idx="348">
                  <c:v>0.81348467122451995</c:v>
                </c:pt>
                <c:pt idx="349">
                  <c:v>0</c:v>
                </c:pt>
                <c:pt idx="350">
                  <c:v>1.0316168503333001</c:v>
                </c:pt>
                <c:pt idx="351">
                  <c:v>0</c:v>
                </c:pt>
                <c:pt idx="352">
                  <c:v>0</c:v>
                </c:pt>
                <c:pt idx="353">
                  <c:v>0.98542779837282002</c:v>
                </c:pt>
                <c:pt idx="354">
                  <c:v>0.53731896727740003</c:v>
                </c:pt>
                <c:pt idx="355">
                  <c:v>3.3763647439201998</c:v>
                </c:pt>
                <c:pt idx="356">
                  <c:v>1.0355209537133001</c:v>
                </c:pt>
                <c:pt idx="357">
                  <c:v>1.077708584047</c:v>
                </c:pt>
                <c:pt idx="358">
                  <c:v>0.2947897143364</c:v>
                </c:pt>
                <c:pt idx="359">
                  <c:v>0</c:v>
                </c:pt>
                <c:pt idx="360">
                  <c:v>0.83688276887798996</c:v>
                </c:pt>
                <c:pt idx="361">
                  <c:v>1.3705702451977999</c:v>
                </c:pt>
                <c:pt idx="362">
                  <c:v>1.7081967665905999</c:v>
                </c:pt>
                <c:pt idx="363">
                  <c:v>0.27070983921429997</c:v>
                </c:pt>
                <c:pt idx="364">
                  <c:v>1.19651288835</c:v>
                </c:pt>
                <c:pt idx="365">
                  <c:v>0</c:v>
                </c:pt>
                <c:pt idx="366">
                  <c:v>0</c:v>
                </c:pt>
                <c:pt idx="367">
                  <c:v>0.92618859153446997</c:v>
                </c:pt>
                <c:pt idx="368">
                  <c:v>1.0332655532454</c:v>
                </c:pt>
                <c:pt idx="369">
                  <c:v>0.20635702845879</c:v>
                </c:pt>
                <c:pt idx="370">
                  <c:v>1.1334874873278999</c:v>
                </c:pt>
                <c:pt idx="371">
                  <c:v>0</c:v>
                </c:pt>
                <c:pt idx="372">
                  <c:v>0.72849502674064004</c:v>
                </c:pt>
                <c:pt idx="373">
                  <c:v>0.67423656460309001</c:v>
                </c:pt>
                <c:pt idx="374">
                  <c:v>1.5208264455324001</c:v>
                </c:pt>
                <c:pt idx="375">
                  <c:v>1.4099027809178999</c:v>
                </c:pt>
                <c:pt idx="376">
                  <c:v>1.5158287282839999</c:v>
                </c:pt>
                <c:pt idx="377">
                  <c:v>0.79962943177283996</c:v>
                </c:pt>
                <c:pt idx="378">
                  <c:v>0.62951521928413001</c:v>
                </c:pt>
                <c:pt idx="379">
                  <c:v>2.9289031829166001</c:v>
                </c:pt>
                <c:pt idx="380">
                  <c:v>0.45920748012418999</c:v>
                </c:pt>
              </c:numCache>
            </c:numRef>
          </c:val>
          <c:smooth val="0"/>
          <c:extLst>
            <c:ext xmlns:c16="http://schemas.microsoft.com/office/drawing/2014/chart" uri="{C3380CC4-5D6E-409C-BE32-E72D297353CC}">
              <c16:uniqueId val="{00000005-C6C6-4DB1-9872-A6CB01342433}"/>
            </c:ext>
          </c:extLst>
        </c:ser>
        <c:dLbls>
          <c:showLegendKey val="0"/>
          <c:showVal val="0"/>
          <c:showCatName val="0"/>
          <c:showSerName val="0"/>
          <c:showPercent val="0"/>
          <c:showBubbleSize val="0"/>
        </c:dLbls>
        <c:smooth val="0"/>
        <c:axId val="346672744"/>
        <c:axId val="346673400"/>
      </c:lineChart>
      <c:dateAx>
        <c:axId val="34667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3400"/>
        <c:crosses val="autoZero"/>
        <c:auto val="1"/>
        <c:lblOffset val="100"/>
        <c:baseTimeUnit val="days"/>
      </c:dateAx>
      <c:valAx>
        <c:axId val="34667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670</c:v>
                </c:pt>
                <c:pt idx="1">
                  <c:v>10860</c:v>
                </c:pt>
                <c:pt idx="2">
                  <c:v>11567</c:v>
                </c:pt>
                <c:pt idx="3">
                  <c:v>6705</c:v>
                </c:pt>
                <c:pt idx="4">
                  <c:v>5341</c:v>
                </c:pt>
                <c:pt idx="5">
                  <c:v>2793</c:v>
                </c:pt>
                <c:pt idx="6">
                  <c:v>1635</c:v>
                </c:pt>
              </c:numCache>
            </c:numRef>
          </c:val>
          <c:extLst>
            <c:ext xmlns:c16="http://schemas.microsoft.com/office/drawing/2014/chart" uri="{C3380CC4-5D6E-409C-BE32-E72D297353CC}">
              <c16:uniqueId val="{00000000-ED0B-4B4E-9C11-260A93D4A82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5868</c:v>
                </c:pt>
                <c:pt idx="1">
                  <c:v>104751</c:v>
                </c:pt>
                <c:pt idx="2">
                  <c:v>117645</c:v>
                </c:pt>
                <c:pt idx="3">
                  <c:v>61090</c:v>
                </c:pt>
                <c:pt idx="4">
                  <c:v>35278</c:v>
                </c:pt>
                <c:pt idx="5">
                  <c:v>13152</c:v>
                </c:pt>
                <c:pt idx="6">
                  <c:v>8564</c:v>
                </c:pt>
              </c:numCache>
            </c:numRef>
          </c:val>
          <c:extLst>
            <c:ext xmlns:c16="http://schemas.microsoft.com/office/drawing/2014/chart" uri="{C3380CC4-5D6E-409C-BE32-E72D297353CC}">
              <c16:uniqueId val="{00000001-ED0B-4B4E-9C11-260A93D4A82D}"/>
            </c:ext>
          </c:extLst>
        </c:ser>
        <c:dLbls>
          <c:showLegendKey val="0"/>
          <c:showVal val="0"/>
          <c:showCatName val="0"/>
          <c:showSerName val="0"/>
          <c:showPercent val="0"/>
          <c:showBubbleSize val="0"/>
        </c:dLbls>
        <c:gapWidth val="219"/>
        <c:overlap val="-27"/>
        <c:axId val="442151648"/>
        <c:axId val="442143120"/>
      </c:barChart>
      <c:catAx>
        <c:axId val="44215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43120"/>
        <c:crosses val="autoZero"/>
        <c:auto val="1"/>
        <c:lblAlgn val="ctr"/>
        <c:lblOffset val="100"/>
        <c:noMultiLvlLbl val="0"/>
      </c:catAx>
      <c:valAx>
        <c:axId val="44214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5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351470</c:v>
                </c:pt>
                <c:pt idx="1">
                  <c:v>351476</c:v>
                </c:pt>
                <c:pt idx="2">
                  <c:v>351484</c:v>
                </c:pt>
                <c:pt idx="3">
                  <c:v>351483</c:v>
                </c:pt>
                <c:pt idx="4">
                  <c:v>351475</c:v>
                </c:pt>
                <c:pt idx="5">
                  <c:v>351474</c:v>
                </c:pt>
                <c:pt idx="6">
                  <c:v>351453</c:v>
                </c:pt>
                <c:pt idx="7">
                  <c:v>351449</c:v>
                </c:pt>
                <c:pt idx="8">
                  <c:v>351451</c:v>
                </c:pt>
                <c:pt idx="9">
                  <c:v>351462</c:v>
                </c:pt>
                <c:pt idx="10">
                  <c:v>351485</c:v>
                </c:pt>
                <c:pt idx="11">
                  <c:v>351495</c:v>
                </c:pt>
                <c:pt idx="12">
                  <c:v>351477</c:v>
                </c:pt>
                <c:pt idx="13">
                  <c:v>351476</c:v>
                </c:pt>
                <c:pt idx="14">
                  <c:v>351477</c:v>
                </c:pt>
                <c:pt idx="15">
                  <c:v>351471</c:v>
                </c:pt>
                <c:pt idx="16">
                  <c:v>351479</c:v>
                </c:pt>
                <c:pt idx="17">
                  <c:v>351496</c:v>
                </c:pt>
                <c:pt idx="18">
                  <c:v>351501</c:v>
                </c:pt>
                <c:pt idx="19">
                  <c:v>351511</c:v>
                </c:pt>
                <c:pt idx="20">
                  <c:v>351526</c:v>
                </c:pt>
                <c:pt idx="21">
                  <c:v>351543</c:v>
                </c:pt>
                <c:pt idx="22">
                  <c:v>351548</c:v>
                </c:pt>
                <c:pt idx="23">
                  <c:v>351549</c:v>
                </c:pt>
                <c:pt idx="24">
                  <c:v>351532</c:v>
                </c:pt>
                <c:pt idx="25">
                  <c:v>351528</c:v>
                </c:pt>
                <c:pt idx="26">
                  <c:v>351536</c:v>
                </c:pt>
                <c:pt idx="27">
                  <c:v>351545</c:v>
                </c:pt>
                <c:pt idx="28">
                  <c:v>351549</c:v>
                </c:pt>
                <c:pt idx="29">
                  <c:v>351569</c:v>
                </c:pt>
                <c:pt idx="30">
                  <c:v>351600</c:v>
                </c:pt>
                <c:pt idx="31">
                  <c:v>351676</c:v>
                </c:pt>
                <c:pt idx="32">
                  <c:v>351730</c:v>
                </c:pt>
                <c:pt idx="33">
                  <c:v>351800</c:v>
                </c:pt>
                <c:pt idx="34">
                  <c:v>351857</c:v>
                </c:pt>
                <c:pt idx="35">
                  <c:v>351895</c:v>
                </c:pt>
                <c:pt idx="36">
                  <c:v>351926</c:v>
                </c:pt>
                <c:pt idx="37">
                  <c:v>351959</c:v>
                </c:pt>
                <c:pt idx="38">
                  <c:v>351984</c:v>
                </c:pt>
                <c:pt idx="39">
                  <c:v>352000</c:v>
                </c:pt>
                <c:pt idx="40">
                  <c:v>352030</c:v>
                </c:pt>
                <c:pt idx="41">
                  <c:v>352044</c:v>
                </c:pt>
                <c:pt idx="42">
                  <c:v>352051</c:v>
                </c:pt>
                <c:pt idx="43">
                  <c:v>352062</c:v>
                </c:pt>
                <c:pt idx="44">
                  <c:v>352080</c:v>
                </c:pt>
                <c:pt idx="45">
                  <c:v>352139</c:v>
                </c:pt>
                <c:pt idx="46">
                  <c:v>352153</c:v>
                </c:pt>
                <c:pt idx="47">
                  <c:v>352147</c:v>
                </c:pt>
                <c:pt idx="48">
                  <c:v>352170</c:v>
                </c:pt>
                <c:pt idx="49">
                  <c:v>352210</c:v>
                </c:pt>
                <c:pt idx="50">
                  <c:v>352239</c:v>
                </c:pt>
                <c:pt idx="51">
                  <c:v>352275</c:v>
                </c:pt>
                <c:pt idx="52">
                  <c:v>352302</c:v>
                </c:pt>
                <c:pt idx="53">
                  <c:v>352407</c:v>
                </c:pt>
                <c:pt idx="54">
                  <c:v>352445</c:v>
                </c:pt>
                <c:pt idx="55">
                  <c:v>352552</c:v>
                </c:pt>
                <c:pt idx="56">
                  <c:v>352623</c:v>
                </c:pt>
                <c:pt idx="57">
                  <c:v>352678</c:v>
                </c:pt>
                <c:pt idx="58">
                  <c:v>352736</c:v>
                </c:pt>
                <c:pt idx="59">
                  <c:v>352762</c:v>
                </c:pt>
                <c:pt idx="60">
                  <c:v>352806</c:v>
                </c:pt>
                <c:pt idx="61">
                  <c:v>352916</c:v>
                </c:pt>
                <c:pt idx="62">
                  <c:v>352989</c:v>
                </c:pt>
                <c:pt idx="63">
                  <c:v>353046</c:v>
                </c:pt>
                <c:pt idx="64">
                  <c:v>353495</c:v>
                </c:pt>
                <c:pt idx="65">
                  <c:v>353622</c:v>
                </c:pt>
                <c:pt idx="66">
                  <c:v>353645</c:v>
                </c:pt>
                <c:pt idx="67">
                  <c:v>353666</c:v>
                </c:pt>
                <c:pt idx="68">
                  <c:v>353696</c:v>
                </c:pt>
                <c:pt idx="69">
                  <c:v>353735</c:v>
                </c:pt>
                <c:pt idx="70">
                  <c:v>353766</c:v>
                </c:pt>
                <c:pt idx="71">
                  <c:v>353822</c:v>
                </c:pt>
                <c:pt idx="72">
                  <c:v>353852</c:v>
                </c:pt>
                <c:pt idx="73">
                  <c:v>353927</c:v>
                </c:pt>
                <c:pt idx="74">
                  <c:v>353956</c:v>
                </c:pt>
                <c:pt idx="75">
                  <c:v>354003</c:v>
                </c:pt>
                <c:pt idx="76">
                  <c:v>354040</c:v>
                </c:pt>
                <c:pt idx="77">
                  <c:v>354085</c:v>
                </c:pt>
                <c:pt idx="78">
                  <c:v>354107</c:v>
                </c:pt>
                <c:pt idx="79">
                  <c:v>354142</c:v>
                </c:pt>
                <c:pt idx="80">
                  <c:v>354184</c:v>
                </c:pt>
                <c:pt idx="81">
                  <c:v>354187</c:v>
                </c:pt>
                <c:pt idx="82">
                  <c:v>354230</c:v>
                </c:pt>
                <c:pt idx="83">
                  <c:v>354263</c:v>
                </c:pt>
                <c:pt idx="84">
                  <c:v>354291</c:v>
                </c:pt>
                <c:pt idx="85">
                  <c:v>354326</c:v>
                </c:pt>
                <c:pt idx="86">
                  <c:v>354375</c:v>
                </c:pt>
                <c:pt idx="87">
                  <c:v>354437</c:v>
                </c:pt>
                <c:pt idx="88">
                  <c:v>354496</c:v>
                </c:pt>
                <c:pt idx="89">
                  <c:v>354495</c:v>
                </c:pt>
                <c:pt idx="90">
                  <c:v>354518</c:v>
                </c:pt>
                <c:pt idx="91">
                  <c:v>354535</c:v>
                </c:pt>
                <c:pt idx="92">
                  <c:v>354568</c:v>
                </c:pt>
                <c:pt idx="93">
                  <c:v>354618</c:v>
                </c:pt>
                <c:pt idx="94">
                  <c:v>354658</c:v>
                </c:pt>
                <c:pt idx="95">
                  <c:v>354724</c:v>
                </c:pt>
                <c:pt idx="96">
                  <c:v>354754</c:v>
                </c:pt>
                <c:pt idx="97">
                  <c:v>354773</c:v>
                </c:pt>
                <c:pt idx="98">
                  <c:v>354794</c:v>
                </c:pt>
                <c:pt idx="99">
                  <c:v>354816</c:v>
                </c:pt>
                <c:pt idx="100">
                  <c:v>354848</c:v>
                </c:pt>
                <c:pt idx="101">
                  <c:v>354849</c:v>
                </c:pt>
                <c:pt idx="102">
                  <c:v>354843</c:v>
                </c:pt>
                <c:pt idx="103">
                  <c:v>354837</c:v>
                </c:pt>
                <c:pt idx="104">
                  <c:v>354845</c:v>
                </c:pt>
                <c:pt idx="105">
                  <c:v>354853</c:v>
                </c:pt>
                <c:pt idx="106">
                  <c:v>354884</c:v>
                </c:pt>
                <c:pt idx="107">
                  <c:v>354914</c:v>
                </c:pt>
                <c:pt idx="108">
                  <c:v>354981</c:v>
                </c:pt>
                <c:pt idx="109">
                  <c:v>355086</c:v>
                </c:pt>
                <c:pt idx="110">
                  <c:v>356094</c:v>
                </c:pt>
                <c:pt idx="111">
                  <c:v>357060</c:v>
                </c:pt>
                <c:pt idx="112">
                  <c:v>358012</c:v>
                </c:pt>
                <c:pt idx="113">
                  <c:v>358986</c:v>
                </c:pt>
                <c:pt idx="114">
                  <c:v>359985</c:v>
                </c:pt>
                <c:pt idx="115">
                  <c:v>361010</c:v>
                </c:pt>
                <c:pt idx="116">
                  <c:v>361598</c:v>
                </c:pt>
                <c:pt idx="117">
                  <c:v>361629</c:v>
                </c:pt>
                <c:pt idx="118">
                  <c:v>361657</c:v>
                </c:pt>
                <c:pt idx="119">
                  <c:v>361686</c:v>
                </c:pt>
                <c:pt idx="120">
                  <c:v>361722</c:v>
                </c:pt>
                <c:pt idx="121">
                  <c:v>361803</c:v>
                </c:pt>
                <c:pt idx="122">
                  <c:v>361838</c:v>
                </c:pt>
                <c:pt idx="123">
                  <c:v>361877</c:v>
                </c:pt>
                <c:pt idx="124">
                  <c:v>361899</c:v>
                </c:pt>
                <c:pt idx="125">
                  <c:v>361923</c:v>
                </c:pt>
                <c:pt idx="126">
                  <c:v>361937</c:v>
                </c:pt>
                <c:pt idx="127">
                  <c:v>361996</c:v>
                </c:pt>
                <c:pt idx="128">
                  <c:v>362056</c:v>
                </c:pt>
                <c:pt idx="129">
                  <c:v>362086</c:v>
                </c:pt>
                <c:pt idx="130">
                  <c:v>362122</c:v>
                </c:pt>
                <c:pt idx="131">
                  <c:v>362132</c:v>
                </c:pt>
                <c:pt idx="132">
                  <c:v>362147</c:v>
                </c:pt>
                <c:pt idx="133">
                  <c:v>362169</c:v>
                </c:pt>
                <c:pt idx="134">
                  <c:v>362167</c:v>
                </c:pt>
                <c:pt idx="135">
                  <c:v>362167</c:v>
                </c:pt>
                <c:pt idx="136">
                  <c:v>362183</c:v>
                </c:pt>
                <c:pt idx="137">
                  <c:v>362203</c:v>
                </c:pt>
                <c:pt idx="138">
                  <c:v>362219</c:v>
                </c:pt>
                <c:pt idx="139">
                  <c:v>362225</c:v>
                </c:pt>
                <c:pt idx="140">
                  <c:v>362228</c:v>
                </c:pt>
                <c:pt idx="141">
                  <c:v>362241</c:v>
                </c:pt>
                <c:pt idx="142">
                  <c:v>362244</c:v>
                </c:pt>
                <c:pt idx="143">
                  <c:v>362245</c:v>
                </c:pt>
                <c:pt idx="144">
                  <c:v>362233</c:v>
                </c:pt>
                <c:pt idx="145">
                  <c:v>362268</c:v>
                </c:pt>
                <c:pt idx="146">
                  <c:v>362307</c:v>
                </c:pt>
                <c:pt idx="147">
                  <c:v>362357</c:v>
                </c:pt>
                <c:pt idx="148">
                  <c:v>362391</c:v>
                </c:pt>
                <c:pt idx="149">
                  <c:v>362463</c:v>
                </c:pt>
                <c:pt idx="150">
                  <c:v>362509</c:v>
                </c:pt>
                <c:pt idx="151">
                  <c:v>362546</c:v>
                </c:pt>
                <c:pt idx="152">
                  <c:v>362532</c:v>
                </c:pt>
                <c:pt idx="153">
                  <c:v>362527</c:v>
                </c:pt>
                <c:pt idx="154">
                  <c:v>362522</c:v>
                </c:pt>
                <c:pt idx="155">
                  <c:v>362529</c:v>
                </c:pt>
                <c:pt idx="156">
                  <c:v>362533</c:v>
                </c:pt>
                <c:pt idx="157">
                  <c:v>362516</c:v>
                </c:pt>
                <c:pt idx="158">
                  <c:v>362503</c:v>
                </c:pt>
                <c:pt idx="159">
                  <c:v>362505</c:v>
                </c:pt>
                <c:pt idx="160">
                  <c:v>362492</c:v>
                </c:pt>
                <c:pt idx="161">
                  <c:v>362518</c:v>
                </c:pt>
                <c:pt idx="162">
                  <c:v>362524</c:v>
                </c:pt>
                <c:pt idx="163">
                  <c:v>362543</c:v>
                </c:pt>
                <c:pt idx="164">
                  <c:v>362548</c:v>
                </c:pt>
                <c:pt idx="165">
                  <c:v>362620</c:v>
                </c:pt>
                <c:pt idx="166">
                  <c:v>362595</c:v>
                </c:pt>
                <c:pt idx="167">
                  <c:v>362515</c:v>
                </c:pt>
                <c:pt idx="168">
                  <c:v>362514</c:v>
                </c:pt>
                <c:pt idx="169">
                  <c:v>362547</c:v>
                </c:pt>
                <c:pt idx="170">
                  <c:v>362570</c:v>
                </c:pt>
                <c:pt idx="171">
                  <c:v>362568</c:v>
                </c:pt>
                <c:pt idx="172">
                  <c:v>362608</c:v>
                </c:pt>
                <c:pt idx="173">
                  <c:v>362599</c:v>
                </c:pt>
                <c:pt idx="174">
                  <c:v>362594</c:v>
                </c:pt>
                <c:pt idx="175">
                  <c:v>362620</c:v>
                </c:pt>
                <c:pt idx="176">
                  <c:v>362634</c:v>
                </c:pt>
                <c:pt idx="177">
                  <c:v>362650</c:v>
                </c:pt>
                <c:pt idx="178">
                  <c:v>362677</c:v>
                </c:pt>
                <c:pt idx="179">
                  <c:v>362720</c:v>
                </c:pt>
                <c:pt idx="180">
                  <c:v>362744</c:v>
                </c:pt>
                <c:pt idx="181">
                  <c:v>362742</c:v>
                </c:pt>
                <c:pt idx="182">
                  <c:v>362737</c:v>
                </c:pt>
                <c:pt idx="183">
                  <c:v>362736</c:v>
                </c:pt>
                <c:pt idx="184">
                  <c:v>362760</c:v>
                </c:pt>
                <c:pt idx="185">
                  <c:v>362786</c:v>
                </c:pt>
                <c:pt idx="186">
                  <c:v>362905</c:v>
                </c:pt>
                <c:pt idx="187">
                  <c:v>362972</c:v>
                </c:pt>
                <c:pt idx="188">
                  <c:v>363015</c:v>
                </c:pt>
                <c:pt idx="189">
                  <c:v>363050</c:v>
                </c:pt>
                <c:pt idx="190">
                  <c:v>363097</c:v>
                </c:pt>
                <c:pt idx="191">
                  <c:v>363116</c:v>
                </c:pt>
                <c:pt idx="192">
                  <c:v>363149</c:v>
                </c:pt>
                <c:pt idx="193">
                  <c:v>363184</c:v>
                </c:pt>
                <c:pt idx="194">
                  <c:v>363227</c:v>
                </c:pt>
                <c:pt idx="195">
                  <c:v>363302</c:v>
                </c:pt>
                <c:pt idx="196">
                  <c:v>363304</c:v>
                </c:pt>
                <c:pt idx="197">
                  <c:v>363330</c:v>
                </c:pt>
                <c:pt idx="198">
                  <c:v>363365</c:v>
                </c:pt>
                <c:pt idx="199">
                  <c:v>363384</c:v>
                </c:pt>
                <c:pt idx="200">
                  <c:v>363395</c:v>
                </c:pt>
                <c:pt idx="201">
                  <c:v>363418</c:v>
                </c:pt>
                <c:pt idx="202">
                  <c:v>363415</c:v>
                </c:pt>
                <c:pt idx="203">
                  <c:v>363449</c:v>
                </c:pt>
                <c:pt idx="204">
                  <c:v>363464</c:v>
                </c:pt>
                <c:pt idx="205">
                  <c:v>363458</c:v>
                </c:pt>
                <c:pt idx="206">
                  <c:v>363483</c:v>
                </c:pt>
                <c:pt idx="207">
                  <c:v>363483</c:v>
                </c:pt>
                <c:pt idx="208">
                  <c:v>363467</c:v>
                </c:pt>
                <c:pt idx="209">
                  <c:v>363469</c:v>
                </c:pt>
                <c:pt idx="210">
                  <c:v>363475</c:v>
                </c:pt>
                <c:pt idx="211">
                  <c:v>363482</c:v>
                </c:pt>
                <c:pt idx="212">
                  <c:v>363492</c:v>
                </c:pt>
                <c:pt idx="213">
                  <c:v>363491</c:v>
                </c:pt>
                <c:pt idx="214">
                  <c:v>363488</c:v>
                </c:pt>
                <c:pt idx="215">
                  <c:v>363463</c:v>
                </c:pt>
                <c:pt idx="216">
                  <c:v>363450</c:v>
                </c:pt>
                <c:pt idx="217">
                  <c:v>363432</c:v>
                </c:pt>
                <c:pt idx="218">
                  <c:v>363426</c:v>
                </c:pt>
                <c:pt idx="219">
                  <c:v>363416</c:v>
                </c:pt>
                <c:pt idx="220">
                  <c:v>363378</c:v>
                </c:pt>
                <c:pt idx="221">
                  <c:v>363349</c:v>
                </c:pt>
                <c:pt idx="222">
                  <c:v>363307</c:v>
                </c:pt>
                <c:pt idx="223">
                  <c:v>363275</c:v>
                </c:pt>
                <c:pt idx="224">
                  <c:v>363292</c:v>
                </c:pt>
                <c:pt idx="225">
                  <c:v>363311</c:v>
                </c:pt>
                <c:pt idx="226">
                  <c:v>363301</c:v>
                </c:pt>
                <c:pt idx="227">
                  <c:v>363277</c:v>
                </c:pt>
                <c:pt idx="228">
                  <c:v>363297</c:v>
                </c:pt>
                <c:pt idx="229">
                  <c:v>363299</c:v>
                </c:pt>
                <c:pt idx="230">
                  <c:v>363283</c:v>
                </c:pt>
                <c:pt idx="231">
                  <c:v>363239</c:v>
                </c:pt>
                <c:pt idx="232">
                  <c:v>363203</c:v>
                </c:pt>
                <c:pt idx="233">
                  <c:v>363179</c:v>
                </c:pt>
                <c:pt idx="234">
                  <c:v>363150</c:v>
                </c:pt>
                <c:pt idx="235">
                  <c:v>363125</c:v>
                </c:pt>
                <c:pt idx="236">
                  <c:v>363092</c:v>
                </c:pt>
                <c:pt idx="237">
                  <c:v>363070</c:v>
                </c:pt>
                <c:pt idx="238">
                  <c:v>363053</c:v>
                </c:pt>
                <c:pt idx="239">
                  <c:v>363040</c:v>
                </c:pt>
                <c:pt idx="240">
                  <c:v>363038</c:v>
                </c:pt>
                <c:pt idx="241">
                  <c:v>363012</c:v>
                </c:pt>
                <c:pt idx="242">
                  <c:v>362995</c:v>
                </c:pt>
                <c:pt idx="243">
                  <c:v>362982</c:v>
                </c:pt>
                <c:pt idx="244">
                  <c:v>362998</c:v>
                </c:pt>
                <c:pt idx="245">
                  <c:v>363106</c:v>
                </c:pt>
                <c:pt idx="246">
                  <c:v>363162</c:v>
                </c:pt>
                <c:pt idx="247">
                  <c:v>363207</c:v>
                </c:pt>
                <c:pt idx="248">
                  <c:v>363222</c:v>
                </c:pt>
                <c:pt idx="249">
                  <c:v>363256</c:v>
                </c:pt>
                <c:pt idx="250">
                  <c:v>363259</c:v>
                </c:pt>
                <c:pt idx="251">
                  <c:v>363255</c:v>
                </c:pt>
                <c:pt idx="252">
                  <c:v>363259</c:v>
                </c:pt>
                <c:pt idx="253">
                  <c:v>363272</c:v>
                </c:pt>
                <c:pt idx="254">
                  <c:v>363282</c:v>
                </c:pt>
                <c:pt idx="255">
                  <c:v>363280</c:v>
                </c:pt>
                <c:pt idx="256">
                  <c:v>363288</c:v>
                </c:pt>
                <c:pt idx="257">
                  <c:v>363284</c:v>
                </c:pt>
                <c:pt idx="258">
                  <c:v>363292</c:v>
                </c:pt>
                <c:pt idx="259">
                  <c:v>363334</c:v>
                </c:pt>
                <c:pt idx="260">
                  <c:v>363359</c:v>
                </c:pt>
                <c:pt idx="261">
                  <c:v>363378</c:v>
                </c:pt>
                <c:pt idx="262">
                  <c:v>363382</c:v>
                </c:pt>
                <c:pt idx="263">
                  <c:v>363398</c:v>
                </c:pt>
                <c:pt idx="264">
                  <c:v>363377</c:v>
                </c:pt>
                <c:pt idx="265">
                  <c:v>363386</c:v>
                </c:pt>
                <c:pt idx="266">
                  <c:v>363391</c:v>
                </c:pt>
                <c:pt idx="267">
                  <c:v>363401</c:v>
                </c:pt>
                <c:pt idx="268">
                  <c:v>363386</c:v>
                </c:pt>
                <c:pt idx="269">
                  <c:v>363377</c:v>
                </c:pt>
                <c:pt idx="270">
                  <c:v>363383</c:v>
                </c:pt>
                <c:pt idx="271">
                  <c:v>363402</c:v>
                </c:pt>
                <c:pt idx="272">
                  <c:v>363408</c:v>
                </c:pt>
                <c:pt idx="273">
                  <c:v>363398</c:v>
                </c:pt>
                <c:pt idx="274">
                  <c:v>363394</c:v>
                </c:pt>
                <c:pt idx="275">
                  <c:v>363387</c:v>
                </c:pt>
                <c:pt idx="276">
                  <c:v>363393</c:v>
                </c:pt>
                <c:pt idx="277">
                  <c:v>363383</c:v>
                </c:pt>
                <c:pt idx="278">
                  <c:v>363367</c:v>
                </c:pt>
                <c:pt idx="279">
                  <c:v>363378</c:v>
                </c:pt>
                <c:pt idx="280">
                  <c:v>363386</c:v>
                </c:pt>
                <c:pt idx="281">
                  <c:v>363404</c:v>
                </c:pt>
                <c:pt idx="282">
                  <c:v>363407</c:v>
                </c:pt>
                <c:pt idx="283">
                  <c:v>365630</c:v>
                </c:pt>
                <c:pt idx="284">
                  <c:v>367697</c:v>
                </c:pt>
                <c:pt idx="285">
                  <c:v>369233</c:v>
                </c:pt>
                <c:pt idx="286">
                  <c:v>370645</c:v>
                </c:pt>
                <c:pt idx="287">
                  <c:v>371830</c:v>
                </c:pt>
                <c:pt idx="288">
                  <c:v>372993</c:v>
                </c:pt>
                <c:pt idx="289">
                  <c:v>373982</c:v>
                </c:pt>
                <c:pt idx="290">
                  <c:v>373972</c:v>
                </c:pt>
                <c:pt idx="291">
                  <c:v>373962</c:v>
                </c:pt>
                <c:pt idx="292">
                  <c:v>373961</c:v>
                </c:pt>
                <c:pt idx="293">
                  <c:v>373955</c:v>
                </c:pt>
                <c:pt idx="294">
                  <c:v>373953</c:v>
                </c:pt>
                <c:pt idx="295">
                  <c:v>373936</c:v>
                </c:pt>
                <c:pt idx="296">
                  <c:v>373900</c:v>
                </c:pt>
                <c:pt idx="297">
                  <c:v>373866</c:v>
                </c:pt>
                <c:pt idx="298">
                  <c:v>373858</c:v>
                </c:pt>
                <c:pt idx="299">
                  <c:v>373840</c:v>
                </c:pt>
                <c:pt idx="300">
                  <c:v>373823</c:v>
                </c:pt>
                <c:pt idx="301">
                  <c:v>373808</c:v>
                </c:pt>
                <c:pt idx="302">
                  <c:v>373781</c:v>
                </c:pt>
                <c:pt idx="303">
                  <c:v>373762</c:v>
                </c:pt>
                <c:pt idx="304">
                  <c:v>373728</c:v>
                </c:pt>
                <c:pt idx="305">
                  <c:v>373740</c:v>
                </c:pt>
                <c:pt idx="306">
                  <c:v>373694</c:v>
                </c:pt>
                <c:pt idx="307">
                  <c:v>373685</c:v>
                </c:pt>
                <c:pt idx="308">
                  <c:v>373664</c:v>
                </c:pt>
                <c:pt idx="309">
                  <c:v>373647</c:v>
                </c:pt>
                <c:pt idx="310">
                  <c:v>373634</c:v>
                </c:pt>
                <c:pt idx="311">
                  <c:v>373609</c:v>
                </c:pt>
                <c:pt idx="312">
                  <c:v>373570</c:v>
                </c:pt>
                <c:pt idx="313">
                  <c:v>373545</c:v>
                </c:pt>
                <c:pt idx="314">
                  <c:v>373527</c:v>
                </c:pt>
                <c:pt idx="315">
                  <c:v>373526</c:v>
                </c:pt>
                <c:pt idx="316">
                  <c:v>373503</c:v>
                </c:pt>
                <c:pt idx="317">
                  <c:v>373487</c:v>
                </c:pt>
                <c:pt idx="318">
                  <c:v>373492</c:v>
                </c:pt>
                <c:pt idx="319">
                  <c:v>373468</c:v>
                </c:pt>
                <c:pt idx="320">
                  <c:v>373454</c:v>
                </c:pt>
                <c:pt idx="321">
                  <c:v>373441</c:v>
                </c:pt>
                <c:pt idx="322">
                  <c:v>373435</c:v>
                </c:pt>
                <c:pt idx="323">
                  <c:v>373433</c:v>
                </c:pt>
                <c:pt idx="324">
                  <c:v>373413</c:v>
                </c:pt>
                <c:pt idx="325">
                  <c:v>373406</c:v>
                </c:pt>
                <c:pt idx="326">
                  <c:v>373419</c:v>
                </c:pt>
                <c:pt idx="327">
                  <c:v>373399</c:v>
                </c:pt>
                <c:pt idx="328">
                  <c:v>373375</c:v>
                </c:pt>
                <c:pt idx="329">
                  <c:v>373356</c:v>
                </c:pt>
                <c:pt idx="330">
                  <c:v>373337</c:v>
                </c:pt>
                <c:pt idx="331">
                  <c:v>373318</c:v>
                </c:pt>
                <c:pt idx="332">
                  <c:v>373284</c:v>
                </c:pt>
                <c:pt idx="333">
                  <c:v>373282</c:v>
                </c:pt>
                <c:pt idx="334">
                  <c:v>373270</c:v>
                </c:pt>
                <c:pt idx="335">
                  <c:v>373255</c:v>
                </c:pt>
                <c:pt idx="336">
                  <c:v>373261</c:v>
                </c:pt>
                <c:pt idx="337">
                  <c:v>373256</c:v>
                </c:pt>
                <c:pt idx="338">
                  <c:v>373235</c:v>
                </c:pt>
                <c:pt idx="339">
                  <c:v>373221</c:v>
                </c:pt>
                <c:pt idx="340">
                  <c:v>373179</c:v>
                </c:pt>
                <c:pt idx="341">
                  <c:v>373162</c:v>
                </c:pt>
                <c:pt idx="342">
                  <c:v>373168</c:v>
                </c:pt>
                <c:pt idx="343">
                  <c:v>373161</c:v>
                </c:pt>
                <c:pt idx="344">
                  <c:v>373162</c:v>
                </c:pt>
                <c:pt idx="345">
                  <c:v>373149</c:v>
                </c:pt>
                <c:pt idx="346">
                  <c:v>373144</c:v>
                </c:pt>
                <c:pt idx="347">
                  <c:v>373139</c:v>
                </c:pt>
                <c:pt idx="348">
                  <c:v>373120</c:v>
                </c:pt>
                <c:pt idx="349">
                  <c:v>373098</c:v>
                </c:pt>
                <c:pt idx="350">
                  <c:v>373073</c:v>
                </c:pt>
                <c:pt idx="351">
                  <c:v>373053</c:v>
                </c:pt>
                <c:pt idx="352">
                  <c:v>373042</c:v>
                </c:pt>
                <c:pt idx="353">
                  <c:v>373021</c:v>
                </c:pt>
                <c:pt idx="354">
                  <c:v>373014</c:v>
                </c:pt>
                <c:pt idx="355">
                  <c:v>373017</c:v>
                </c:pt>
                <c:pt idx="356">
                  <c:v>373008</c:v>
                </c:pt>
                <c:pt idx="357">
                  <c:v>373009</c:v>
                </c:pt>
                <c:pt idx="358">
                  <c:v>373019</c:v>
                </c:pt>
                <c:pt idx="359">
                  <c:v>373020</c:v>
                </c:pt>
                <c:pt idx="360">
                  <c:v>373014</c:v>
                </c:pt>
                <c:pt idx="361">
                  <c:v>372993</c:v>
                </c:pt>
                <c:pt idx="362">
                  <c:v>373127</c:v>
                </c:pt>
                <c:pt idx="363">
                  <c:v>373179</c:v>
                </c:pt>
                <c:pt idx="364">
                  <c:v>373187</c:v>
                </c:pt>
                <c:pt idx="365">
                  <c:v>373172</c:v>
                </c:pt>
                <c:pt idx="366">
                  <c:v>373156</c:v>
                </c:pt>
                <c:pt idx="367">
                  <c:v>373154</c:v>
                </c:pt>
                <c:pt idx="368">
                  <c:v>373159</c:v>
                </c:pt>
                <c:pt idx="369">
                  <c:v>373131</c:v>
                </c:pt>
                <c:pt idx="370">
                  <c:v>373144</c:v>
                </c:pt>
                <c:pt idx="371">
                  <c:v>373143</c:v>
                </c:pt>
                <c:pt idx="372">
                  <c:v>373130</c:v>
                </c:pt>
                <c:pt idx="373">
                  <c:v>373120</c:v>
                </c:pt>
                <c:pt idx="374">
                  <c:v>373100</c:v>
                </c:pt>
                <c:pt idx="375">
                  <c:v>373082</c:v>
                </c:pt>
                <c:pt idx="376">
                  <c:v>373067</c:v>
                </c:pt>
                <c:pt idx="377">
                  <c:v>373069</c:v>
                </c:pt>
                <c:pt idx="378">
                  <c:v>373089</c:v>
                </c:pt>
                <c:pt idx="379">
                  <c:v>373150</c:v>
                </c:pt>
                <c:pt idx="380">
                  <c:v>373193</c:v>
                </c:pt>
              </c:numCache>
            </c:numRef>
          </c:val>
          <c:smooth val="0"/>
          <c:extLst>
            <c:ext xmlns:c16="http://schemas.microsoft.com/office/drawing/2014/chart" uri="{C3380CC4-5D6E-409C-BE32-E72D297353CC}">
              <c16:uniqueId val="{00000000-47F7-4245-AC9C-64D2C8E34DD2}"/>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1401</c:v>
                </c:pt>
                <c:pt idx="1">
                  <c:v>1401</c:v>
                </c:pt>
                <c:pt idx="2">
                  <c:v>1402</c:v>
                </c:pt>
                <c:pt idx="3">
                  <c:v>1404</c:v>
                </c:pt>
                <c:pt idx="4">
                  <c:v>1404</c:v>
                </c:pt>
                <c:pt idx="5">
                  <c:v>1405</c:v>
                </c:pt>
                <c:pt idx="6">
                  <c:v>1405</c:v>
                </c:pt>
                <c:pt idx="7">
                  <c:v>1405</c:v>
                </c:pt>
                <c:pt idx="8">
                  <c:v>1406</c:v>
                </c:pt>
                <c:pt idx="9">
                  <c:v>1406</c:v>
                </c:pt>
                <c:pt idx="10">
                  <c:v>1406</c:v>
                </c:pt>
                <c:pt idx="11">
                  <c:v>1406</c:v>
                </c:pt>
                <c:pt idx="12">
                  <c:v>1406</c:v>
                </c:pt>
                <c:pt idx="13">
                  <c:v>1407</c:v>
                </c:pt>
                <c:pt idx="14">
                  <c:v>1407</c:v>
                </c:pt>
                <c:pt idx="15">
                  <c:v>1407</c:v>
                </c:pt>
                <c:pt idx="16">
                  <c:v>1408</c:v>
                </c:pt>
                <c:pt idx="17">
                  <c:v>1409</c:v>
                </c:pt>
                <c:pt idx="18">
                  <c:v>1409</c:v>
                </c:pt>
                <c:pt idx="19">
                  <c:v>1410</c:v>
                </c:pt>
                <c:pt idx="20">
                  <c:v>1411</c:v>
                </c:pt>
                <c:pt idx="21">
                  <c:v>1412</c:v>
                </c:pt>
                <c:pt idx="22">
                  <c:v>1430</c:v>
                </c:pt>
                <c:pt idx="23">
                  <c:v>1436</c:v>
                </c:pt>
                <c:pt idx="24">
                  <c:v>1438</c:v>
                </c:pt>
                <c:pt idx="25">
                  <c:v>1440</c:v>
                </c:pt>
                <c:pt idx="26">
                  <c:v>1440</c:v>
                </c:pt>
                <c:pt idx="27">
                  <c:v>1440</c:v>
                </c:pt>
                <c:pt idx="28">
                  <c:v>1440</c:v>
                </c:pt>
                <c:pt idx="29">
                  <c:v>1445</c:v>
                </c:pt>
                <c:pt idx="30">
                  <c:v>1454</c:v>
                </c:pt>
                <c:pt idx="31">
                  <c:v>1460</c:v>
                </c:pt>
                <c:pt idx="32">
                  <c:v>1460</c:v>
                </c:pt>
                <c:pt idx="33">
                  <c:v>1460</c:v>
                </c:pt>
                <c:pt idx="34">
                  <c:v>1460</c:v>
                </c:pt>
                <c:pt idx="35">
                  <c:v>1460</c:v>
                </c:pt>
                <c:pt idx="36">
                  <c:v>1461</c:v>
                </c:pt>
                <c:pt idx="37">
                  <c:v>1461</c:v>
                </c:pt>
                <c:pt idx="38">
                  <c:v>1462</c:v>
                </c:pt>
                <c:pt idx="39">
                  <c:v>1461</c:v>
                </c:pt>
                <c:pt idx="40">
                  <c:v>1461</c:v>
                </c:pt>
                <c:pt idx="41">
                  <c:v>1461</c:v>
                </c:pt>
                <c:pt idx="42">
                  <c:v>1461</c:v>
                </c:pt>
                <c:pt idx="43">
                  <c:v>1461</c:v>
                </c:pt>
                <c:pt idx="44">
                  <c:v>1461</c:v>
                </c:pt>
                <c:pt idx="45">
                  <c:v>1464</c:v>
                </c:pt>
                <c:pt idx="46">
                  <c:v>1465</c:v>
                </c:pt>
                <c:pt idx="47">
                  <c:v>1466</c:v>
                </c:pt>
                <c:pt idx="48">
                  <c:v>1466</c:v>
                </c:pt>
                <c:pt idx="49">
                  <c:v>1466</c:v>
                </c:pt>
                <c:pt idx="50">
                  <c:v>1466</c:v>
                </c:pt>
                <c:pt idx="51">
                  <c:v>1467</c:v>
                </c:pt>
                <c:pt idx="52">
                  <c:v>1466</c:v>
                </c:pt>
                <c:pt idx="53">
                  <c:v>1466</c:v>
                </c:pt>
                <c:pt idx="54">
                  <c:v>1466</c:v>
                </c:pt>
                <c:pt idx="55">
                  <c:v>1466</c:v>
                </c:pt>
                <c:pt idx="56">
                  <c:v>1467</c:v>
                </c:pt>
                <c:pt idx="57">
                  <c:v>1466</c:v>
                </c:pt>
                <c:pt idx="58">
                  <c:v>1466</c:v>
                </c:pt>
                <c:pt idx="59">
                  <c:v>1466</c:v>
                </c:pt>
                <c:pt idx="60">
                  <c:v>1465</c:v>
                </c:pt>
                <c:pt idx="61">
                  <c:v>1465</c:v>
                </c:pt>
                <c:pt idx="62">
                  <c:v>1465</c:v>
                </c:pt>
                <c:pt idx="63">
                  <c:v>1465</c:v>
                </c:pt>
                <c:pt idx="64">
                  <c:v>1465</c:v>
                </c:pt>
                <c:pt idx="65">
                  <c:v>1465</c:v>
                </c:pt>
                <c:pt idx="66">
                  <c:v>1466</c:v>
                </c:pt>
                <c:pt idx="67">
                  <c:v>1465</c:v>
                </c:pt>
                <c:pt idx="68">
                  <c:v>1465</c:v>
                </c:pt>
                <c:pt idx="69">
                  <c:v>1466</c:v>
                </c:pt>
                <c:pt idx="70">
                  <c:v>1466</c:v>
                </c:pt>
                <c:pt idx="71">
                  <c:v>1466</c:v>
                </c:pt>
                <c:pt idx="72">
                  <c:v>1467</c:v>
                </c:pt>
                <c:pt idx="73">
                  <c:v>1467</c:v>
                </c:pt>
                <c:pt idx="74">
                  <c:v>1467</c:v>
                </c:pt>
                <c:pt idx="75">
                  <c:v>1465</c:v>
                </c:pt>
                <c:pt idx="76">
                  <c:v>1465</c:v>
                </c:pt>
                <c:pt idx="77">
                  <c:v>1465</c:v>
                </c:pt>
                <c:pt idx="78">
                  <c:v>1465</c:v>
                </c:pt>
                <c:pt idx="79">
                  <c:v>1465</c:v>
                </c:pt>
                <c:pt idx="80">
                  <c:v>1465</c:v>
                </c:pt>
                <c:pt idx="81">
                  <c:v>1467</c:v>
                </c:pt>
                <c:pt idx="82">
                  <c:v>1467</c:v>
                </c:pt>
                <c:pt idx="83">
                  <c:v>1466</c:v>
                </c:pt>
                <c:pt idx="84">
                  <c:v>1466</c:v>
                </c:pt>
                <c:pt idx="85">
                  <c:v>1466</c:v>
                </c:pt>
                <c:pt idx="86">
                  <c:v>1466</c:v>
                </c:pt>
                <c:pt idx="87">
                  <c:v>1466</c:v>
                </c:pt>
                <c:pt idx="88">
                  <c:v>1466</c:v>
                </c:pt>
                <c:pt idx="89">
                  <c:v>1466</c:v>
                </c:pt>
                <c:pt idx="90">
                  <c:v>1466</c:v>
                </c:pt>
                <c:pt idx="91">
                  <c:v>1466</c:v>
                </c:pt>
                <c:pt idx="92">
                  <c:v>1467</c:v>
                </c:pt>
                <c:pt idx="93">
                  <c:v>1470</c:v>
                </c:pt>
                <c:pt idx="94">
                  <c:v>1470</c:v>
                </c:pt>
                <c:pt idx="95">
                  <c:v>1471</c:v>
                </c:pt>
                <c:pt idx="96">
                  <c:v>1471</c:v>
                </c:pt>
                <c:pt idx="97">
                  <c:v>1471</c:v>
                </c:pt>
                <c:pt idx="98">
                  <c:v>1471</c:v>
                </c:pt>
                <c:pt idx="99">
                  <c:v>1471</c:v>
                </c:pt>
                <c:pt idx="100">
                  <c:v>1473</c:v>
                </c:pt>
                <c:pt idx="101">
                  <c:v>1472</c:v>
                </c:pt>
                <c:pt idx="102">
                  <c:v>1472</c:v>
                </c:pt>
                <c:pt idx="103">
                  <c:v>1471</c:v>
                </c:pt>
                <c:pt idx="104">
                  <c:v>1471</c:v>
                </c:pt>
                <c:pt idx="105">
                  <c:v>1473</c:v>
                </c:pt>
                <c:pt idx="106">
                  <c:v>1475</c:v>
                </c:pt>
                <c:pt idx="107">
                  <c:v>1475</c:v>
                </c:pt>
                <c:pt idx="108">
                  <c:v>1475</c:v>
                </c:pt>
                <c:pt idx="109">
                  <c:v>1764</c:v>
                </c:pt>
                <c:pt idx="110">
                  <c:v>2753</c:v>
                </c:pt>
                <c:pt idx="111">
                  <c:v>3566</c:v>
                </c:pt>
                <c:pt idx="112">
                  <c:v>4441</c:v>
                </c:pt>
                <c:pt idx="113">
                  <c:v>5252</c:v>
                </c:pt>
                <c:pt idx="114">
                  <c:v>5955</c:v>
                </c:pt>
                <c:pt idx="115">
                  <c:v>6831</c:v>
                </c:pt>
                <c:pt idx="116">
                  <c:v>7737</c:v>
                </c:pt>
                <c:pt idx="117">
                  <c:v>8522</c:v>
                </c:pt>
                <c:pt idx="118">
                  <c:v>9212</c:v>
                </c:pt>
                <c:pt idx="119">
                  <c:v>9862</c:v>
                </c:pt>
                <c:pt idx="120">
                  <c:v>10561</c:v>
                </c:pt>
                <c:pt idx="121">
                  <c:v>11056</c:v>
                </c:pt>
                <c:pt idx="122">
                  <c:v>11058</c:v>
                </c:pt>
                <c:pt idx="123">
                  <c:v>11069</c:v>
                </c:pt>
                <c:pt idx="124">
                  <c:v>11072</c:v>
                </c:pt>
                <c:pt idx="125">
                  <c:v>11073</c:v>
                </c:pt>
                <c:pt idx="126">
                  <c:v>11075</c:v>
                </c:pt>
                <c:pt idx="127">
                  <c:v>11076</c:v>
                </c:pt>
                <c:pt idx="128">
                  <c:v>11077</c:v>
                </c:pt>
                <c:pt idx="129">
                  <c:v>11075</c:v>
                </c:pt>
                <c:pt idx="130">
                  <c:v>11077</c:v>
                </c:pt>
                <c:pt idx="131">
                  <c:v>11078</c:v>
                </c:pt>
                <c:pt idx="132">
                  <c:v>11078</c:v>
                </c:pt>
                <c:pt idx="133">
                  <c:v>11075</c:v>
                </c:pt>
                <c:pt idx="134">
                  <c:v>11075</c:v>
                </c:pt>
                <c:pt idx="135">
                  <c:v>11073</c:v>
                </c:pt>
                <c:pt idx="136">
                  <c:v>11074</c:v>
                </c:pt>
                <c:pt idx="137">
                  <c:v>11075</c:v>
                </c:pt>
                <c:pt idx="138">
                  <c:v>11074</c:v>
                </c:pt>
                <c:pt idx="139">
                  <c:v>11072</c:v>
                </c:pt>
                <c:pt idx="140">
                  <c:v>11073</c:v>
                </c:pt>
                <c:pt idx="141">
                  <c:v>11078</c:v>
                </c:pt>
                <c:pt idx="142">
                  <c:v>11075</c:v>
                </c:pt>
                <c:pt idx="143">
                  <c:v>11076</c:v>
                </c:pt>
                <c:pt idx="144">
                  <c:v>11074</c:v>
                </c:pt>
                <c:pt idx="145">
                  <c:v>11075</c:v>
                </c:pt>
                <c:pt idx="146">
                  <c:v>11074</c:v>
                </c:pt>
                <c:pt idx="147">
                  <c:v>11075</c:v>
                </c:pt>
                <c:pt idx="148">
                  <c:v>11075</c:v>
                </c:pt>
                <c:pt idx="149">
                  <c:v>11075</c:v>
                </c:pt>
                <c:pt idx="150">
                  <c:v>11074</c:v>
                </c:pt>
                <c:pt idx="151">
                  <c:v>11072</c:v>
                </c:pt>
                <c:pt idx="152">
                  <c:v>11069</c:v>
                </c:pt>
                <c:pt idx="153">
                  <c:v>11071</c:v>
                </c:pt>
                <c:pt idx="154">
                  <c:v>11068</c:v>
                </c:pt>
                <c:pt idx="155">
                  <c:v>11065</c:v>
                </c:pt>
                <c:pt idx="156">
                  <c:v>11065</c:v>
                </c:pt>
                <c:pt idx="157">
                  <c:v>11067</c:v>
                </c:pt>
                <c:pt idx="158">
                  <c:v>11070</c:v>
                </c:pt>
                <c:pt idx="159">
                  <c:v>11067</c:v>
                </c:pt>
                <c:pt idx="160">
                  <c:v>11065</c:v>
                </c:pt>
                <c:pt idx="161">
                  <c:v>11066</c:v>
                </c:pt>
                <c:pt idx="162">
                  <c:v>11068</c:v>
                </c:pt>
                <c:pt idx="163">
                  <c:v>11067</c:v>
                </c:pt>
                <c:pt idx="164">
                  <c:v>11065</c:v>
                </c:pt>
                <c:pt idx="165">
                  <c:v>11070</c:v>
                </c:pt>
                <c:pt idx="166">
                  <c:v>11069</c:v>
                </c:pt>
                <c:pt idx="167">
                  <c:v>11068</c:v>
                </c:pt>
                <c:pt idx="168">
                  <c:v>11067</c:v>
                </c:pt>
                <c:pt idx="169">
                  <c:v>11069</c:v>
                </c:pt>
                <c:pt idx="170">
                  <c:v>11069</c:v>
                </c:pt>
                <c:pt idx="171">
                  <c:v>11071</c:v>
                </c:pt>
                <c:pt idx="172">
                  <c:v>11068</c:v>
                </c:pt>
                <c:pt idx="173">
                  <c:v>11064</c:v>
                </c:pt>
                <c:pt idx="174">
                  <c:v>11064</c:v>
                </c:pt>
                <c:pt idx="175">
                  <c:v>11087</c:v>
                </c:pt>
                <c:pt idx="176">
                  <c:v>11094</c:v>
                </c:pt>
                <c:pt idx="177">
                  <c:v>11099</c:v>
                </c:pt>
                <c:pt idx="178">
                  <c:v>11103</c:v>
                </c:pt>
                <c:pt idx="179">
                  <c:v>11108</c:v>
                </c:pt>
                <c:pt idx="180">
                  <c:v>11109</c:v>
                </c:pt>
                <c:pt idx="181">
                  <c:v>11111</c:v>
                </c:pt>
                <c:pt idx="182">
                  <c:v>11115</c:v>
                </c:pt>
                <c:pt idx="183">
                  <c:v>11114</c:v>
                </c:pt>
                <c:pt idx="184">
                  <c:v>11114</c:v>
                </c:pt>
                <c:pt idx="185">
                  <c:v>11116</c:v>
                </c:pt>
                <c:pt idx="186">
                  <c:v>11123</c:v>
                </c:pt>
                <c:pt idx="187">
                  <c:v>11122</c:v>
                </c:pt>
                <c:pt idx="188">
                  <c:v>11125</c:v>
                </c:pt>
                <c:pt idx="189">
                  <c:v>11127</c:v>
                </c:pt>
                <c:pt idx="190">
                  <c:v>11127</c:v>
                </c:pt>
                <c:pt idx="191">
                  <c:v>11128</c:v>
                </c:pt>
                <c:pt idx="192">
                  <c:v>11128</c:v>
                </c:pt>
                <c:pt idx="193">
                  <c:v>11139</c:v>
                </c:pt>
                <c:pt idx="194">
                  <c:v>11141</c:v>
                </c:pt>
                <c:pt idx="195">
                  <c:v>11142</c:v>
                </c:pt>
                <c:pt idx="196">
                  <c:v>11152</c:v>
                </c:pt>
                <c:pt idx="197">
                  <c:v>11155</c:v>
                </c:pt>
                <c:pt idx="198">
                  <c:v>11154</c:v>
                </c:pt>
                <c:pt idx="199">
                  <c:v>11155</c:v>
                </c:pt>
                <c:pt idx="200">
                  <c:v>11160</c:v>
                </c:pt>
                <c:pt idx="201">
                  <c:v>11160</c:v>
                </c:pt>
                <c:pt idx="202">
                  <c:v>11159</c:v>
                </c:pt>
                <c:pt idx="203">
                  <c:v>11156</c:v>
                </c:pt>
                <c:pt idx="204">
                  <c:v>11156</c:v>
                </c:pt>
                <c:pt idx="205">
                  <c:v>11156</c:v>
                </c:pt>
                <c:pt idx="206">
                  <c:v>11157</c:v>
                </c:pt>
                <c:pt idx="207">
                  <c:v>11158</c:v>
                </c:pt>
                <c:pt idx="208">
                  <c:v>11161</c:v>
                </c:pt>
                <c:pt idx="209">
                  <c:v>11162</c:v>
                </c:pt>
                <c:pt idx="210">
                  <c:v>11162</c:v>
                </c:pt>
                <c:pt idx="211">
                  <c:v>11164</c:v>
                </c:pt>
                <c:pt idx="212">
                  <c:v>11168</c:v>
                </c:pt>
                <c:pt idx="213">
                  <c:v>11172</c:v>
                </c:pt>
                <c:pt idx="214">
                  <c:v>11174</c:v>
                </c:pt>
                <c:pt idx="215">
                  <c:v>11173</c:v>
                </c:pt>
                <c:pt idx="216">
                  <c:v>11175</c:v>
                </c:pt>
                <c:pt idx="217">
                  <c:v>11177</c:v>
                </c:pt>
                <c:pt idx="218">
                  <c:v>11181</c:v>
                </c:pt>
                <c:pt idx="219">
                  <c:v>11182</c:v>
                </c:pt>
                <c:pt idx="220">
                  <c:v>11182</c:v>
                </c:pt>
                <c:pt idx="221">
                  <c:v>11183</c:v>
                </c:pt>
                <c:pt idx="222">
                  <c:v>11185</c:v>
                </c:pt>
                <c:pt idx="223">
                  <c:v>11186</c:v>
                </c:pt>
                <c:pt idx="224">
                  <c:v>11187</c:v>
                </c:pt>
                <c:pt idx="225">
                  <c:v>11188</c:v>
                </c:pt>
                <c:pt idx="226">
                  <c:v>11190</c:v>
                </c:pt>
                <c:pt idx="227">
                  <c:v>11196</c:v>
                </c:pt>
                <c:pt idx="228">
                  <c:v>11200</c:v>
                </c:pt>
                <c:pt idx="229">
                  <c:v>11200</c:v>
                </c:pt>
                <c:pt idx="230">
                  <c:v>11201</c:v>
                </c:pt>
                <c:pt idx="231">
                  <c:v>11204</c:v>
                </c:pt>
                <c:pt idx="232">
                  <c:v>11204</c:v>
                </c:pt>
                <c:pt idx="233">
                  <c:v>11207</c:v>
                </c:pt>
                <c:pt idx="234">
                  <c:v>11207</c:v>
                </c:pt>
                <c:pt idx="235">
                  <c:v>11211</c:v>
                </c:pt>
                <c:pt idx="236">
                  <c:v>11212</c:v>
                </c:pt>
                <c:pt idx="237">
                  <c:v>11212</c:v>
                </c:pt>
                <c:pt idx="238">
                  <c:v>11215</c:v>
                </c:pt>
                <c:pt idx="239">
                  <c:v>11220</c:v>
                </c:pt>
                <c:pt idx="240">
                  <c:v>11224</c:v>
                </c:pt>
                <c:pt idx="241">
                  <c:v>11227</c:v>
                </c:pt>
                <c:pt idx="242">
                  <c:v>11228</c:v>
                </c:pt>
                <c:pt idx="243">
                  <c:v>11228</c:v>
                </c:pt>
                <c:pt idx="244">
                  <c:v>11229</c:v>
                </c:pt>
                <c:pt idx="245">
                  <c:v>11232</c:v>
                </c:pt>
                <c:pt idx="246">
                  <c:v>11237</c:v>
                </c:pt>
                <c:pt idx="247">
                  <c:v>11236</c:v>
                </c:pt>
                <c:pt idx="248">
                  <c:v>11237</c:v>
                </c:pt>
                <c:pt idx="249">
                  <c:v>11245</c:v>
                </c:pt>
                <c:pt idx="250">
                  <c:v>11244</c:v>
                </c:pt>
                <c:pt idx="251">
                  <c:v>11251</c:v>
                </c:pt>
                <c:pt idx="252">
                  <c:v>11254</c:v>
                </c:pt>
                <c:pt idx="253">
                  <c:v>11254</c:v>
                </c:pt>
                <c:pt idx="254">
                  <c:v>11259</c:v>
                </c:pt>
                <c:pt idx="255">
                  <c:v>11262</c:v>
                </c:pt>
                <c:pt idx="256">
                  <c:v>11262</c:v>
                </c:pt>
                <c:pt idx="257">
                  <c:v>11263</c:v>
                </c:pt>
                <c:pt idx="258">
                  <c:v>11270</c:v>
                </c:pt>
                <c:pt idx="259">
                  <c:v>11274</c:v>
                </c:pt>
                <c:pt idx="260">
                  <c:v>11280</c:v>
                </c:pt>
                <c:pt idx="261">
                  <c:v>11287</c:v>
                </c:pt>
                <c:pt idx="262">
                  <c:v>11295</c:v>
                </c:pt>
                <c:pt idx="263">
                  <c:v>11318</c:v>
                </c:pt>
                <c:pt idx="264">
                  <c:v>11387</c:v>
                </c:pt>
                <c:pt idx="265">
                  <c:v>11462</c:v>
                </c:pt>
                <c:pt idx="266">
                  <c:v>11782</c:v>
                </c:pt>
                <c:pt idx="267">
                  <c:v>12482</c:v>
                </c:pt>
                <c:pt idx="268">
                  <c:v>12993</c:v>
                </c:pt>
                <c:pt idx="269">
                  <c:v>13256</c:v>
                </c:pt>
                <c:pt idx="270">
                  <c:v>13384</c:v>
                </c:pt>
                <c:pt idx="271">
                  <c:v>13494</c:v>
                </c:pt>
                <c:pt idx="272">
                  <c:v>13562</c:v>
                </c:pt>
                <c:pt idx="273">
                  <c:v>13642</c:v>
                </c:pt>
                <c:pt idx="274">
                  <c:v>13703</c:v>
                </c:pt>
                <c:pt idx="275">
                  <c:v>13749</c:v>
                </c:pt>
                <c:pt idx="276">
                  <c:v>13763</c:v>
                </c:pt>
                <c:pt idx="277">
                  <c:v>13778</c:v>
                </c:pt>
                <c:pt idx="278">
                  <c:v>13792</c:v>
                </c:pt>
                <c:pt idx="279">
                  <c:v>13803</c:v>
                </c:pt>
                <c:pt idx="280">
                  <c:v>13809</c:v>
                </c:pt>
                <c:pt idx="281">
                  <c:v>13813</c:v>
                </c:pt>
                <c:pt idx="282">
                  <c:v>13826</c:v>
                </c:pt>
                <c:pt idx="283">
                  <c:v>13830</c:v>
                </c:pt>
                <c:pt idx="284">
                  <c:v>13834</c:v>
                </c:pt>
                <c:pt idx="285">
                  <c:v>13838</c:v>
                </c:pt>
                <c:pt idx="286">
                  <c:v>13844</c:v>
                </c:pt>
                <c:pt idx="287">
                  <c:v>13848</c:v>
                </c:pt>
                <c:pt idx="288">
                  <c:v>13854</c:v>
                </c:pt>
                <c:pt idx="289">
                  <c:v>13861</c:v>
                </c:pt>
                <c:pt idx="290">
                  <c:v>13863</c:v>
                </c:pt>
                <c:pt idx="291">
                  <c:v>13873</c:v>
                </c:pt>
                <c:pt idx="292">
                  <c:v>13896</c:v>
                </c:pt>
                <c:pt idx="293">
                  <c:v>13901</c:v>
                </c:pt>
                <c:pt idx="294">
                  <c:v>13907</c:v>
                </c:pt>
                <c:pt idx="295">
                  <c:v>13908</c:v>
                </c:pt>
                <c:pt idx="296">
                  <c:v>13908</c:v>
                </c:pt>
                <c:pt idx="297">
                  <c:v>13910</c:v>
                </c:pt>
                <c:pt idx="298">
                  <c:v>13917</c:v>
                </c:pt>
                <c:pt idx="299">
                  <c:v>13920</c:v>
                </c:pt>
                <c:pt idx="300">
                  <c:v>13919</c:v>
                </c:pt>
                <c:pt idx="301">
                  <c:v>13922</c:v>
                </c:pt>
                <c:pt idx="302">
                  <c:v>13922</c:v>
                </c:pt>
                <c:pt idx="303">
                  <c:v>13923</c:v>
                </c:pt>
                <c:pt idx="304">
                  <c:v>13922</c:v>
                </c:pt>
                <c:pt idx="305">
                  <c:v>13919</c:v>
                </c:pt>
                <c:pt idx="306">
                  <c:v>13920</c:v>
                </c:pt>
                <c:pt idx="307">
                  <c:v>13921</c:v>
                </c:pt>
                <c:pt idx="308">
                  <c:v>13923</c:v>
                </c:pt>
                <c:pt idx="309">
                  <c:v>13930</c:v>
                </c:pt>
                <c:pt idx="310">
                  <c:v>13938</c:v>
                </c:pt>
                <c:pt idx="311">
                  <c:v>13936</c:v>
                </c:pt>
                <c:pt idx="312">
                  <c:v>13937</c:v>
                </c:pt>
                <c:pt idx="313">
                  <c:v>13938</c:v>
                </c:pt>
                <c:pt idx="314">
                  <c:v>13941</c:v>
                </c:pt>
                <c:pt idx="315">
                  <c:v>13946</c:v>
                </c:pt>
                <c:pt idx="316">
                  <c:v>13950</c:v>
                </c:pt>
                <c:pt idx="317">
                  <c:v>13951</c:v>
                </c:pt>
                <c:pt idx="318">
                  <c:v>13952</c:v>
                </c:pt>
                <c:pt idx="319">
                  <c:v>13951</c:v>
                </c:pt>
                <c:pt idx="320">
                  <c:v>13950</c:v>
                </c:pt>
                <c:pt idx="321">
                  <c:v>13954</c:v>
                </c:pt>
                <c:pt idx="322">
                  <c:v>13957</c:v>
                </c:pt>
                <c:pt idx="323">
                  <c:v>13958</c:v>
                </c:pt>
                <c:pt idx="324">
                  <c:v>13961</c:v>
                </c:pt>
                <c:pt idx="325">
                  <c:v>13963</c:v>
                </c:pt>
                <c:pt idx="326">
                  <c:v>13965</c:v>
                </c:pt>
                <c:pt idx="327">
                  <c:v>13970</c:v>
                </c:pt>
                <c:pt idx="328">
                  <c:v>13976</c:v>
                </c:pt>
                <c:pt idx="329">
                  <c:v>13977</c:v>
                </c:pt>
                <c:pt idx="330">
                  <c:v>13975</c:v>
                </c:pt>
                <c:pt idx="331">
                  <c:v>13978</c:v>
                </c:pt>
                <c:pt idx="332">
                  <c:v>13976</c:v>
                </c:pt>
                <c:pt idx="333">
                  <c:v>13977</c:v>
                </c:pt>
                <c:pt idx="334">
                  <c:v>13977</c:v>
                </c:pt>
                <c:pt idx="335">
                  <c:v>13976</c:v>
                </c:pt>
                <c:pt idx="336">
                  <c:v>13978</c:v>
                </c:pt>
                <c:pt idx="337">
                  <c:v>13977</c:v>
                </c:pt>
                <c:pt idx="338">
                  <c:v>13983</c:v>
                </c:pt>
                <c:pt idx="339">
                  <c:v>13990</c:v>
                </c:pt>
                <c:pt idx="340">
                  <c:v>13990</c:v>
                </c:pt>
                <c:pt idx="341">
                  <c:v>13989</c:v>
                </c:pt>
                <c:pt idx="342">
                  <c:v>13992</c:v>
                </c:pt>
                <c:pt idx="343">
                  <c:v>13996</c:v>
                </c:pt>
                <c:pt idx="344">
                  <c:v>13995</c:v>
                </c:pt>
                <c:pt idx="345">
                  <c:v>13998</c:v>
                </c:pt>
                <c:pt idx="346">
                  <c:v>13994</c:v>
                </c:pt>
                <c:pt idx="347">
                  <c:v>13994</c:v>
                </c:pt>
                <c:pt idx="348">
                  <c:v>13995</c:v>
                </c:pt>
                <c:pt idx="349">
                  <c:v>13994</c:v>
                </c:pt>
                <c:pt idx="350">
                  <c:v>13996</c:v>
                </c:pt>
                <c:pt idx="351">
                  <c:v>14001</c:v>
                </c:pt>
                <c:pt idx="352">
                  <c:v>14011</c:v>
                </c:pt>
                <c:pt idx="353">
                  <c:v>14016</c:v>
                </c:pt>
                <c:pt idx="354">
                  <c:v>14019</c:v>
                </c:pt>
                <c:pt idx="355">
                  <c:v>14022</c:v>
                </c:pt>
                <c:pt idx="356">
                  <c:v>14023</c:v>
                </c:pt>
                <c:pt idx="357">
                  <c:v>14024</c:v>
                </c:pt>
                <c:pt idx="358">
                  <c:v>14026</c:v>
                </c:pt>
                <c:pt idx="359">
                  <c:v>14029</c:v>
                </c:pt>
                <c:pt idx="360">
                  <c:v>14029</c:v>
                </c:pt>
                <c:pt idx="361">
                  <c:v>14033</c:v>
                </c:pt>
                <c:pt idx="362">
                  <c:v>14032</c:v>
                </c:pt>
                <c:pt idx="363">
                  <c:v>14035</c:v>
                </c:pt>
                <c:pt idx="364">
                  <c:v>14036</c:v>
                </c:pt>
                <c:pt idx="365">
                  <c:v>14035</c:v>
                </c:pt>
                <c:pt idx="366">
                  <c:v>14036</c:v>
                </c:pt>
                <c:pt idx="367">
                  <c:v>14035</c:v>
                </c:pt>
                <c:pt idx="368">
                  <c:v>14035</c:v>
                </c:pt>
                <c:pt idx="369">
                  <c:v>14033</c:v>
                </c:pt>
                <c:pt idx="370">
                  <c:v>14032</c:v>
                </c:pt>
                <c:pt idx="371">
                  <c:v>14033</c:v>
                </c:pt>
                <c:pt idx="372">
                  <c:v>14036</c:v>
                </c:pt>
                <c:pt idx="373">
                  <c:v>14037</c:v>
                </c:pt>
                <c:pt idx="374">
                  <c:v>14037</c:v>
                </c:pt>
                <c:pt idx="375">
                  <c:v>14037</c:v>
                </c:pt>
                <c:pt idx="376">
                  <c:v>14038</c:v>
                </c:pt>
                <c:pt idx="377">
                  <c:v>14041</c:v>
                </c:pt>
                <c:pt idx="378">
                  <c:v>14042</c:v>
                </c:pt>
                <c:pt idx="379">
                  <c:v>14043</c:v>
                </c:pt>
                <c:pt idx="380">
                  <c:v>14043</c:v>
                </c:pt>
              </c:numCache>
            </c:numRef>
          </c:val>
          <c:smooth val="0"/>
          <c:extLst>
            <c:ext xmlns:c16="http://schemas.microsoft.com/office/drawing/2014/chart" uri="{C3380CC4-5D6E-409C-BE32-E72D297353CC}">
              <c16:uniqueId val="{00000001-47F7-4245-AC9C-64D2C8E34DD2}"/>
            </c:ext>
          </c:extLst>
        </c:ser>
        <c:dLbls>
          <c:showLegendKey val="0"/>
          <c:showVal val="0"/>
          <c:showCatName val="0"/>
          <c:showSerName val="0"/>
          <c:showPercent val="0"/>
          <c:showBubbleSize val="0"/>
        </c:dLbls>
        <c:smooth val="0"/>
        <c:axId val="442166080"/>
        <c:axId val="442167392"/>
      </c:lineChart>
      <c:dateAx>
        <c:axId val="44216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67392"/>
        <c:crosses val="autoZero"/>
        <c:auto val="1"/>
        <c:lblOffset val="100"/>
        <c:baseTimeUnit val="days"/>
      </c:dateAx>
      <c:valAx>
        <c:axId val="44216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16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0-2453-4240-B450-251F36791F86}"/>
            </c:ext>
          </c:extLst>
        </c:ser>
        <c:dLbls>
          <c:showLegendKey val="0"/>
          <c:showVal val="0"/>
          <c:showCatName val="0"/>
          <c:showSerName val="0"/>
          <c:showPercent val="0"/>
          <c:showBubbleSize val="0"/>
        </c:dLbls>
        <c:smooth val="0"/>
        <c:axId val="479054720"/>
        <c:axId val="478997320"/>
      </c:lineChart>
      <c:dateAx>
        <c:axId val="47905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97320"/>
        <c:crosses val="autoZero"/>
        <c:auto val="1"/>
        <c:lblOffset val="100"/>
        <c:baseTimeUnit val="days"/>
      </c:dateAx>
      <c:valAx>
        <c:axId val="47899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5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362">
                  <c:v>1392389</c:v>
                </c:pt>
                <c:pt idx="363">
                  <c:v>1392459</c:v>
                </c:pt>
                <c:pt idx="364">
                  <c:v>1392533</c:v>
                </c:pt>
                <c:pt idx="365">
                  <c:v>1392631</c:v>
                </c:pt>
                <c:pt idx="366">
                  <c:v>1392705</c:v>
                </c:pt>
                <c:pt idx="367">
                  <c:v>1392768</c:v>
                </c:pt>
                <c:pt idx="368">
                  <c:v>1392841</c:v>
                </c:pt>
                <c:pt idx="369">
                  <c:v>1392927</c:v>
                </c:pt>
                <c:pt idx="370">
                  <c:v>1393017</c:v>
                </c:pt>
                <c:pt idx="371">
                  <c:v>1393079</c:v>
                </c:pt>
                <c:pt idx="372">
                  <c:v>1393124</c:v>
                </c:pt>
                <c:pt idx="373">
                  <c:v>1393222</c:v>
                </c:pt>
                <c:pt idx="374">
                  <c:v>1393287</c:v>
                </c:pt>
                <c:pt idx="375">
                  <c:v>1393358</c:v>
                </c:pt>
                <c:pt idx="376">
                  <c:v>1393441</c:v>
                </c:pt>
                <c:pt idx="377">
                  <c:v>1393510</c:v>
                </c:pt>
                <c:pt idx="378">
                  <c:v>1393566</c:v>
                </c:pt>
                <c:pt idx="379">
                  <c:v>1393635</c:v>
                </c:pt>
                <c:pt idx="380">
                  <c:v>1393694</c:v>
                </c:pt>
              </c:numCache>
            </c:numRef>
          </c:val>
          <c:smooth val="0"/>
          <c:extLst>
            <c:ext xmlns:c16="http://schemas.microsoft.com/office/drawing/2014/chart" uri="{C3380CC4-5D6E-409C-BE32-E72D297353CC}">
              <c16:uniqueId val="{00000000-8AD9-400A-B7E0-38ADC55E9B4D}"/>
            </c:ext>
          </c:extLst>
        </c:ser>
        <c:dLbls>
          <c:showLegendKey val="0"/>
          <c:showVal val="0"/>
          <c:showCatName val="0"/>
          <c:showSerName val="0"/>
          <c:showPercent val="0"/>
          <c:showBubbleSize val="0"/>
        </c:dLbls>
        <c:smooth val="0"/>
        <c:axId val="478999288"/>
        <c:axId val="478990760"/>
      </c:lineChart>
      <c:dateAx>
        <c:axId val="47899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90760"/>
        <c:crosses val="autoZero"/>
        <c:auto val="1"/>
        <c:lblOffset val="100"/>
        <c:baseTimeUnit val="days"/>
      </c:dateAx>
      <c:valAx>
        <c:axId val="47899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9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374560</c:v>
                </c:pt>
                <c:pt idx="270">
                  <c:v>375001</c:v>
                </c:pt>
                <c:pt idx="271">
                  <c:v>375425</c:v>
                </c:pt>
                <c:pt idx="272">
                  <c:v>375921</c:v>
                </c:pt>
                <c:pt idx="273">
                  <c:v>376282</c:v>
                </c:pt>
                <c:pt idx="274">
                  <c:v>376606</c:v>
                </c:pt>
                <c:pt idx="275">
                  <c:v>377008</c:v>
                </c:pt>
                <c:pt idx="276">
                  <c:v>377321</c:v>
                </c:pt>
                <c:pt idx="277">
                  <c:v>377710</c:v>
                </c:pt>
                <c:pt idx="278">
                  <c:v>378066</c:v>
                </c:pt>
                <c:pt idx="279">
                  <c:v>378468</c:v>
                </c:pt>
                <c:pt idx="280">
                  <c:v>378861</c:v>
                </c:pt>
                <c:pt idx="281">
                  <c:v>379254</c:v>
                </c:pt>
                <c:pt idx="282">
                  <c:v>379749</c:v>
                </c:pt>
                <c:pt idx="283">
                  <c:v>380357</c:v>
                </c:pt>
                <c:pt idx="284">
                  <c:v>380801</c:v>
                </c:pt>
                <c:pt idx="285">
                  <c:v>381104</c:v>
                </c:pt>
                <c:pt idx="286">
                  <c:v>381643</c:v>
                </c:pt>
                <c:pt idx="287">
                  <c:v>382247</c:v>
                </c:pt>
                <c:pt idx="288">
                  <c:v>382464</c:v>
                </c:pt>
                <c:pt idx="289">
                  <c:v>382977</c:v>
                </c:pt>
                <c:pt idx="290">
                  <c:v>383359</c:v>
                </c:pt>
                <c:pt idx="291">
                  <c:v>384002</c:v>
                </c:pt>
                <c:pt idx="292">
                  <c:v>384438</c:v>
                </c:pt>
                <c:pt idx="293">
                  <c:v>384494</c:v>
                </c:pt>
                <c:pt idx="294">
                  <c:v>384871</c:v>
                </c:pt>
                <c:pt idx="295">
                  <c:v>385245</c:v>
                </c:pt>
                <c:pt idx="296">
                  <c:v>385674</c:v>
                </c:pt>
                <c:pt idx="297">
                  <c:v>386013</c:v>
                </c:pt>
                <c:pt idx="298">
                  <c:v>386350</c:v>
                </c:pt>
                <c:pt idx="299">
                  <c:v>386724</c:v>
                </c:pt>
                <c:pt idx="300">
                  <c:v>387147</c:v>
                </c:pt>
                <c:pt idx="301">
                  <c:v>387318</c:v>
                </c:pt>
                <c:pt idx="302">
                  <c:v>387899</c:v>
                </c:pt>
                <c:pt idx="303">
                  <c:v>388290</c:v>
                </c:pt>
                <c:pt idx="304">
                  <c:v>388623</c:v>
                </c:pt>
                <c:pt idx="305">
                  <c:v>389054</c:v>
                </c:pt>
                <c:pt idx="306">
                  <c:v>389449</c:v>
                </c:pt>
                <c:pt idx="307">
                  <c:v>389835</c:v>
                </c:pt>
                <c:pt idx="308">
                  <c:v>390290</c:v>
                </c:pt>
                <c:pt idx="309">
                  <c:v>390771</c:v>
                </c:pt>
                <c:pt idx="310">
                  <c:v>391198</c:v>
                </c:pt>
                <c:pt idx="311">
                  <c:v>391638</c:v>
                </c:pt>
                <c:pt idx="312">
                  <c:v>392117</c:v>
                </c:pt>
                <c:pt idx="313">
                  <c:v>392505</c:v>
                </c:pt>
                <c:pt idx="314">
                  <c:v>392943</c:v>
                </c:pt>
                <c:pt idx="315">
                  <c:v>393163</c:v>
                </c:pt>
                <c:pt idx="316">
                  <c:v>393849</c:v>
                </c:pt>
                <c:pt idx="317">
                  <c:v>394376</c:v>
                </c:pt>
                <c:pt idx="318">
                  <c:v>394765</c:v>
                </c:pt>
                <c:pt idx="319">
                  <c:v>395219</c:v>
                </c:pt>
                <c:pt idx="320">
                  <c:v>395566</c:v>
                </c:pt>
                <c:pt idx="321">
                  <c:v>395886</c:v>
                </c:pt>
                <c:pt idx="322">
                  <c:v>396316</c:v>
                </c:pt>
                <c:pt idx="323">
                  <c:v>396838</c:v>
                </c:pt>
                <c:pt idx="324">
                  <c:v>397233</c:v>
                </c:pt>
                <c:pt idx="325">
                  <c:v>397662</c:v>
                </c:pt>
                <c:pt idx="326">
                  <c:v>398120</c:v>
                </c:pt>
                <c:pt idx="327">
                  <c:v>398556</c:v>
                </c:pt>
                <c:pt idx="328">
                  <c:v>398844</c:v>
                </c:pt>
                <c:pt idx="329">
                  <c:v>399433</c:v>
                </c:pt>
                <c:pt idx="330">
                  <c:v>399848</c:v>
                </c:pt>
                <c:pt idx="331">
                  <c:v>400448</c:v>
                </c:pt>
                <c:pt idx="332">
                  <c:v>401000</c:v>
                </c:pt>
                <c:pt idx="333">
                  <c:v>401583</c:v>
                </c:pt>
                <c:pt idx="334">
                  <c:v>402061</c:v>
                </c:pt>
                <c:pt idx="335">
                  <c:v>402558</c:v>
                </c:pt>
                <c:pt idx="336">
                  <c:v>403062</c:v>
                </c:pt>
                <c:pt idx="337">
                  <c:v>403670</c:v>
                </c:pt>
                <c:pt idx="338">
                  <c:v>404187</c:v>
                </c:pt>
                <c:pt idx="339">
                  <c:v>404810</c:v>
                </c:pt>
                <c:pt idx="340">
                  <c:v>405367</c:v>
                </c:pt>
                <c:pt idx="341">
                  <c:v>405908</c:v>
                </c:pt>
                <c:pt idx="342">
                  <c:v>406584</c:v>
                </c:pt>
                <c:pt idx="343">
                  <c:v>407254</c:v>
                </c:pt>
                <c:pt idx="344">
                  <c:v>407872</c:v>
                </c:pt>
                <c:pt idx="345">
                  <c:v>408516</c:v>
                </c:pt>
                <c:pt idx="346">
                  <c:v>409308</c:v>
                </c:pt>
                <c:pt idx="347">
                  <c:v>410122</c:v>
                </c:pt>
                <c:pt idx="348">
                  <c:v>410789</c:v>
                </c:pt>
                <c:pt idx="349">
                  <c:v>411379</c:v>
                </c:pt>
                <c:pt idx="350">
                  <c:v>412032</c:v>
                </c:pt>
                <c:pt idx="351">
                  <c:v>413020</c:v>
                </c:pt>
                <c:pt idx="352">
                  <c:v>414029</c:v>
                </c:pt>
                <c:pt idx="353">
                  <c:v>414691</c:v>
                </c:pt>
                <c:pt idx="354">
                  <c:v>415402</c:v>
                </c:pt>
                <c:pt idx="355">
                  <c:v>416094</c:v>
                </c:pt>
                <c:pt idx="356">
                  <c:v>416653</c:v>
                </c:pt>
                <c:pt idx="357">
                  <c:v>417025</c:v>
                </c:pt>
                <c:pt idx="358">
                  <c:v>417610</c:v>
                </c:pt>
                <c:pt idx="359">
                  <c:v>418039</c:v>
                </c:pt>
                <c:pt idx="360">
                  <c:v>418447</c:v>
                </c:pt>
                <c:pt idx="361">
                  <c:v>418750</c:v>
                </c:pt>
                <c:pt idx="362">
                  <c:v>419153</c:v>
                </c:pt>
                <c:pt idx="363">
                  <c:v>419591</c:v>
                </c:pt>
                <c:pt idx="364">
                  <c:v>420136</c:v>
                </c:pt>
                <c:pt idx="365">
                  <c:v>420722</c:v>
                </c:pt>
                <c:pt idx="366">
                  <c:v>421201</c:v>
                </c:pt>
                <c:pt idx="367">
                  <c:v>421716</c:v>
                </c:pt>
                <c:pt idx="368">
                  <c:v>422311</c:v>
                </c:pt>
                <c:pt idx="369">
                  <c:v>422929</c:v>
                </c:pt>
                <c:pt idx="370">
                  <c:v>423548</c:v>
                </c:pt>
                <c:pt idx="371">
                  <c:v>424082</c:v>
                </c:pt>
                <c:pt idx="372">
                  <c:v>424735</c:v>
                </c:pt>
                <c:pt idx="373">
                  <c:v>425485</c:v>
                </c:pt>
                <c:pt idx="374">
                  <c:v>426169</c:v>
                </c:pt>
                <c:pt idx="375">
                  <c:v>426813</c:v>
                </c:pt>
                <c:pt idx="376">
                  <c:v>427481</c:v>
                </c:pt>
                <c:pt idx="377">
                  <c:v>428082</c:v>
                </c:pt>
                <c:pt idx="378">
                  <c:v>429114</c:v>
                </c:pt>
                <c:pt idx="379">
                  <c:v>429623</c:v>
                </c:pt>
                <c:pt idx="380">
                  <c:v>430114</c:v>
                </c:pt>
              </c:numCache>
            </c:numRef>
          </c:val>
          <c:smooth val="0"/>
          <c:extLst>
            <c:ext xmlns:c16="http://schemas.microsoft.com/office/drawing/2014/chart" uri="{C3380CC4-5D6E-409C-BE32-E72D297353CC}">
              <c16:uniqueId val="{00000000-8B5D-43AD-8FB3-AE790A5D64A2}"/>
            </c:ext>
          </c:extLst>
        </c:ser>
        <c:ser>
          <c:idx val="1"/>
          <c:order val="1"/>
          <c:tx>
            <c:strRef>
              <c:f>Sheet1!$C$1</c:f>
              <c:strCache>
                <c:ptCount val="1"/>
                <c:pt idx="0">
                  <c:v>official_miniclassic</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269">
                  <c:v>9703</c:v>
                </c:pt>
                <c:pt idx="270">
                  <c:v>9719</c:v>
                </c:pt>
                <c:pt idx="271">
                  <c:v>9740</c:v>
                </c:pt>
                <c:pt idx="272">
                  <c:v>9755</c:v>
                </c:pt>
                <c:pt idx="273">
                  <c:v>9760</c:v>
                </c:pt>
                <c:pt idx="274">
                  <c:v>9778</c:v>
                </c:pt>
                <c:pt idx="275">
                  <c:v>9805</c:v>
                </c:pt>
                <c:pt idx="276">
                  <c:v>9823</c:v>
                </c:pt>
                <c:pt idx="277">
                  <c:v>9842</c:v>
                </c:pt>
                <c:pt idx="278">
                  <c:v>9866</c:v>
                </c:pt>
                <c:pt idx="279">
                  <c:v>9886</c:v>
                </c:pt>
                <c:pt idx="280">
                  <c:v>9889</c:v>
                </c:pt>
                <c:pt idx="281">
                  <c:v>9899</c:v>
                </c:pt>
                <c:pt idx="282">
                  <c:v>9913</c:v>
                </c:pt>
                <c:pt idx="283">
                  <c:v>9917</c:v>
                </c:pt>
                <c:pt idx="284">
                  <c:v>9936</c:v>
                </c:pt>
                <c:pt idx="285">
                  <c:v>9960</c:v>
                </c:pt>
                <c:pt idx="286">
                  <c:v>9974</c:v>
                </c:pt>
                <c:pt idx="287">
                  <c:v>9991</c:v>
                </c:pt>
                <c:pt idx="288">
                  <c:v>9998</c:v>
                </c:pt>
                <c:pt idx="289">
                  <c:v>10009</c:v>
                </c:pt>
                <c:pt idx="290">
                  <c:v>10017</c:v>
                </c:pt>
                <c:pt idx="291">
                  <c:v>10032</c:v>
                </c:pt>
                <c:pt idx="292">
                  <c:v>10033</c:v>
                </c:pt>
                <c:pt idx="293">
                  <c:v>10044</c:v>
                </c:pt>
                <c:pt idx="294">
                  <c:v>10046</c:v>
                </c:pt>
                <c:pt idx="295">
                  <c:v>10049</c:v>
                </c:pt>
                <c:pt idx="296">
                  <c:v>10055</c:v>
                </c:pt>
                <c:pt idx="297">
                  <c:v>10078</c:v>
                </c:pt>
                <c:pt idx="298">
                  <c:v>10095</c:v>
                </c:pt>
                <c:pt idx="299">
                  <c:v>10107</c:v>
                </c:pt>
                <c:pt idx="300">
                  <c:v>10108</c:v>
                </c:pt>
                <c:pt idx="301">
                  <c:v>10112</c:v>
                </c:pt>
                <c:pt idx="302">
                  <c:v>10124</c:v>
                </c:pt>
                <c:pt idx="303">
                  <c:v>10125</c:v>
                </c:pt>
                <c:pt idx="304">
                  <c:v>10143</c:v>
                </c:pt>
                <c:pt idx="305">
                  <c:v>10159</c:v>
                </c:pt>
                <c:pt idx="306">
                  <c:v>10174</c:v>
                </c:pt>
                <c:pt idx="307">
                  <c:v>10182</c:v>
                </c:pt>
                <c:pt idx="308">
                  <c:v>10195</c:v>
                </c:pt>
                <c:pt idx="309">
                  <c:v>10198</c:v>
                </c:pt>
                <c:pt idx="310">
                  <c:v>10209</c:v>
                </c:pt>
                <c:pt idx="311">
                  <c:v>10220</c:v>
                </c:pt>
                <c:pt idx="312">
                  <c:v>10235</c:v>
                </c:pt>
                <c:pt idx="313">
                  <c:v>10256</c:v>
                </c:pt>
                <c:pt idx="314">
                  <c:v>10278</c:v>
                </c:pt>
                <c:pt idx="315">
                  <c:v>10294</c:v>
                </c:pt>
                <c:pt idx="316">
                  <c:v>10304</c:v>
                </c:pt>
                <c:pt idx="317">
                  <c:v>10319</c:v>
                </c:pt>
                <c:pt idx="318">
                  <c:v>10338</c:v>
                </c:pt>
                <c:pt idx="319">
                  <c:v>10354</c:v>
                </c:pt>
                <c:pt idx="320">
                  <c:v>10375</c:v>
                </c:pt>
                <c:pt idx="321">
                  <c:v>10381</c:v>
                </c:pt>
                <c:pt idx="322">
                  <c:v>10399</c:v>
                </c:pt>
                <c:pt idx="323">
                  <c:v>10421</c:v>
                </c:pt>
                <c:pt idx="324">
                  <c:v>10439</c:v>
                </c:pt>
                <c:pt idx="325">
                  <c:v>10481</c:v>
                </c:pt>
                <c:pt idx="326">
                  <c:v>10538</c:v>
                </c:pt>
                <c:pt idx="327">
                  <c:v>10552</c:v>
                </c:pt>
                <c:pt idx="328">
                  <c:v>10571</c:v>
                </c:pt>
                <c:pt idx="329">
                  <c:v>10603</c:v>
                </c:pt>
                <c:pt idx="330">
                  <c:v>10624</c:v>
                </c:pt>
                <c:pt idx="331">
                  <c:v>10659</c:v>
                </c:pt>
                <c:pt idx="332">
                  <c:v>10666</c:v>
                </c:pt>
                <c:pt idx="333">
                  <c:v>10685</c:v>
                </c:pt>
                <c:pt idx="334">
                  <c:v>10711</c:v>
                </c:pt>
                <c:pt idx="335">
                  <c:v>10727</c:v>
                </c:pt>
                <c:pt idx="336">
                  <c:v>10736</c:v>
                </c:pt>
                <c:pt idx="337">
                  <c:v>10741</c:v>
                </c:pt>
                <c:pt idx="338">
                  <c:v>10759</c:v>
                </c:pt>
                <c:pt idx="339">
                  <c:v>10766</c:v>
                </c:pt>
                <c:pt idx="340">
                  <c:v>10784</c:v>
                </c:pt>
                <c:pt idx="341">
                  <c:v>10807</c:v>
                </c:pt>
                <c:pt idx="342">
                  <c:v>10826</c:v>
                </c:pt>
                <c:pt idx="343">
                  <c:v>10853</c:v>
                </c:pt>
                <c:pt idx="344">
                  <c:v>10866</c:v>
                </c:pt>
                <c:pt idx="345">
                  <c:v>10887</c:v>
                </c:pt>
                <c:pt idx="346">
                  <c:v>10912</c:v>
                </c:pt>
                <c:pt idx="347">
                  <c:v>10930</c:v>
                </c:pt>
                <c:pt idx="348">
                  <c:v>10954</c:v>
                </c:pt>
                <c:pt idx="349">
                  <c:v>10969</c:v>
                </c:pt>
                <c:pt idx="350">
                  <c:v>10992</c:v>
                </c:pt>
                <c:pt idx="351">
                  <c:v>11002</c:v>
                </c:pt>
                <c:pt idx="352">
                  <c:v>11035</c:v>
                </c:pt>
                <c:pt idx="353">
                  <c:v>11044</c:v>
                </c:pt>
                <c:pt idx="354">
                  <c:v>11058</c:v>
                </c:pt>
                <c:pt idx="355">
                  <c:v>11086</c:v>
                </c:pt>
                <c:pt idx="356">
                  <c:v>11100</c:v>
                </c:pt>
                <c:pt idx="357">
                  <c:v>11112</c:v>
                </c:pt>
                <c:pt idx="358">
                  <c:v>11136</c:v>
                </c:pt>
                <c:pt idx="359">
                  <c:v>11165</c:v>
                </c:pt>
                <c:pt idx="360">
                  <c:v>11172</c:v>
                </c:pt>
                <c:pt idx="361">
                  <c:v>11185</c:v>
                </c:pt>
                <c:pt idx="362">
                  <c:v>11194</c:v>
                </c:pt>
                <c:pt idx="363">
                  <c:v>11209</c:v>
                </c:pt>
                <c:pt idx="364">
                  <c:v>11246</c:v>
                </c:pt>
                <c:pt idx="365">
                  <c:v>11271</c:v>
                </c:pt>
                <c:pt idx="366">
                  <c:v>11281</c:v>
                </c:pt>
                <c:pt idx="367">
                  <c:v>11297</c:v>
                </c:pt>
                <c:pt idx="368">
                  <c:v>11314</c:v>
                </c:pt>
                <c:pt idx="369">
                  <c:v>11333</c:v>
                </c:pt>
                <c:pt idx="370">
                  <c:v>11345</c:v>
                </c:pt>
                <c:pt idx="371">
                  <c:v>11359</c:v>
                </c:pt>
                <c:pt idx="372">
                  <c:v>11371</c:v>
                </c:pt>
                <c:pt idx="373">
                  <c:v>11378</c:v>
                </c:pt>
                <c:pt idx="374">
                  <c:v>11396</c:v>
                </c:pt>
                <c:pt idx="375">
                  <c:v>11442</c:v>
                </c:pt>
                <c:pt idx="376">
                  <c:v>11457</c:v>
                </c:pt>
                <c:pt idx="377">
                  <c:v>11467</c:v>
                </c:pt>
                <c:pt idx="378">
                  <c:v>11475</c:v>
                </c:pt>
                <c:pt idx="379">
                  <c:v>11487</c:v>
                </c:pt>
                <c:pt idx="380">
                  <c:v>11495</c:v>
                </c:pt>
              </c:numCache>
            </c:numRef>
          </c:val>
          <c:smooth val="0"/>
          <c:extLst>
            <c:ext xmlns:c16="http://schemas.microsoft.com/office/drawing/2014/chart" uri="{C3380CC4-5D6E-409C-BE32-E72D297353CC}">
              <c16:uniqueId val="{00000001-8B5D-43AD-8FB3-AE790A5D64A2}"/>
            </c:ext>
          </c:extLst>
        </c:ser>
        <c:ser>
          <c:idx val="2"/>
          <c:order val="2"/>
          <c:tx>
            <c:strRef>
              <c:f>Sheet1!$D$1</c:f>
              <c:strCache>
                <c:ptCount val="1"/>
                <c:pt idx="0">
                  <c:v>concorsodeleganza_vde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1">
                  <c:v>4320</c:v>
                </c:pt>
                <c:pt idx="362">
                  <c:v>4327</c:v>
                </c:pt>
                <c:pt idx="363">
                  <c:v>4338</c:v>
                </c:pt>
                <c:pt idx="364">
                  <c:v>4344</c:v>
                </c:pt>
                <c:pt idx="365">
                  <c:v>4355</c:v>
                </c:pt>
                <c:pt idx="366">
                  <c:v>4364</c:v>
                </c:pt>
                <c:pt idx="367">
                  <c:v>4369</c:v>
                </c:pt>
                <c:pt idx="368">
                  <c:v>4373</c:v>
                </c:pt>
                <c:pt idx="369">
                  <c:v>4377</c:v>
                </c:pt>
                <c:pt idx="370">
                  <c:v>4379</c:v>
                </c:pt>
                <c:pt idx="371">
                  <c:v>4380</c:v>
                </c:pt>
                <c:pt idx="372">
                  <c:v>4381</c:v>
                </c:pt>
                <c:pt idx="373">
                  <c:v>4388</c:v>
                </c:pt>
                <c:pt idx="374">
                  <c:v>4389</c:v>
                </c:pt>
                <c:pt idx="375">
                  <c:v>4392</c:v>
                </c:pt>
                <c:pt idx="376">
                  <c:v>4400</c:v>
                </c:pt>
                <c:pt idx="377">
                  <c:v>4399</c:v>
                </c:pt>
                <c:pt idx="378">
                  <c:v>4401</c:v>
                </c:pt>
                <c:pt idx="379">
                  <c:v>4404</c:v>
                </c:pt>
                <c:pt idx="380">
                  <c:v>4413</c:v>
                </c:pt>
              </c:numCache>
            </c:numRef>
          </c:val>
          <c:smooth val="0"/>
          <c:extLst>
            <c:ext xmlns:c16="http://schemas.microsoft.com/office/drawing/2014/chart" uri="{C3380CC4-5D6E-409C-BE32-E72D297353CC}">
              <c16:uniqueId val="{00000002-8B5D-43AD-8FB3-AE790A5D64A2}"/>
            </c:ext>
          </c:extLst>
        </c:ser>
        <c:dLbls>
          <c:showLegendKey val="0"/>
          <c:showVal val="0"/>
          <c:showCatName val="0"/>
          <c:showSerName val="0"/>
          <c:showPercent val="0"/>
          <c:showBubbleSize val="0"/>
        </c:dLbls>
        <c:smooth val="0"/>
        <c:axId val="479012736"/>
        <c:axId val="479018968"/>
      </c:lineChart>
      <c:dateAx>
        <c:axId val="47901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8968"/>
        <c:crosses val="autoZero"/>
        <c:auto val="1"/>
        <c:lblOffset val="100"/>
        <c:baseTimeUnit val="days"/>
      </c:dateAx>
      <c:valAx>
        <c:axId val="47901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2.4571000000000001</c:v>
                </c:pt>
                <c:pt idx="1">
                  <c:v>0</c:v>
                </c:pt>
                <c:pt idx="2">
                  <c:v>0</c:v>
                </c:pt>
                <c:pt idx="3">
                  <c:v>0.81089999999999995</c:v>
                </c:pt>
                <c:pt idx="4">
                  <c:v>0</c:v>
                </c:pt>
                <c:pt idx="5">
                  <c:v>0</c:v>
                </c:pt>
                <c:pt idx="6">
                  <c:v>0</c:v>
                </c:pt>
                <c:pt idx="7">
                  <c:v>1.0702</c:v>
                </c:pt>
                <c:pt idx="8">
                  <c:v>0.77210000000000001</c:v>
                </c:pt>
                <c:pt idx="9">
                  <c:v>1.0522</c:v>
                </c:pt>
                <c:pt idx="10">
                  <c:v>0</c:v>
                </c:pt>
                <c:pt idx="11">
                  <c:v>0</c:v>
                </c:pt>
                <c:pt idx="12">
                  <c:v>3.0026000000000002</c:v>
                </c:pt>
                <c:pt idx="13">
                  <c:v>0</c:v>
                </c:pt>
                <c:pt idx="14">
                  <c:v>2.0360999999999998</c:v>
                </c:pt>
                <c:pt idx="15">
                  <c:v>1.3371999999999999</c:v>
                </c:pt>
                <c:pt idx="16">
                  <c:v>0.96150000000000002</c:v>
                </c:pt>
                <c:pt idx="17">
                  <c:v>0</c:v>
                </c:pt>
                <c:pt idx="18">
                  <c:v>0.57420000000000004</c:v>
                </c:pt>
                <c:pt idx="19">
                  <c:v>0</c:v>
                </c:pt>
                <c:pt idx="20">
                  <c:v>3.1678000000000002</c:v>
                </c:pt>
                <c:pt idx="21">
                  <c:v>0</c:v>
                </c:pt>
                <c:pt idx="22">
                  <c:v>2.9662000000000002</c:v>
                </c:pt>
                <c:pt idx="23">
                  <c:v>0</c:v>
                </c:pt>
                <c:pt idx="24">
                  <c:v>3.1737000000000002</c:v>
                </c:pt>
                <c:pt idx="25">
                  <c:v>1.1858</c:v>
                </c:pt>
                <c:pt idx="26">
                  <c:v>0</c:v>
                </c:pt>
                <c:pt idx="27">
                  <c:v>0</c:v>
                </c:pt>
                <c:pt idx="28">
                  <c:v>0</c:v>
                </c:pt>
                <c:pt idx="29">
                  <c:v>0</c:v>
                </c:pt>
                <c:pt idx="30">
                  <c:v>0</c:v>
                </c:pt>
                <c:pt idx="31">
                  <c:v>0</c:v>
                </c:pt>
                <c:pt idx="32">
                  <c:v>0</c:v>
                </c:pt>
                <c:pt idx="33">
                  <c:v>3.1496</c:v>
                </c:pt>
                <c:pt idx="34">
                  <c:v>0</c:v>
                </c:pt>
                <c:pt idx="35">
                  <c:v>0.77249999999999996</c:v>
                </c:pt>
                <c:pt idx="36">
                  <c:v>0</c:v>
                </c:pt>
                <c:pt idx="37">
                  <c:v>0</c:v>
                </c:pt>
                <c:pt idx="38">
                  <c:v>1.3737999999999999</c:v>
                </c:pt>
                <c:pt idx="39">
                  <c:v>0</c:v>
                </c:pt>
                <c:pt idx="40">
                  <c:v>2.2115</c:v>
                </c:pt>
                <c:pt idx="41">
                  <c:v>3.2065999999999999</c:v>
                </c:pt>
                <c:pt idx="42">
                  <c:v>1.0066999999999999</c:v>
                </c:pt>
                <c:pt idx="43">
                  <c:v>0</c:v>
                </c:pt>
                <c:pt idx="44">
                  <c:v>0</c:v>
                </c:pt>
                <c:pt idx="45">
                  <c:v>4.1391</c:v>
                </c:pt>
                <c:pt idx="46">
                  <c:v>0</c:v>
                </c:pt>
                <c:pt idx="47">
                  <c:v>2.7814999999999999</c:v>
                </c:pt>
                <c:pt idx="48">
                  <c:v>3.0268000000000002</c:v>
                </c:pt>
                <c:pt idx="49">
                  <c:v>1.2722</c:v>
                </c:pt>
                <c:pt idx="50">
                  <c:v>0</c:v>
                </c:pt>
                <c:pt idx="51">
                  <c:v>0</c:v>
                </c:pt>
                <c:pt idx="52">
                  <c:v>2.2919</c:v>
                </c:pt>
                <c:pt idx="53">
                  <c:v>1.4339999999999999</c:v>
                </c:pt>
                <c:pt idx="54">
                  <c:v>1.4996</c:v>
                </c:pt>
                <c:pt idx="55">
                  <c:v>1.5130999999999999</c:v>
                </c:pt>
                <c:pt idx="56">
                  <c:v>1.181</c:v>
                </c:pt>
                <c:pt idx="57">
                  <c:v>0</c:v>
                </c:pt>
                <c:pt idx="58">
                  <c:v>0</c:v>
                </c:pt>
                <c:pt idx="59">
                  <c:v>0</c:v>
                </c:pt>
                <c:pt idx="60">
                  <c:v>0</c:v>
                </c:pt>
                <c:pt idx="61">
                  <c:v>2.1665000000000001</c:v>
                </c:pt>
                <c:pt idx="62">
                  <c:v>1.6783999999999999</c:v>
                </c:pt>
                <c:pt idx="63">
                  <c:v>1.8774</c:v>
                </c:pt>
                <c:pt idx="64">
                  <c:v>0</c:v>
                </c:pt>
                <c:pt idx="65">
                  <c:v>0</c:v>
                </c:pt>
                <c:pt idx="66">
                  <c:v>2.5983000000000001</c:v>
                </c:pt>
                <c:pt idx="67">
                  <c:v>2.7376999999999998</c:v>
                </c:pt>
                <c:pt idx="68">
                  <c:v>3.6440000000000001</c:v>
                </c:pt>
                <c:pt idx="69">
                  <c:v>3.6061000000000001</c:v>
                </c:pt>
                <c:pt idx="70">
                  <c:v>2.4230999999999998</c:v>
                </c:pt>
                <c:pt idx="71">
                  <c:v>0</c:v>
                </c:pt>
                <c:pt idx="72">
                  <c:v>0</c:v>
                </c:pt>
                <c:pt idx="73">
                  <c:v>5.9957000000000003</c:v>
                </c:pt>
                <c:pt idx="74">
                  <c:v>1.1052</c:v>
                </c:pt>
                <c:pt idx="75">
                  <c:v>3.855</c:v>
                </c:pt>
                <c:pt idx="76">
                  <c:v>3.07</c:v>
                </c:pt>
                <c:pt idx="77">
                  <c:v>1.7325999999999999</c:v>
                </c:pt>
                <c:pt idx="78">
                  <c:v>0</c:v>
                </c:pt>
                <c:pt idx="79">
                  <c:v>0</c:v>
                </c:pt>
                <c:pt idx="80">
                  <c:v>0</c:v>
                </c:pt>
                <c:pt idx="81">
                  <c:v>2.0196999999999998</c:v>
                </c:pt>
                <c:pt idx="82">
                  <c:v>3.2456999999999998</c:v>
                </c:pt>
                <c:pt idx="83">
                  <c:v>1.0548999999999999</c:v>
                </c:pt>
                <c:pt idx="84">
                  <c:v>2.0335999999999999</c:v>
                </c:pt>
                <c:pt idx="85">
                  <c:v>1.0733999999999999</c:v>
                </c:pt>
                <c:pt idx="86">
                  <c:v>3.8125</c:v>
                </c:pt>
                <c:pt idx="87">
                  <c:v>3.907</c:v>
                </c:pt>
                <c:pt idx="88">
                  <c:v>2.2913000000000001</c:v>
                </c:pt>
                <c:pt idx="89">
                  <c:v>2.2829999999999999</c:v>
                </c:pt>
                <c:pt idx="90">
                  <c:v>1.3222</c:v>
                </c:pt>
                <c:pt idx="91">
                  <c:v>1.6946000000000001</c:v>
                </c:pt>
                <c:pt idx="92">
                  <c:v>1.2964</c:v>
                </c:pt>
                <c:pt idx="93">
                  <c:v>0.50329999999999997</c:v>
                </c:pt>
                <c:pt idx="94">
                  <c:v>0.69450000000000001</c:v>
                </c:pt>
                <c:pt idx="95">
                  <c:v>2.2824</c:v>
                </c:pt>
                <c:pt idx="96">
                  <c:v>0</c:v>
                </c:pt>
                <c:pt idx="97">
                  <c:v>1.2944</c:v>
                </c:pt>
                <c:pt idx="98">
                  <c:v>0.30309999999999998</c:v>
                </c:pt>
                <c:pt idx="99">
                  <c:v>4.6772999999999998</c:v>
                </c:pt>
                <c:pt idx="100">
                  <c:v>1.522</c:v>
                </c:pt>
                <c:pt idx="101">
                  <c:v>4.1071999999999997</c:v>
                </c:pt>
                <c:pt idx="102">
                  <c:v>1.5912999999999999</c:v>
                </c:pt>
                <c:pt idx="103">
                  <c:v>2.6793</c:v>
                </c:pt>
                <c:pt idx="104">
                  <c:v>0</c:v>
                </c:pt>
                <c:pt idx="105">
                  <c:v>0.1784</c:v>
                </c:pt>
                <c:pt idx="106">
                  <c:v>0</c:v>
                </c:pt>
                <c:pt idx="107">
                  <c:v>0.60419999999999996</c:v>
                </c:pt>
                <c:pt idx="108">
                  <c:v>0.82010000000000005</c:v>
                </c:pt>
                <c:pt idx="109">
                  <c:v>0.62960000000000005</c:v>
                </c:pt>
                <c:pt idx="110">
                  <c:v>4.0713999999999997</c:v>
                </c:pt>
                <c:pt idx="111">
                  <c:v>2.0284</c:v>
                </c:pt>
                <c:pt idx="112">
                  <c:v>2.3980999999999999</c:v>
                </c:pt>
                <c:pt idx="113">
                  <c:v>0</c:v>
                </c:pt>
                <c:pt idx="114">
                  <c:v>2.3048000000000002</c:v>
                </c:pt>
                <c:pt idx="115">
                  <c:v>3.2284999999999999</c:v>
                </c:pt>
                <c:pt idx="116">
                  <c:v>2.2795999999999998</c:v>
                </c:pt>
                <c:pt idx="117">
                  <c:v>1.6746000000000001</c:v>
                </c:pt>
                <c:pt idx="118">
                  <c:v>2.3653</c:v>
                </c:pt>
                <c:pt idx="119">
                  <c:v>4.5315000000000003</c:v>
                </c:pt>
                <c:pt idx="120">
                  <c:v>0</c:v>
                </c:pt>
                <c:pt idx="121">
                  <c:v>1.8828</c:v>
                </c:pt>
                <c:pt idx="122">
                  <c:v>3.7429000000000001</c:v>
                </c:pt>
                <c:pt idx="123">
                  <c:v>2.3083999999999998</c:v>
                </c:pt>
                <c:pt idx="124">
                  <c:v>0</c:v>
                </c:pt>
                <c:pt idx="125">
                  <c:v>2.2263999999999999</c:v>
                </c:pt>
                <c:pt idx="126">
                  <c:v>2.8203999999999998</c:v>
                </c:pt>
                <c:pt idx="127">
                  <c:v>0</c:v>
                </c:pt>
                <c:pt idx="128">
                  <c:v>0</c:v>
                </c:pt>
                <c:pt idx="129">
                  <c:v>2.4028</c:v>
                </c:pt>
                <c:pt idx="130">
                  <c:v>1.1377999999999999</c:v>
                </c:pt>
                <c:pt idx="131">
                  <c:v>3.3860000000000001</c:v>
                </c:pt>
                <c:pt idx="132">
                  <c:v>2.8906000000000001</c:v>
                </c:pt>
                <c:pt idx="133">
                  <c:v>2.0604</c:v>
                </c:pt>
                <c:pt idx="134">
                  <c:v>4.7968000000000002</c:v>
                </c:pt>
                <c:pt idx="135">
                  <c:v>2.5348999999999999</c:v>
                </c:pt>
                <c:pt idx="136">
                  <c:v>4.3571999999999997</c:v>
                </c:pt>
                <c:pt idx="137">
                  <c:v>1.5047999999999999</c:v>
                </c:pt>
                <c:pt idx="138">
                  <c:v>0</c:v>
                </c:pt>
                <c:pt idx="139">
                  <c:v>2.6917</c:v>
                </c:pt>
                <c:pt idx="140">
                  <c:v>1.7472000000000001</c:v>
                </c:pt>
                <c:pt idx="141">
                  <c:v>0</c:v>
                </c:pt>
                <c:pt idx="142">
                  <c:v>0</c:v>
                </c:pt>
                <c:pt idx="143">
                  <c:v>3.1720999999999999</c:v>
                </c:pt>
                <c:pt idx="144">
                  <c:v>0</c:v>
                </c:pt>
                <c:pt idx="145">
                  <c:v>2.4131</c:v>
                </c:pt>
                <c:pt idx="146">
                  <c:v>2.5968</c:v>
                </c:pt>
                <c:pt idx="147">
                  <c:v>2.2656000000000001</c:v>
                </c:pt>
                <c:pt idx="148">
                  <c:v>0</c:v>
                </c:pt>
                <c:pt idx="149">
                  <c:v>0</c:v>
                </c:pt>
                <c:pt idx="150">
                  <c:v>5.2263000000000002</c:v>
                </c:pt>
                <c:pt idx="151">
                  <c:v>1.0595000000000001</c:v>
                </c:pt>
                <c:pt idx="152">
                  <c:v>2.2187000000000001</c:v>
                </c:pt>
                <c:pt idx="153">
                  <c:v>3.0396000000000001</c:v>
                </c:pt>
                <c:pt idx="154">
                  <c:v>3.2107000000000001</c:v>
                </c:pt>
                <c:pt idx="155">
                  <c:v>0</c:v>
                </c:pt>
                <c:pt idx="156">
                  <c:v>3.3248000000000002</c:v>
                </c:pt>
                <c:pt idx="157">
                  <c:v>3.5756999999999999</c:v>
                </c:pt>
                <c:pt idx="158">
                  <c:v>3.7629999999999999</c:v>
                </c:pt>
                <c:pt idx="159">
                  <c:v>2.4756999999999998</c:v>
                </c:pt>
                <c:pt idx="160">
                  <c:v>3.8267000000000002</c:v>
                </c:pt>
                <c:pt idx="161">
                  <c:v>3.7761999999999998</c:v>
                </c:pt>
                <c:pt idx="162">
                  <c:v>0</c:v>
                </c:pt>
                <c:pt idx="163">
                  <c:v>0</c:v>
                </c:pt>
                <c:pt idx="164">
                  <c:v>3.9563999999999999</c:v>
                </c:pt>
                <c:pt idx="165">
                  <c:v>0</c:v>
                </c:pt>
                <c:pt idx="166">
                  <c:v>0</c:v>
                </c:pt>
                <c:pt idx="167">
                  <c:v>2.3296000000000001</c:v>
                </c:pt>
                <c:pt idx="168">
                  <c:v>3.0871</c:v>
                </c:pt>
                <c:pt idx="169">
                  <c:v>3.5710999999999999</c:v>
                </c:pt>
                <c:pt idx="170">
                  <c:v>0</c:v>
                </c:pt>
                <c:pt idx="171">
                  <c:v>2.8691</c:v>
                </c:pt>
                <c:pt idx="172">
                  <c:v>3.3717999999999999</c:v>
                </c:pt>
                <c:pt idx="173">
                  <c:v>2.7549000000000001</c:v>
                </c:pt>
                <c:pt idx="174">
                  <c:v>0</c:v>
                </c:pt>
                <c:pt idx="175">
                  <c:v>3.3283999999999998</c:v>
                </c:pt>
                <c:pt idx="176">
                  <c:v>1.1746000000000001</c:v>
                </c:pt>
                <c:pt idx="177">
                  <c:v>1.5807</c:v>
                </c:pt>
                <c:pt idx="178">
                  <c:v>4.0279999999999996</c:v>
                </c:pt>
                <c:pt idx="179">
                  <c:v>2.0257999999999998</c:v>
                </c:pt>
                <c:pt idx="180">
                  <c:v>3.2073</c:v>
                </c:pt>
                <c:pt idx="181">
                  <c:v>1.8519000000000001</c:v>
                </c:pt>
                <c:pt idx="182">
                  <c:v>3.7719</c:v>
                </c:pt>
                <c:pt idx="183">
                  <c:v>0.94489999999999996</c:v>
                </c:pt>
                <c:pt idx="184">
                  <c:v>2.6755</c:v>
                </c:pt>
                <c:pt idx="185">
                  <c:v>4.3080999999999996</c:v>
                </c:pt>
                <c:pt idx="186">
                  <c:v>2.2435</c:v>
                </c:pt>
                <c:pt idx="187">
                  <c:v>2.6027999999999998</c:v>
                </c:pt>
                <c:pt idx="188">
                  <c:v>2.4601999999999999</c:v>
                </c:pt>
                <c:pt idx="189">
                  <c:v>2.6175999999999999</c:v>
                </c:pt>
                <c:pt idx="190">
                  <c:v>0.7853</c:v>
                </c:pt>
                <c:pt idx="191">
                  <c:v>1.2199</c:v>
                </c:pt>
                <c:pt idx="192">
                  <c:v>3.6953999999999998</c:v>
                </c:pt>
                <c:pt idx="193">
                  <c:v>1.3986000000000001</c:v>
                </c:pt>
                <c:pt idx="194">
                  <c:v>1.5202</c:v>
                </c:pt>
                <c:pt idx="195">
                  <c:v>0</c:v>
                </c:pt>
                <c:pt idx="196">
                  <c:v>3.5535999999999999</c:v>
                </c:pt>
                <c:pt idx="197">
                  <c:v>0</c:v>
                </c:pt>
                <c:pt idx="198">
                  <c:v>0</c:v>
                </c:pt>
                <c:pt idx="199">
                  <c:v>1.8467</c:v>
                </c:pt>
                <c:pt idx="200">
                  <c:v>2.9666000000000001</c:v>
                </c:pt>
                <c:pt idx="201">
                  <c:v>0</c:v>
                </c:pt>
                <c:pt idx="202">
                  <c:v>0.7006</c:v>
                </c:pt>
                <c:pt idx="203">
                  <c:v>0.8115</c:v>
                </c:pt>
                <c:pt idx="204">
                  <c:v>0.85099999999999998</c:v>
                </c:pt>
                <c:pt idx="205">
                  <c:v>0</c:v>
                </c:pt>
                <c:pt idx="206">
                  <c:v>2.6856</c:v>
                </c:pt>
                <c:pt idx="207">
                  <c:v>1.3501000000000001</c:v>
                </c:pt>
                <c:pt idx="208">
                  <c:v>1.8103</c:v>
                </c:pt>
                <c:pt idx="209">
                  <c:v>1.8771</c:v>
                </c:pt>
                <c:pt idx="210">
                  <c:v>0</c:v>
                </c:pt>
                <c:pt idx="211">
                  <c:v>0</c:v>
                </c:pt>
                <c:pt idx="212">
                  <c:v>0</c:v>
                </c:pt>
                <c:pt idx="213">
                  <c:v>0</c:v>
                </c:pt>
                <c:pt idx="214">
                  <c:v>0.66669999999999996</c:v>
                </c:pt>
                <c:pt idx="215">
                  <c:v>0</c:v>
                </c:pt>
                <c:pt idx="216">
                  <c:v>0</c:v>
                </c:pt>
                <c:pt idx="217">
                  <c:v>0.83599999999999997</c:v>
                </c:pt>
                <c:pt idx="218">
                  <c:v>0</c:v>
                </c:pt>
                <c:pt idx="219">
                  <c:v>0</c:v>
                </c:pt>
                <c:pt idx="220">
                  <c:v>2.9079999999999999</c:v>
                </c:pt>
                <c:pt idx="221">
                  <c:v>5.9276999999999997</c:v>
                </c:pt>
                <c:pt idx="222">
                  <c:v>1.6553</c:v>
                </c:pt>
                <c:pt idx="223">
                  <c:v>1.9983</c:v>
                </c:pt>
                <c:pt idx="224">
                  <c:v>3.0975999999999999</c:v>
                </c:pt>
                <c:pt idx="225">
                  <c:v>0</c:v>
                </c:pt>
                <c:pt idx="226">
                  <c:v>0</c:v>
                </c:pt>
                <c:pt idx="227">
                  <c:v>1.7578</c:v>
                </c:pt>
                <c:pt idx="228">
                  <c:v>1.3797999999999999</c:v>
                </c:pt>
                <c:pt idx="229">
                  <c:v>3.6566999999999998</c:v>
                </c:pt>
                <c:pt idx="230">
                  <c:v>1.3616999999999999</c:v>
                </c:pt>
                <c:pt idx="231">
                  <c:v>3.6048</c:v>
                </c:pt>
                <c:pt idx="232">
                  <c:v>0</c:v>
                </c:pt>
                <c:pt idx="233">
                  <c:v>0</c:v>
                </c:pt>
                <c:pt idx="234">
                  <c:v>3.3149999999999999</c:v>
                </c:pt>
                <c:pt idx="235">
                  <c:v>0</c:v>
                </c:pt>
                <c:pt idx="236">
                  <c:v>1.6701999999999999</c:v>
                </c:pt>
                <c:pt idx="237">
                  <c:v>1.0766</c:v>
                </c:pt>
                <c:pt idx="238">
                  <c:v>3.4636999999999998</c:v>
                </c:pt>
                <c:pt idx="239">
                  <c:v>0</c:v>
                </c:pt>
                <c:pt idx="240">
                  <c:v>0</c:v>
                </c:pt>
                <c:pt idx="241">
                  <c:v>0</c:v>
                </c:pt>
                <c:pt idx="242">
                  <c:v>0</c:v>
                </c:pt>
                <c:pt idx="243">
                  <c:v>2.4156</c:v>
                </c:pt>
                <c:pt idx="244">
                  <c:v>0.62939999999999996</c:v>
                </c:pt>
                <c:pt idx="245">
                  <c:v>2.3993000000000002</c:v>
                </c:pt>
                <c:pt idx="246">
                  <c:v>0</c:v>
                </c:pt>
                <c:pt idx="247">
                  <c:v>0</c:v>
                </c:pt>
                <c:pt idx="248">
                  <c:v>3.3220000000000001</c:v>
                </c:pt>
                <c:pt idx="249">
                  <c:v>2.1351</c:v>
                </c:pt>
                <c:pt idx="250">
                  <c:v>2.9241999999999999</c:v>
                </c:pt>
                <c:pt idx="251">
                  <c:v>0</c:v>
                </c:pt>
                <c:pt idx="252">
                  <c:v>0</c:v>
                </c:pt>
                <c:pt idx="253">
                  <c:v>0</c:v>
                </c:pt>
                <c:pt idx="254">
                  <c:v>0</c:v>
                </c:pt>
                <c:pt idx="255">
                  <c:v>3.3487</c:v>
                </c:pt>
                <c:pt idx="256">
                  <c:v>1.6823999999999999</c:v>
                </c:pt>
                <c:pt idx="257">
                  <c:v>1.0426</c:v>
                </c:pt>
                <c:pt idx="258">
                  <c:v>1.0396000000000001</c:v>
                </c:pt>
                <c:pt idx="259">
                  <c:v>2.8393000000000002</c:v>
                </c:pt>
                <c:pt idx="260">
                  <c:v>0</c:v>
                </c:pt>
                <c:pt idx="261">
                  <c:v>0</c:v>
                </c:pt>
                <c:pt idx="262">
                  <c:v>2.1566000000000001</c:v>
                </c:pt>
                <c:pt idx="263">
                  <c:v>1.0039</c:v>
                </c:pt>
                <c:pt idx="264">
                  <c:v>1.0747</c:v>
                </c:pt>
                <c:pt idx="265">
                  <c:v>0</c:v>
                </c:pt>
                <c:pt idx="266">
                  <c:v>0</c:v>
                </c:pt>
                <c:pt idx="267">
                  <c:v>1.4226000000000001</c:v>
                </c:pt>
                <c:pt idx="268">
                  <c:v>0</c:v>
                </c:pt>
                <c:pt idx="269">
                  <c:v>0.89690000000000003</c:v>
                </c:pt>
                <c:pt idx="270">
                  <c:v>1.6278999999999999</c:v>
                </c:pt>
                <c:pt idx="271">
                  <c:v>1.7337</c:v>
                </c:pt>
                <c:pt idx="272">
                  <c:v>0</c:v>
                </c:pt>
                <c:pt idx="273">
                  <c:v>0</c:v>
                </c:pt>
                <c:pt idx="274">
                  <c:v>0</c:v>
                </c:pt>
                <c:pt idx="275">
                  <c:v>0</c:v>
                </c:pt>
                <c:pt idx="276">
                  <c:v>2.2942</c:v>
                </c:pt>
                <c:pt idx="277">
                  <c:v>2.1082999999999998</c:v>
                </c:pt>
                <c:pt idx="278">
                  <c:v>1.6115999999999999</c:v>
                </c:pt>
                <c:pt idx="279">
                  <c:v>1.3438000000000001</c:v>
                </c:pt>
                <c:pt idx="280">
                  <c:v>1.8542000000000001</c:v>
                </c:pt>
                <c:pt idx="281">
                  <c:v>0</c:v>
                </c:pt>
                <c:pt idx="282">
                  <c:v>0</c:v>
                </c:pt>
                <c:pt idx="283">
                  <c:v>3.2113999999999998</c:v>
                </c:pt>
                <c:pt idx="284">
                  <c:v>1.123</c:v>
                </c:pt>
                <c:pt idx="285">
                  <c:v>0</c:v>
                </c:pt>
                <c:pt idx="286">
                  <c:v>0.98850000000000005</c:v>
                </c:pt>
                <c:pt idx="287">
                  <c:v>3.2774000000000001</c:v>
                </c:pt>
                <c:pt idx="288">
                  <c:v>0</c:v>
                </c:pt>
                <c:pt idx="289">
                  <c:v>0</c:v>
                </c:pt>
                <c:pt idx="290">
                  <c:v>2.8031999999999999</c:v>
                </c:pt>
                <c:pt idx="291">
                  <c:v>0.90649999999999997</c:v>
                </c:pt>
                <c:pt idx="292">
                  <c:v>2.3448000000000002</c:v>
                </c:pt>
                <c:pt idx="293">
                  <c:v>1.7661</c:v>
                </c:pt>
                <c:pt idx="294">
                  <c:v>2.4051</c:v>
                </c:pt>
                <c:pt idx="295">
                  <c:v>0</c:v>
                </c:pt>
                <c:pt idx="296">
                  <c:v>0</c:v>
                </c:pt>
                <c:pt idx="297">
                  <c:v>2.2888000000000002</c:v>
                </c:pt>
                <c:pt idx="298">
                  <c:v>0.92179999999999995</c:v>
                </c:pt>
                <c:pt idx="299">
                  <c:v>0</c:v>
                </c:pt>
                <c:pt idx="300">
                  <c:v>1.6282000000000001</c:v>
                </c:pt>
                <c:pt idx="301">
                  <c:v>0</c:v>
                </c:pt>
                <c:pt idx="302">
                  <c:v>0</c:v>
                </c:pt>
                <c:pt idx="303">
                  <c:v>2.7423999999999999</c:v>
                </c:pt>
                <c:pt idx="304">
                  <c:v>2.2553000000000001</c:v>
                </c:pt>
                <c:pt idx="305">
                  <c:v>2.4289999999999998</c:v>
                </c:pt>
                <c:pt idx="306">
                  <c:v>1.8291999999999999</c:v>
                </c:pt>
                <c:pt idx="307">
                  <c:v>2.4624999999999999</c:v>
                </c:pt>
                <c:pt idx="308">
                  <c:v>0.97799999999999998</c:v>
                </c:pt>
                <c:pt idx="309">
                  <c:v>0</c:v>
                </c:pt>
                <c:pt idx="310">
                  <c:v>1.2318</c:v>
                </c:pt>
                <c:pt idx="311">
                  <c:v>1.6328</c:v>
                </c:pt>
                <c:pt idx="312">
                  <c:v>0.75149999999999995</c:v>
                </c:pt>
                <c:pt idx="313">
                  <c:v>1.1794</c:v>
                </c:pt>
                <c:pt idx="314">
                  <c:v>1.718</c:v>
                </c:pt>
                <c:pt idx="315">
                  <c:v>0</c:v>
                </c:pt>
                <c:pt idx="316">
                  <c:v>0.78539999999999999</c:v>
                </c:pt>
                <c:pt idx="317">
                  <c:v>0</c:v>
                </c:pt>
                <c:pt idx="318">
                  <c:v>2.6282000000000001</c:v>
                </c:pt>
                <c:pt idx="319">
                  <c:v>1.3448</c:v>
                </c:pt>
                <c:pt idx="320">
                  <c:v>1.6285000000000001</c:v>
                </c:pt>
                <c:pt idx="321">
                  <c:v>2.0301999999999998</c:v>
                </c:pt>
                <c:pt idx="322">
                  <c:v>3.0979000000000001</c:v>
                </c:pt>
                <c:pt idx="323">
                  <c:v>0</c:v>
                </c:pt>
                <c:pt idx="324">
                  <c:v>0</c:v>
                </c:pt>
                <c:pt idx="325">
                  <c:v>2.8245</c:v>
                </c:pt>
                <c:pt idx="326">
                  <c:v>2.4426000000000001</c:v>
                </c:pt>
                <c:pt idx="327">
                  <c:v>1.7706</c:v>
                </c:pt>
                <c:pt idx="328">
                  <c:v>1.9917</c:v>
                </c:pt>
                <c:pt idx="329">
                  <c:v>2.5926</c:v>
                </c:pt>
                <c:pt idx="330">
                  <c:v>0</c:v>
                </c:pt>
                <c:pt idx="331">
                  <c:v>0</c:v>
                </c:pt>
                <c:pt idx="332">
                  <c:v>2.3243</c:v>
                </c:pt>
                <c:pt idx="333">
                  <c:v>1.1657</c:v>
                </c:pt>
                <c:pt idx="334">
                  <c:v>3.2711000000000001</c:v>
                </c:pt>
                <c:pt idx="335">
                  <c:v>0.75890000000000002</c:v>
                </c:pt>
                <c:pt idx="336">
                  <c:v>2.8304</c:v>
                </c:pt>
                <c:pt idx="337">
                  <c:v>0</c:v>
                </c:pt>
                <c:pt idx="338">
                  <c:v>0</c:v>
                </c:pt>
                <c:pt idx="339">
                  <c:v>3.0245000000000002</c:v>
                </c:pt>
                <c:pt idx="340">
                  <c:v>1.8971</c:v>
                </c:pt>
                <c:pt idx="341">
                  <c:v>3.8748999999999998</c:v>
                </c:pt>
                <c:pt idx="342">
                  <c:v>1.6623000000000001</c:v>
                </c:pt>
                <c:pt idx="343">
                  <c:v>2.2888999999999999</c:v>
                </c:pt>
                <c:pt idx="344">
                  <c:v>0</c:v>
                </c:pt>
                <c:pt idx="345">
                  <c:v>0</c:v>
                </c:pt>
                <c:pt idx="346">
                  <c:v>3.5384000000000002</c:v>
                </c:pt>
                <c:pt idx="347">
                  <c:v>0</c:v>
                </c:pt>
                <c:pt idx="348">
                  <c:v>1.5641</c:v>
                </c:pt>
                <c:pt idx="349">
                  <c:v>0</c:v>
                </c:pt>
                <c:pt idx="350">
                  <c:v>1.8824000000000001</c:v>
                </c:pt>
                <c:pt idx="351">
                  <c:v>0</c:v>
                </c:pt>
                <c:pt idx="352">
                  <c:v>0</c:v>
                </c:pt>
                <c:pt idx="353">
                  <c:v>1.9917</c:v>
                </c:pt>
                <c:pt idx="354">
                  <c:v>0.88759999999999994</c:v>
                </c:pt>
                <c:pt idx="355">
                  <c:v>3.4662999999999999</c:v>
                </c:pt>
                <c:pt idx="356">
                  <c:v>1.9355</c:v>
                </c:pt>
                <c:pt idx="357">
                  <c:v>2.1871999999999998</c:v>
                </c:pt>
                <c:pt idx="358">
                  <c:v>0</c:v>
                </c:pt>
                <c:pt idx="359">
                  <c:v>0</c:v>
                </c:pt>
                <c:pt idx="360">
                  <c:v>2.2721</c:v>
                </c:pt>
                <c:pt idx="361">
                  <c:v>2.7862</c:v>
                </c:pt>
                <c:pt idx="362">
                  <c:v>3.4558</c:v>
                </c:pt>
                <c:pt idx="363">
                  <c:v>0.54530000000000001</c:v>
                </c:pt>
                <c:pt idx="364">
                  <c:v>3.4022999999999999</c:v>
                </c:pt>
                <c:pt idx="365">
                  <c:v>0</c:v>
                </c:pt>
                <c:pt idx="366">
                  <c:v>0</c:v>
                </c:pt>
                <c:pt idx="367">
                  <c:v>1.7246999999999999</c:v>
                </c:pt>
                <c:pt idx="368">
                  <c:v>1.9342999999999999</c:v>
                </c:pt>
                <c:pt idx="369">
                  <c:v>0.3926</c:v>
                </c:pt>
                <c:pt idx="370">
                  <c:v>2.1555</c:v>
                </c:pt>
                <c:pt idx="371">
                  <c:v>0</c:v>
                </c:pt>
                <c:pt idx="372">
                  <c:v>1.2679</c:v>
                </c:pt>
                <c:pt idx="373">
                  <c:v>1.2472000000000001</c:v>
                </c:pt>
                <c:pt idx="374">
                  <c:v>2.8102999999999998</c:v>
                </c:pt>
                <c:pt idx="375">
                  <c:v>2.7843</c:v>
                </c:pt>
                <c:pt idx="376">
                  <c:v>1.5721000000000001</c:v>
                </c:pt>
                <c:pt idx="377">
                  <c:v>0</c:v>
                </c:pt>
                <c:pt idx="378">
                  <c:v>0.5534</c:v>
                </c:pt>
                <c:pt idx="379">
                  <c:v>3.0373000000000001</c:v>
                </c:pt>
                <c:pt idx="380">
                  <c:v>0.47620000000000001</c:v>
                </c:pt>
              </c:numCache>
            </c:numRef>
          </c:val>
          <c:smooth val="0"/>
          <c:extLst>
            <c:ext xmlns:c16="http://schemas.microsoft.com/office/drawing/2014/chart" uri="{C3380CC4-5D6E-409C-BE32-E72D297353CC}">
              <c16:uniqueId val="{00000000-B745-4BE1-9B75-FE9730B6B121}"/>
            </c:ext>
          </c:extLst>
        </c:ser>
        <c:ser>
          <c:idx val="1"/>
          <c:order val="1"/>
          <c:tx>
            <c:strRef>
              <c:f>Sheet1!$C$1</c:f>
              <c:strCache>
                <c:ptCount val="1"/>
                <c:pt idx="0">
                  <c:v>official_miniclassic</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4.6441999999999997</c:v>
                </c:pt>
                <c:pt idx="271">
                  <c:v>0</c:v>
                </c:pt>
                <c:pt idx="272">
                  <c:v>9.0283999999999995</c:v>
                </c:pt>
                <c:pt idx="273">
                  <c:v>8.0762999999999998</c:v>
                </c:pt>
                <c:pt idx="274">
                  <c:v>6.9607999999999999</c:v>
                </c:pt>
                <c:pt idx="275">
                  <c:v>8.5385000000000009</c:v>
                </c:pt>
                <c:pt idx="276">
                  <c:v>8.1414000000000009</c:v>
                </c:pt>
                <c:pt idx="277">
                  <c:v>0</c:v>
                </c:pt>
                <c:pt idx="278">
                  <c:v>9.2247000000000003</c:v>
                </c:pt>
                <c:pt idx="279">
                  <c:v>0</c:v>
                </c:pt>
                <c:pt idx="280">
                  <c:v>7.6059000000000001</c:v>
                </c:pt>
                <c:pt idx="281">
                  <c:v>0</c:v>
                </c:pt>
                <c:pt idx="282">
                  <c:v>0</c:v>
                </c:pt>
                <c:pt idx="283">
                  <c:v>0</c:v>
                </c:pt>
                <c:pt idx="284">
                  <c:v>7.6768000000000001</c:v>
                </c:pt>
                <c:pt idx="285">
                  <c:v>0</c:v>
                </c:pt>
                <c:pt idx="286">
                  <c:v>4.4546999999999999</c:v>
                </c:pt>
                <c:pt idx="287">
                  <c:v>0</c:v>
                </c:pt>
                <c:pt idx="288">
                  <c:v>17.110299999999999</c:v>
                </c:pt>
                <c:pt idx="289">
                  <c:v>3.9087999999999998</c:v>
                </c:pt>
                <c:pt idx="290">
                  <c:v>8.2691999999999997</c:v>
                </c:pt>
                <c:pt idx="291">
                  <c:v>0</c:v>
                </c:pt>
                <c:pt idx="292">
                  <c:v>8.4131</c:v>
                </c:pt>
                <c:pt idx="293">
                  <c:v>0</c:v>
                </c:pt>
                <c:pt idx="294">
                  <c:v>4.0218999999999996</c:v>
                </c:pt>
                <c:pt idx="295">
                  <c:v>0</c:v>
                </c:pt>
                <c:pt idx="296">
                  <c:v>0</c:v>
                </c:pt>
                <c:pt idx="297">
                  <c:v>14.8222</c:v>
                </c:pt>
                <c:pt idx="298">
                  <c:v>0</c:v>
                </c:pt>
                <c:pt idx="299">
                  <c:v>0</c:v>
                </c:pt>
                <c:pt idx="300">
                  <c:v>5.7881</c:v>
                </c:pt>
                <c:pt idx="301">
                  <c:v>0</c:v>
                </c:pt>
                <c:pt idx="302">
                  <c:v>4.9318</c:v>
                </c:pt>
                <c:pt idx="303">
                  <c:v>0</c:v>
                </c:pt>
                <c:pt idx="304">
                  <c:v>0</c:v>
                </c:pt>
                <c:pt idx="305">
                  <c:v>7.7628000000000004</c:v>
                </c:pt>
                <c:pt idx="306">
                  <c:v>0</c:v>
                </c:pt>
                <c:pt idx="307">
                  <c:v>5.0598999999999998</c:v>
                </c:pt>
                <c:pt idx="308">
                  <c:v>0</c:v>
                </c:pt>
                <c:pt idx="309">
                  <c:v>11.3476</c:v>
                </c:pt>
                <c:pt idx="310">
                  <c:v>0</c:v>
                </c:pt>
                <c:pt idx="311">
                  <c:v>12.8843</c:v>
                </c:pt>
                <c:pt idx="312">
                  <c:v>0</c:v>
                </c:pt>
                <c:pt idx="313">
                  <c:v>10.7272</c:v>
                </c:pt>
                <c:pt idx="314">
                  <c:v>0</c:v>
                </c:pt>
                <c:pt idx="315">
                  <c:v>5.5804</c:v>
                </c:pt>
                <c:pt idx="316">
                  <c:v>9.2532999999999994</c:v>
                </c:pt>
                <c:pt idx="317">
                  <c:v>0</c:v>
                </c:pt>
                <c:pt idx="318">
                  <c:v>0</c:v>
                </c:pt>
                <c:pt idx="319">
                  <c:v>7.4812000000000003</c:v>
                </c:pt>
                <c:pt idx="320">
                  <c:v>0</c:v>
                </c:pt>
                <c:pt idx="321">
                  <c:v>6.5137999999999998</c:v>
                </c:pt>
                <c:pt idx="322">
                  <c:v>0</c:v>
                </c:pt>
                <c:pt idx="323">
                  <c:v>9.0394000000000005</c:v>
                </c:pt>
                <c:pt idx="324">
                  <c:v>0</c:v>
                </c:pt>
                <c:pt idx="325">
                  <c:v>7.1032999999999999</c:v>
                </c:pt>
                <c:pt idx="326">
                  <c:v>0</c:v>
                </c:pt>
                <c:pt idx="327">
                  <c:v>7.0080999999999998</c:v>
                </c:pt>
                <c:pt idx="328">
                  <c:v>0</c:v>
                </c:pt>
                <c:pt idx="329">
                  <c:v>0</c:v>
                </c:pt>
                <c:pt idx="330">
                  <c:v>7.7074999999999996</c:v>
                </c:pt>
                <c:pt idx="331">
                  <c:v>0</c:v>
                </c:pt>
                <c:pt idx="332">
                  <c:v>4.2018000000000004</c:v>
                </c:pt>
                <c:pt idx="333">
                  <c:v>0</c:v>
                </c:pt>
                <c:pt idx="334">
                  <c:v>5.8235000000000001</c:v>
                </c:pt>
                <c:pt idx="335">
                  <c:v>0</c:v>
                </c:pt>
                <c:pt idx="336">
                  <c:v>8.5452999999999992</c:v>
                </c:pt>
                <c:pt idx="337">
                  <c:v>0</c:v>
                </c:pt>
                <c:pt idx="338">
                  <c:v>0</c:v>
                </c:pt>
                <c:pt idx="339">
                  <c:v>7.5450999999999997</c:v>
                </c:pt>
                <c:pt idx="340">
                  <c:v>0</c:v>
                </c:pt>
                <c:pt idx="341">
                  <c:v>7.2163000000000004</c:v>
                </c:pt>
                <c:pt idx="342">
                  <c:v>0</c:v>
                </c:pt>
                <c:pt idx="343">
                  <c:v>9.0229999999999997</c:v>
                </c:pt>
                <c:pt idx="344">
                  <c:v>0</c:v>
                </c:pt>
                <c:pt idx="345">
                  <c:v>0</c:v>
                </c:pt>
                <c:pt idx="346">
                  <c:v>5.4866999999999999</c:v>
                </c:pt>
                <c:pt idx="347">
                  <c:v>0</c:v>
                </c:pt>
                <c:pt idx="348">
                  <c:v>3.9845999999999999</c:v>
                </c:pt>
                <c:pt idx="349">
                  <c:v>0</c:v>
                </c:pt>
                <c:pt idx="350">
                  <c:v>8.8434000000000008</c:v>
                </c:pt>
                <c:pt idx="351">
                  <c:v>0</c:v>
                </c:pt>
                <c:pt idx="352">
                  <c:v>0</c:v>
                </c:pt>
                <c:pt idx="353">
                  <c:v>0</c:v>
                </c:pt>
                <c:pt idx="354">
                  <c:v>8.0988000000000007</c:v>
                </c:pt>
                <c:pt idx="355">
                  <c:v>0</c:v>
                </c:pt>
                <c:pt idx="356">
                  <c:v>7.1577000000000002</c:v>
                </c:pt>
                <c:pt idx="357">
                  <c:v>0</c:v>
                </c:pt>
                <c:pt idx="358">
                  <c:v>0</c:v>
                </c:pt>
                <c:pt idx="359">
                  <c:v>0</c:v>
                </c:pt>
                <c:pt idx="360">
                  <c:v>7.8707000000000003</c:v>
                </c:pt>
                <c:pt idx="361">
                  <c:v>0</c:v>
                </c:pt>
                <c:pt idx="362">
                  <c:v>0</c:v>
                </c:pt>
                <c:pt idx="363">
                  <c:v>9.9634</c:v>
                </c:pt>
                <c:pt idx="364">
                  <c:v>7.3304999999999998</c:v>
                </c:pt>
                <c:pt idx="365">
                  <c:v>0</c:v>
                </c:pt>
                <c:pt idx="366">
                  <c:v>0</c:v>
                </c:pt>
                <c:pt idx="367">
                  <c:v>7.3346</c:v>
                </c:pt>
                <c:pt idx="368">
                  <c:v>7.8018999999999998</c:v>
                </c:pt>
                <c:pt idx="369">
                  <c:v>0</c:v>
                </c:pt>
                <c:pt idx="370">
                  <c:v>7.3022</c:v>
                </c:pt>
                <c:pt idx="371">
                  <c:v>0</c:v>
                </c:pt>
                <c:pt idx="372">
                  <c:v>9.0805000000000007</c:v>
                </c:pt>
                <c:pt idx="373">
                  <c:v>5.6532</c:v>
                </c:pt>
                <c:pt idx="374">
                  <c:v>12.865500000000001</c:v>
                </c:pt>
                <c:pt idx="375">
                  <c:v>5.2281000000000004</c:v>
                </c:pt>
                <c:pt idx="376">
                  <c:v>0</c:v>
                </c:pt>
                <c:pt idx="377">
                  <c:v>0</c:v>
                </c:pt>
                <c:pt idx="378">
                  <c:v>3.7136999999999998</c:v>
                </c:pt>
                <c:pt idx="379">
                  <c:v>0</c:v>
                </c:pt>
                <c:pt idx="380">
                  <c:v>0</c:v>
                </c:pt>
              </c:numCache>
            </c:numRef>
          </c:val>
          <c:smooth val="0"/>
          <c:extLst>
            <c:ext xmlns:c16="http://schemas.microsoft.com/office/drawing/2014/chart" uri="{C3380CC4-5D6E-409C-BE32-E72D297353CC}">
              <c16:uniqueId val="{00000001-B745-4BE1-9B75-FE9730B6B121}"/>
            </c:ext>
          </c:extLst>
        </c:ser>
        <c:ser>
          <c:idx val="2"/>
          <c:order val="2"/>
          <c:tx>
            <c:strRef>
              <c:f>Sheet1!$D$1</c:f>
              <c:strCache>
                <c:ptCount val="1"/>
                <c:pt idx="0">
                  <c:v>concorsodeleganza_vde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8.4431999999999992</c:v>
                </c:pt>
                <c:pt idx="363">
                  <c:v>2.9777999999999998</c:v>
                </c:pt>
                <c:pt idx="364">
                  <c:v>12.024900000000001</c:v>
                </c:pt>
                <c:pt idx="365">
                  <c:v>0</c:v>
                </c:pt>
                <c:pt idx="366">
                  <c:v>0</c:v>
                </c:pt>
                <c:pt idx="367">
                  <c:v>0</c:v>
                </c:pt>
                <c:pt idx="368">
                  <c:v>0</c:v>
                </c:pt>
                <c:pt idx="369">
                  <c:v>3.4285999999999999</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2-B745-4BE1-9B75-FE9730B6B121}"/>
            </c:ext>
          </c:extLst>
        </c:ser>
        <c:dLbls>
          <c:showLegendKey val="0"/>
          <c:showVal val="0"/>
          <c:showCatName val="0"/>
          <c:showSerName val="0"/>
          <c:showPercent val="0"/>
          <c:showBubbleSize val="0"/>
        </c:dLbls>
        <c:smooth val="0"/>
        <c:axId val="486509568"/>
        <c:axId val="486509896"/>
      </c:lineChart>
      <c:dateAx>
        <c:axId val="48650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509896"/>
        <c:crosses val="autoZero"/>
        <c:auto val="1"/>
        <c:lblOffset val="100"/>
        <c:baseTimeUnit val="days"/>
      </c:dateAx>
      <c:valAx>
        <c:axId val="48650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50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Group Classic</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21522</c:v>
                </c:pt>
                <c:pt idx="1">
                  <c:v>19606</c:v>
                </c:pt>
                <c:pt idx="2">
                  <c:v>16849</c:v>
                </c:pt>
                <c:pt idx="3">
                  <c:v>8446</c:v>
                </c:pt>
                <c:pt idx="4">
                  <c:v>6789</c:v>
                </c:pt>
                <c:pt idx="5">
                  <c:v>16071</c:v>
                </c:pt>
                <c:pt idx="6">
                  <c:v>20557</c:v>
                </c:pt>
                <c:pt idx="7">
                  <c:v>38861</c:v>
                </c:pt>
                <c:pt idx="8">
                  <c:v>27885</c:v>
                </c:pt>
                <c:pt idx="9">
                  <c:v>19967</c:v>
                </c:pt>
                <c:pt idx="10">
                  <c:v>53261</c:v>
                </c:pt>
                <c:pt idx="11">
                  <c:v>21222</c:v>
                </c:pt>
                <c:pt idx="12">
                  <c:v>32245</c:v>
                </c:pt>
                <c:pt idx="13">
                  <c:v>32455</c:v>
                </c:pt>
                <c:pt idx="14">
                  <c:v>29594</c:v>
                </c:pt>
                <c:pt idx="15">
                  <c:v>24118</c:v>
                </c:pt>
                <c:pt idx="16">
                  <c:v>34941</c:v>
                </c:pt>
                <c:pt idx="17">
                  <c:v>42468</c:v>
                </c:pt>
                <c:pt idx="18">
                  <c:v>26321</c:v>
                </c:pt>
                <c:pt idx="19">
                  <c:v>21133</c:v>
                </c:pt>
                <c:pt idx="20">
                  <c:v>53595</c:v>
                </c:pt>
                <c:pt idx="21">
                  <c:v>36276</c:v>
                </c:pt>
                <c:pt idx="22">
                  <c:v>23257</c:v>
                </c:pt>
                <c:pt idx="23">
                  <c:v>31315</c:v>
                </c:pt>
                <c:pt idx="24">
                  <c:v>34432</c:v>
                </c:pt>
                <c:pt idx="25">
                  <c:v>29831</c:v>
                </c:pt>
                <c:pt idx="26">
                  <c:v>18522</c:v>
                </c:pt>
                <c:pt idx="27">
                  <c:v>42921</c:v>
                </c:pt>
                <c:pt idx="28">
                  <c:v>32456</c:v>
                </c:pt>
                <c:pt idx="29">
                  <c:v>24546</c:v>
                </c:pt>
                <c:pt idx="30">
                  <c:v>31385</c:v>
                </c:pt>
                <c:pt idx="31">
                  <c:v>95974</c:v>
                </c:pt>
                <c:pt idx="32">
                  <c:v>93184</c:v>
                </c:pt>
                <c:pt idx="33">
                  <c:v>111114</c:v>
                </c:pt>
                <c:pt idx="34">
                  <c:v>107801</c:v>
                </c:pt>
                <c:pt idx="35">
                  <c:v>84738</c:v>
                </c:pt>
                <c:pt idx="36">
                  <c:v>87387</c:v>
                </c:pt>
                <c:pt idx="37">
                  <c:v>68570</c:v>
                </c:pt>
                <c:pt idx="38">
                  <c:v>84796</c:v>
                </c:pt>
                <c:pt idx="39">
                  <c:v>80823</c:v>
                </c:pt>
                <c:pt idx="40">
                  <c:v>75625</c:v>
                </c:pt>
                <c:pt idx="41">
                  <c:v>92716</c:v>
                </c:pt>
                <c:pt idx="42">
                  <c:v>82558</c:v>
                </c:pt>
                <c:pt idx="43">
                  <c:v>70444</c:v>
                </c:pt>
                <c:pt idx="44">
                  <c:v>66684</c:v>
                </c:pt>
                <c:pt idx="45">
                  <c:v>76495</c:v>
                </c:pt>
                <c:pt idx="46">
                  <c:v>64969</c:v>
                </c:pt>
                <c:pt idx="47">
                  <c:v>51230</c:v>
                </c:pt>
                <c:pt idx="48">
                  <c:v>54578</c:v>
                </c:pt>
                <c:pt idx="49">
                  <c:v>63061</c:v>
                </c:pt>
                <c:pt idx="50">
                  <c:v>56284</c:v>
                </c:pt>
                <c:pt idx="51">
                  <c:v>56967</c:v>
                </c:pt>
                <c:pt idx="52">
                  <c:v>67093</c:v>
                </c:pt>
                <c:pt idx="53">
                  <c:v>65275</c:v>
                </c:pt>
                <c:pt idx="54">
                  <c:v>56548</c:v>
                </c:pt>
                <c:pt idx="55">
                  <c:v>105221</c:v>
                </c:pt>
                <c:pt idx="56">
                  <c:v>95339</c:v>
                </c:pt>
                <c:pt idx="57">
                  <c:v>84981</c:v>
                </c:pt>
                <c:pt idx="58">
                  <c:v>80692</c:v>
                </c:pt>
                <c:pt idx="59">
                  <c:v>53939</c:v>
                </c:pt>
                <c:pt idx="60">
                  <c:v>107475</c:v>
                </c:pt>
                <c:pt idx="61">
                  <c:v>147590</c:v>
                </c:pt>
                <c:pt idx="62">
                  <c:v>136442</c:v>
                </c:pt>
                <c:pt idx="63">
                  <c:v>144468</c:v>
                </c:pt>
                <c:pt idx="64">
                  <c:v>200288</c:v>
                </c:pt>
                <c:pt idx="65">
                  <c:v>141388</c:v>
                </c:pt>
                <c:pt idx="66">
                  <c:v>124448</c:v>
                </c:pt>
                <c:pt idx="67">
                  <c:v>120238</c:v>
                </c:pt>
                <c:pt idx="68">
                  <c:v>127278</c:v>
                </c:pt>
                <c:pt idx="69">
                  <c:v>121740</c:v>
                </c:pt>
                <c:pt idx="70">
                  <c:v>122311</c:v>
                </c:pt>
                <c:pt idx="71">
                  <c:v>117870</c:v>
                </c:pt>
                <c:pt idx="72">
                  <c:v>116362</c:v>
                </c:pt>
                <c:pt idx="73">
                  <c:v>145977</c:v>
                </c:pt>
                <c:pt idx="74">
                  <c:v>130473</c:v>
                </c:pt>
                <c:pt idx="75">
                  <c:v>115646</c:v>
                </c:pt>
                <c:pt idx="76">
                  <c:v>106480</c:v>
                </c:pt>
                <c:pt idx="77">
                  <c:v>113187</c:v>
                </c:pt>
                <c:pt idx="78">
                  <c:v>105336</c:v>
                </c:pt>
                <c:pt idx="79">
                  <c:v>102136</c:v>
                </c:pt>
                <c:pt idx="80">
                  <c:v>102349</c:v>
                </c:pt>
                <c:pt idx="81">
                  <c:v>97968</c:v>
                </c:pt>
                <c:pt idx="82">
                  <c:v>92019</c:v>
                </c:pt>
                <c:pt idx="83">
                  <c:v>55135</c:v>
                </c:pt>
                <c:pt idx="84">
                  <c:v>50572</c:v>
                </c:pt>
                <c:pt idx="85">
                  <c:v>45067</c:v>
                </c:pt>
                <c:pt idx="86">
                  <c:v>41310</c:v>
                </c:pt>
                <c:pt idx="87">
                  <c:v>53219</c:v>
                </c:pt>
                <c:pt idx="88">
                  <c:v>49699</c:v>
                </c:pt>
                <c:pt idx="89">
                  <c:v>71023</c:v>
                </c:pt>
                <c:pt idx="90">
                  <c:v>61097</c:v>
                </c:pt>
                <c:pt idx="91">
                  <c:v>32669</c:v>
                </c:pt>
                <c:pt idx="92">
                  <c:v>12938</c:v>
                </c:pt>
                <c:pt idx="93">
                  <c:v>5522</c:v>
                </c:pt>
                <c:pt idx="94">
                  <c:v>61960</c:v>
                </c:pt>
                <c:pt idx="95">
                  <c:v>50822</c:v>
                </c:pt>
                <c:pt idx="96">
                  <c:v>42088</c:v>
                </c:pt>
                <c:pt idx="97">
                  <c:v>46051</c:v>
                </c:pt>
                <c:pt idx="98">
                  <c:v>46958</c:v>
                </c:pt>
                <c:pt idx="99">
                  <c:v>29078</c:v>
                </c:pt>
                <c:pt idx="100">
                  <c:v>62961</c:v>
                </c:pt>
                <c:pt idx="101">
                  <c:v>48855</c:v>
                </c:pt>
                <c:pt idx="102">
                  <c:v>41775</c:v>
                </c:pt>
                <c:pt idx="103">
                  <c:v>40023</c:v>
                </c:pt>
                <c:pt idx="104">
                  <c:v>32907</c:v>
                </c:pt>
                <c:pt idx="105">
                  <c:v>43608</c:v>
                </c:pt>
                <c:pt idx="106">
                  <c:v>49044</c:v>
                </c:pt>
                <c:pt idx="107">
                  <c:v>50604</c:v>
                </c:pt>
                <c:pt idx="108">
                  <c:v>122174</c:v>
                </c:pt>
                <c:pt idx="109">
                  <c:v>302422</c:v>
                </c:pt>
                <c:pt idx="110">
                  <c:v>1003140</c:v>
                </c:pt>
                <c:pt idx="111">
                  <c:v>1005892</c:v>
                </c:pt>
                <c:pt idx="112">
                  <c:v>998183</c:v>
                </c:pt>
                <c:pt idx="113">
                  <c:v>1232454</c:v>
                </c:pt>
                <c:pt idx="114">
                  <c:v>1538237</c:v>
                </c:pt>
                <c:pt idx="115">
                  <c:v>1490506</c:v>
                </c:pt>
                <c:pt idx="116">
                  <c:v>1291437</c:v>
                </c:pt>
                <c:pt idx="117">
                  <c:v>588772</c:v>
                </c:pt>
                <c:pt idx="118">
                  <c:v>575671</c:v>
                </c:pt>
                <c:pt idx="119">
                  <c:v>588359</c:v>
                </c:pt>
                <c:pt idx="120">
                  <c:v>654616</c:v>
                </c:pt>
                <c:pt idx="121">
                  <c:v>447712</c:v>
                </c:pt>
                <c:pt idx="122">
                  <c:v>53950</c:v>
                </c:pt>
                <c:pt idx="123">
                  <c:v>18770</c:v>
                </c:pt>
                <c:pt idx="124">
                  <c:v>6353</c:v>
                </c:pt>
                <c:pt idx="125">
                  <c:v>25809</c:v>
                </c:pt>
                <c:pt idx="126">
                  <c:v>38410</c:v>
                </c:pt>
                <c:pt idx="127">
                  <c:v>38960</c:v>
                </c:pt>
                <c:pt idx="128">
                  <c:v>18340</c:v>
                </c:pt>
                <c:pt idx="129">
                  <c:v>24626</c:v>
                </c:pt>
                <c:pt idx="130">
                  <c:v>13472</c:v>
                </c:pt>
                <c:pt idx="131">
                  <c:v>19423</c:v>
                </c:pt>
                <c:pt idx="132">
                  <c:v>15269</c:v>
                </c:pt>
                <c:pt idx="133">
                  <c:v>11644</c:v>
                </c:pt>
                <c:pt idx="134">
                  <c:v>9512</c:v>
                </c:pt>
                <c:pt idx="135">
                  <c:v>13157</c:v>
                </c:pt>
                <c:pt idx="136">
                  <c:v>17681</c:v>
                </c:pt>
                <c:pt idx="137">
                  <c:v>12876</c:v>
                </c:pt>
                <c:pt idx="138">
                  <c:v>7011</c:v>
                </c:pt>
                <c:pt idx="139">
                  <c:v>24008</c:v>
                </c:pt>
                <c:pt idx="140">
                  <c:v>25333</c:v>
                </c:pt>
                <c:pt idx="141">
                  <c:v>24512</c:v>
                </c:pt>
                <c:pt idx="142">
                  <c:v>9435</c:v>
                </c:pt>
                <c:pt idx="143">
                  <c:v>24695</c:v>
                </c:pt>
                <c:pt idx="144">
                  <c:v>19905</c:v>
                </c:pt>
                <c:pt idx="145">
                  <c:v>21661</c:v>
                </c:pt>
                <c:pt idx="146">
                  <c:v>24059</c:v>
                </c:pt>
                <c:pt idx="147">
                  <c:v>26041</c:v>
                </c:pt>
                <c:pt idx="148">
                  <c:v>17116</c:v>
                </c:pt>
                <c:pt idx="149">
                  <c:v>6040</c:v>
                </c:pt>
                <c:pt idx="150">
                  <c:v>57297</c:v>
                </c:pt>
                <c:pt idx="151">
                  <c:v>41168</c:v>
                </c:pt>
                <c:pt idx="152">
                  <c:v>24501</c:v>
                </c:pt>
                <c:pt idx="153">
                  <c:v>24687</c:v>
                </c:pt>
                <c:pt idx="154">
                  <c:v>22357</c:v>
                </c:pt>
                <c:pt idx="155">
                  <c:v>22183</c:v>
                </c:pt>
                <c:pt idx="156">
                  <c:v>10426</c:v>
                </c:pt>
                <c:pt idx="157">
                  <c:v>36847</c:v>
                </c:pt>
                <c:pt idx="158">
                  <c:v>34260</c:v>
                </c:pt>
                <c:pt idx="159">
                  <c:v>38670</c:v>
                </c:pt>
                <c:pt idx="160">
                  <c:v>43048</c:v>
                </c:pt>
                <c:pt idx="161">
                  <c:v>39804</c:v>
                </c:pt>
                <c:pt idx="162">
                  <c:v>34058</c:v>
                </c:pt>
                <c:pt idx="163">
                  <c:v>11401</c:v>
                </c:pt>
                <c:pt idx="164">
                  <c:v>41952</c:v>
                </c:pt>
                <c:pt idx="165">
                  <c:v>61207</c:v>
                </c:pt>
                <c:pt idx="166">
                  <c:v>58844</c:v>
                </c:pt>
                <c:pt idx="167">
                  <c:v>51602</c:v>
                </c:pt>
                <c:pt idx="168">
                  <c:v>44102</c:v>
                </c:pt>
                <c:pt idx="169">
                  <c:v>27745</c:v>
                </c:pt>
                <c:pt idx="170">
                  <c:v>15713</c:v>
                </c:pt>
                <c:pt idx="171">
                  <c:v>49376</c:v>
                </c:pt>
                <c:pt idx="172">
                  <c:v>41725</c:v>
                </c:pt>
                <c:pt idx="173">
                  <c:v>35040</c:v>
                </c:pt>
                <c:pt idx="174">
                  <c:v>29706</c:v>
                </c:pt>
                <c:pt idx="175">
                  <c:v>31135</c:v>
                </c:pt>
                <c:pt idx="176">
                  <c:v>30929</c:v>
                </c:pt>
                <c:pt idx="177">
                  <c:v>28182</c:v>
                </c:pt>
                <c:pt idx="178">
                  <c:v>45535</c:v>
                </c:pt>
                <c:pt idx="179">
                  <c:v>38817</c:v>
                </c:pt>
                <c:pt idx="180">
                  <c:v>34478</c:v>
                </c:pt>
                <c:pt idx="181">
                  <c:v>29528</c:v>
                </c:pt>
                <c:pt idx="182">
                  <c:v>35621</c:v>
                </c:pt>
                <c:pt idx="183">
                  <c:v>26395</c:v>
                </c:pt>
                <c:pt idx="184">
                  <c:v>43234</c:v>
                </c:pt>
                <c:pt idx="185">
                  <c:v>35438</c:v>
                </c:pt>
                <c:pt idx="186">
                  <c:v>33229</c:v>
                </c:pt>
                <c:pt idx="187">
                  <c:v>34652</c:v>
                </c:pt>
                <c:pt idx="188">
                  <c:v>31749</c:v>
                </c:pt>
                <c:pt idx="189">
                  <c:v>25794</c:v>
                </c:pt>
                <c:pt idx="190">
                  <c:v>19691</c:v>
                </c:pt>
                <c:pt idx="191">
                  <c:v>25320</c:v>
                </c:pt>
                <c:pt idx="192">
                  <c:v>36200</c:v>
                </c:pt>
                <c:pt idx="193">
                  <c:v>49473</c:v>
                </c:pt>
                <c:pt idx="194">
                  <c:v>73559</c:v>
                </c:pt>
                <c:pt idx="195">
                  <c:v>85098</c:v>
                </c:pt>
                <c:pt idx="196">
                  <c:v>62150</c:v>
                </c:pt>
                <c:pt idx="197">
                  <c:v>48682</c:v>
                </c:pt>
                <c:pt idx="198">
                  <c:v>37046</c:v>
                </c:pt>
                <c:pt idx="199">
                  <c:v>63246</c:v>
                </c:pt>
                <c:pt idx="200">
                  <c:v>59767</c:v>
                </c:pt>
                <c:pt idx="201">
                  <c:v>50276</c:v>
                </c:pt>
                <c:pt idx="202">
                  <c:v>61133</c:v>
                </c:pt>
                <c:pt idx="203">
                  <c:v>54618</c:v>
                </c:pt>
                <c:pt idx="204">
                  <c:v>37098</c:v>
                </c:pt>
                <c:pt idx="205">
                  <c:v>27115</c:v>
                </c:pt>
                <c:pt idx="206">
                  <c:v>55945</c:v>
                </c:pt>
                <c:pt idx="207">
                  <c:v>30421</c:v>
                </c:pt>
                <c:pt idx="208">
                  <c:v>24459</c:v>
                </c:pt>
                <c:pt idx="209">
                  <c:v>23624</c:v>
                </c:pt>
                <c:pt idx="210">
                  <c:v>25740</c:v>
                </c:pt>
                <c:pt idx="211">
                  <c:v>24299</c:v>
                </c:pt>
                <c:pt idx="212">
                  <c:v>30736</c:v>
                </c:pt>
                <c:pt idx="213">
                  <c:v>32564</c:v>
                </c:pt>
                <c:pt idx="214">
                  <c:v>25381</c:v>
                </c:pt>
                <c:pt idx="215">
                  <c:v>16396</c:v>
                </c:pt>
                <c:pt idx="216">
                  <c:v>20143</c:v>
                </c:pt>
                <c:pt idx="217">
                  <c:v>27835</c:v>
                </c:pt>
                <c:pt idx="218">
                  <c:v>14885</c:v>
                </c:pt>
                <c:pt idx="219">
                  <c:v>5981</c:v>
                </c:pt>
                <c:pt idx="220">
                  <c:v>19967</c:v>
                </c:pt>
                <c:pt idx="221">
                  <c:v>51514</c:v>
                </c:pt>
                <c:pt idx="222">
                  <c:v>32161</c:v>
                </c:pt>
                <c:pt idx="223">
                  <c:v>14534</c:v>
                </c:pt>
                <c:pt idx="224">
                  <c:v>17323</c:v>
                </c:pt>
                <c:pt idx="225">
                  <c:v>15325</c:v>
                </c:pt>
                <c:pt idx="226">
                  <c:v>7767</c:v>
                </c:pt>
                <c:pt idx="227">
                  <c:v>7064</c:v>
                </c:pt>
                <c:pt idx="228">
                  <c:v>47471</c:v>
                </c:pt>
                <c:pt idx="229">
                  <c:v>47131</c:v>
                </c:pt>
                <c:pt idx="230">
                  <c:v>30727</c:v>
                </c:pt>
                <c:pt idx="231">
                  <c:v>29628</c:v>
                </c:pt>
                <c:pt idx="232">
                  <c:v>15803</c:v>
                </c:pt>
                <c:pt idx="233">
                  <c:v>6194</c:v>
                </c:pt>
                <c:pt idx="234">
                  <c:v>30663</c:v>
                </c:pt>
                <c:pt idx="235">
                  <c:v>13944</c:v>
                </c:pt>
                <c:pt idx="236">
                  <c:v>16716</c:v>
                </c:pt>
                <c:pt idx="237">
                  <c:v>16634</c:v>
                </c:pt>
                <c:pt idx="238">
                  <c:v>24325</c:v>
                </c:pt>
                <c:pt idx="239">
                  <c:v>12503</c:v>
                </c:pt>
                <c:pt idx="240">
                  <c:v>19958</c:v>
                </c:pt>
                <c:pt idx="241">
                  <c:v>8206</c:v>
                </c:pt>
                <c:pt idx="242">
                  <c:v>3572</c:v>
                </c:pt>
                <c:pt idx="243">
                  <c:v>17929</c:v>
                </c:pt>
                <c:pt idx="244">
                  <c:v>58567</c:v>
                </c:pt>
                <c:pt idx="245">
                  <c:v>116892</c:v>
                </c:pt>
                <c:pt idx="246">
                  <c:v>97536</c:v>
                </c:pt>
                <c:pt idx="247">
                  <c:v>89754</c:v>
                </c:pt>
                <c:pt idx="248">
                  <c:v>95081</c:v>
                </c:pt>
                <c:pt idx="249">
                  <c:v>101833</c:v>
                </c:pt>
                <c:pt idx="250">
                  <c:v>95312</c:v>
                </c:pt>
                <c:pt idx="251">
                  <c:v>75301</c:v>
                </c:pt>
                <c:pt idx="252">
                  <c:v>410865</c:v>
                </c:pt>
                <c:pt idx="253">
                  <c:v>433088</c:v>
                </c:pt>
                <c:pt idx="254">
                  <c:v>481077</c:v>
                </c:pt>
                <c:pt idx="255">
                  <c:v>502053</c:v>
                </c:pt>
                <c:pt idx="256">
                  <c:v>455993</c:v>
                </c:pt>
                <c:pt idx="257">
                  <c:v>388074</c:v>
                </c:pt>
                <c:pt idx="258">
                  <c:v>435847</c:v>
                </c:pt>
                <c:pt idx="259">
                  <c:v>412481</c:v>
                </c:pt>
                <c:pt idx="260">
                  <c:v>477383</c:v>
                </c:pt>
                <c:pt idx="261">
                  <c:v>532990</c:v>
                </c:pt>
                <c:pt idx="262">
                  <c:v>394349</c:v>
                </c:pt>
                <c:pt idx="263">
                  <c:v>89995</c:v>
                </c:pt>
                <c:pt idx="264">
                  <c:v>71828</c:v>
                </c:pt>
                <c:pt idx="265">
                  <c:v>66613</c:v>
                </c:pt>
                <c:pt idx="266">
                  <c:v>56440</c:v>
                </c:pt>
                <c:pt idx="267">
                  <c:v>79630</c:v>
                </c:pt>
                <c:pt idx="268">
                  <c:v>71601</c:v>
                </c:pt>
                <c:pt idx="269">
                  <c:v>67703</c:v>
                </c:pt>
                <c:pt idx="270">
                  <c:v>69618</c:v>
                </c:pt>
                <c:pt idx="271">
                  <c:v>77329</c:v>
                </c:pt>
                <c:pt idx="272">
                  <c:v>63425</c:v>
                </c:pt>
                <c:pt idx="273">
                  <c:v>20619</c:v>
                </c:pt>
                <c:pt idx="274">
                  <c:v>11171</c:v>
                </c:pt>
                <c:pt idx="275">
                  <c:v>5266</c:v>
                </c:pt>
                <c:pt idx="276">
                  <c:v>27664</c:v>
                </c:pt>
                <c:pt idx="277">
                  <c:v>23111</c:v>
                </c:pt>
                <c:pt idx="278">
                  <c:v>21034</c:v>
                </c:pt>
                <c:pt idx="279">
                  <c:v>24552</c:v>
                </c:pt>
                <c:pt idx="280">
                  <c:v>34126</c:v>
                </c:pt>
                <c:pt idx="281">
                  <c:v>24519</c:v>
                </c:pt>
                <c:pt idx="282">
                  <c:v>25538</c:v>
                </c:pt>
                <c:pt idx="283">
                  <c:v>95459</c:v>
                </c:pt>
                <c:pt idx="284">
                  <c:v>95409</c:v>
                </c:pt>
                <c:pt idx="285">
                  <c:v>101168</c:v>
                </c:pt>
                <c:pt idx="286">
                  <c:v>104700</c:v>
                </c:pt>
                <c:pt idx="287">
                  <c:v>107899</c:v>
                </c:pt>
                <c:pt idx="288">
                  <c:v>105498</c:v>
                </c:pt>
                <c:pt idx="289">
                  <c:v>95413</c:v>
                </c:pt>
                <c:pt idx="290">
                  <c:v>31425</c:v>
                </c:pt>
                <c:pt idx="291">
                  <c:v>21851</c:v>
                </c:pt>
                <c:pt idx="292">
                  <c:v>63809</c:v>
                </c:pt>
                <c:pt idx="293">
                  <c:v>99658</c:v>
                </c:pt>
                <c:pt idx="294">
                  <c:v>49541</c:v>
                </c:pt>
                <c:pt idx="295">
                  <c:v>21103</c:v>
                </c:pt>
                <c:pt idx="296">
                  <c:v>16999</c:v>
                </c:pt>
                <c:pt idx="297">
                  <c:v>14543</c:v>
                </c:pt>
                <c:pt idx="298">
                  <c:v>13944</c:v>
                </c:pt>
                <c:pt idx="299">
                  <c:v>21503</c:v>
                </c:pt>
                <c:pt idx="300">
                  <c:v>17607</c:v>
                </c:pt>
                <c:pt idx="301">
                  <c:v>14531</c:v>
                </c:pt>
                <c:pt idx="302">
                  <c:v>6673</c:v>
                </c:pt>
                <c:pt idx="303">
                  <c:v>28679</c:v>
                </c:pt>
                <c:pt idx="304">
                  <c:v>25804</c:v>
                </c:pt>
                <c:pt idx="305">
                  <c:v>27443</c:v>
                </c:pt>
                <c:pt idx="306">
                  <c:v>25669</c:v>
                </c:pt>
                <c:pt idx="307">
                  <c:v>20046</c:v>
                </c:pt>
                <c:pt idx="308">
                  <c:v>15825</c:v>
                </c:pt>
                <c:pt idx="309">
                  <c:v>20615</c:v>
                </c:pt>
                <c:pt idx="310">
                  <c:v>11026</c:v>
                </c:pt>
                <c:pt idx="311">
                  <c:v>19845</c:v>
                </c:pt>
                <c:pt idx="312">
                  <c:v>19782</c:v>
                </c:pt>
                <c:pt idx="313">
                  <c:v>13596</c:v>
                </c:pt>
                <c:pt idx="314">
                  <c:v>19081</c:v>
                </c:pt>
                <c:pt idx="315">
                  <c:v>18449</c:v>
                </c:pt>
                <c:pt idx="316">
                  <c:v>20340</c:v>
                </c:pt>
                <c:pt idx="317">
                  <c:v>9945</c:v>
                </c:pt>
                <c:pt idx="318">
                  <c:v>22917</c:v>
                </c:pt>
                <c:pt idx="319">
                  <c:v>21872</c:v>
                </c:pt>
                <c:pt idx="320">
                  <c:v>19086</c:v>
                </c:pt>
                <c:pt idx="321">
                  <c:v>11317</c:v>
                </c:pt>
                <c:pt idx="322">
                  <c:v>26253</c:v>
                </c:pt>
                <c:pt idx="323">
                  <c:v>13972</c:v>
                </c:pt>
                <c:pt idx="324">
                  <c:v>5187</c:v>
                </c:pt>
                <c:pt idx="325">
                  <c:v>30513</c:v>
                </c:pt>
                <c:pt idx="326">
                  <c:v>42443</c:v>
                </c:pt>
                <c:pt idx="327">
                  <c:v>18330</c:v>
                </c:pt>
                <c:pt idx="328">
                  <c:v>21854</c:v>
                </c:pt>
                <c:pt idx="329">
                  <c:v>19694</c:v>
                </c:pt>
                <c:pt idx="330">
                  <c:v>10375</c:v>
                </c:pt>
                <c:pt idx="331">
                  <c:v>4408</c:v>
                </c:pt>
                <c:pt idx="332">
                  <c:v>19769</c:v>
                </c:pt>
                <c:pt idx="333">
                  <c:v>18484</c:v>
                </c:pt>
                <c:pt idx="334">
                  <c:v>20134</c:v>
                </c:pt>
                <c:pt idx="335">
                  <c:v>35164</c:v>
                </c:pt>
                <c:pt idx="336">
                  <c:v>39901</c:v>
                </c:pt>
                <c:pt idx="337">
                  <c:v>24346</c:v>
                </c:pt>
                <c:pt idx="338">
                  <c:v>13102</c:v>
                </c:pt>
                <c:pt idx="339">
                  <c:v>15460</c:v>
                </c:pt>
                <c:pt idx="340">
                  <c:v>20855</c:v>
                </c:pt>
                <c:pt idx="341">
                  <c:v>24853</c:v>
                </c:pt>
                <c:pt idx="342">
                  <c:v>15651</c:v>
                </c:pt>
                <c:pt idx="343">
                  <c:v>19911</c:v>
                </c:pt>
                <c:pt idx="344">
                  <c:v>9570</c:v>
                </c:pt>
                <c:pt idx="345">
                  <c:v>4053</c:v>
                </c:pt>
                <c:pt idx="346">
                  <c:v>36916</c:v>
                </c:pt>
                <c:pt idx="347">
                  <c:v>26639</c:v>
                </c:pt>
                <c:pt idx="348">
                  <c:v>22406</c:v>
                </c:pt>
                <c:pt idx="349">
                  <c:v>7797</c:v>
                </c:pt>
                <c:pt idx="350">
                  <c:v>18259</c:v>
                </c:pt>
                <c:pt idx="351">
                  <c:v>9244</c:v>
                </c:pt>
                <c:pt idx="352">
                  <c:v>3515</c:v>
                </c:pt>
                <c:pt idx="353">
                  <c:v>23105</c:v>
                </c:pt>
                <c:pt idx="354">
                  <c:v>20323</c:v>
                </c:pt>
                <c:pt idx="355">
                  <c:v>37330</c:v>
                </c:pt>
                <c:pt idx="356">
                  <c:v>26168</c:v>
                </c:pt>
                <c:pt idx="357">
                  <c:v>40625</c:v>
                </c:pt>
                <c:pt idx="358">
                  <c:v>23739</c:v>
                </c:pt>
                <c:pt idx="359">
                  <c:v>8156</c:v>
                </c:pt>
                <c:pt idx="360">
                  <c:v>28724</c:v>
                </c:pt>
                <c:pt idx="361">
                  <c:v>28769</c:v>
                </c:pt>
                <c:pt idx="362">
                  <c:v>78458</c:v>
                </c:pt>
                <c:pt idx="363">
                  <c:v>84844</c:v>
                </c:pt>
                <c:pt idx="364">
                  <c:v>51035</c:v>
                </c:pt>
                <c:pt idx="365">
                  <c:v>15783</c:v>
                </c:pt>
                <c:pt idx="366">
                  <c:v>7142</c:v>
                </c:pt>
                <c:pt idx="367">
                  <c:v>19043</c:v>
                </c:pt>
                <c:pt idx="368">
                  <c:v>15664</c:v>
                </c:pt>
                <c:pt idx="369">
                  <c:v>19595</c:v>
                </c:pt>
                <c:pt idx="370">
                  <c:v>25245</c:v>
                </c:pt>
                <c:pt idx="371">
                  <c:v>12050</c:v>
                </c:pt>
                <c:pt idx="372">
                  <c:v>18510</c:v>
                </c:pt>
                <c:pt idx="373">
                  <c:v>8006</c:v>
                </c:pt>
                <c:pt idx="374">
                  <c:v>17495</c:v>
                </c:pt>
                <c:pt idx="375">
                  <c:v>16381</c:v>
                </c:pt>
                <c:pt idx="376">
                  <c:v>23516</c:v>
                </c:pt>
                <c:pt idx="377">
                  <c:v>20835</c:v>
                </c:pt>
                <c:pt idx="378">
                  <c:v>28049</c:v>
                </c:pt>
                <c:pt idx="379">
                  <c:v>56395</c:v>
                </c:pt>
                <c:pt idx="380">
                  <c:v>94541</c:v>
                </c:pt>
              </c:numCache>
            </c:numRef>
          </c:val>
          <c:smooth val="0"/>
          <c:extLst>
            <c:ext xmlns:c16="http://schemas.microsoft.com/office/drawing/2014/chart" uri="{C3380CC4-5D6E-409C-BE32-E72D297353CC}">
              <c16:uniqueId val="{00000000-6BD0-4A3D-B4B1-56275F98F8CA}"/>
            </c:ext>
          </c:extLst>
        </c:ser>
        <c:ser>
          <c:idx val="1"/>
          <c:order val="1"/>
          <c:tx>
            <c:strRef>
              <c:f>Sheet1!$C$1</c:f>
              <c:strCache>
                <c:ptCount val="1"/>
                <c:pt idx="0">
                  <c:v>Concorso d'Eleganza Villa d'Este</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11</c:v>
                </c:pt>
                <c:pt idx="1">
                  <c:v>12</c:v>
                </c:pt>
                <c:pt idx="2">
                  <c:v>29</c:v>
                </c:pt>
                <c:pt idx="3">
                  <c:v>17</c:v>
                </c:pt>
                <c:pt idx="4">
                  <c:v>9</c:v>
                </c:pt>
                <c:pt idx="5">
                  <c:v>59</c:v>
                </c:pt>
                <c:pt idx="6">
                  <c:v>13</c:v>
                </c:pt>
                <c:pt idx="7">
                  <c:v>9</c:v>
                </c:pt>
                <c:pt idx="8">
                  <c:v>6</c:v>
                </c:pt>
                <c:pt idx="9">
                  <c:v>12</c:v>
                </c:pt>
                <c:pt idx="10">
                  <c:v>4</c:v>
                </c:pt>
                <c:pt idx="11">
                  <c:v>1</c:v>
                </c:pt>
                <c:pt idx="12">
                  <c:v>1</c:v>
                </c:pt>
                <c:pt idx="13">
                  <c:v>13</c:v>
                </c:pt>
                <c:pt idx="14">
                  <c:v>7</c:v>
                </c:pt>
                <c:pt idx="15">
                  <c:v>7</c:v>
                </c:pt>
                <c:pt idx="16">
                  <c:v>20</c:v>
                </c:pt>
                <c:pt idx="17">
                  <c:v>22</c:v>
                </c:pt>
                <c:pt idx="18">
                  <c:v>22</c:v>
                </c:pt>
                <c:pt idx="19">
                  <c:v>12</c:v>
                </c:pt>
                <c:pt idx="20">
                  <c:v>40</c:v>
                </c:pt>
                <c:pt idx="21">
                  <c:v>1205</c:v>
                </c:pt>
                <c:pt idx="22">
                  <c:v>2641</c:v>
                </c:pt>
                <c:pt idx="23">
                  <c:v>1184</c:v>
                </c:pt>
                <c:pt idx="24">
                  <c:v>383</c:v>
                </c:pt>
                <c:pt idx="25">
                  <c:v>130</c:v>
                </c:pt>
                <c:pt idx="26">
                  <c:v>74</c:v>
                </c:pt>
                <c:pt idx="27">
                  <c:v>17</c:v>
                </c:pt>
                <c:pt idx="28">
                  <c:v>26</c:v>
                </c:pt>
                <c:pt idx="29">
                  <c:v>651</c:v>
                </c:pt>
                <c:pt idx="30">
                  <c:v>1677</c:v>
                </c:pt>
                <c:pt idx="31">
                  <c:v>964</c:v>
                </c:pt>
                <c:pt idx="32">
                  <c:v>222</c:v>
                </c:pt>
                <c:pt idx="33">
                  <c:v>120</c:v>
                </c:pt>
                <c:pt idx="34">
                  <c:v>154</c:v>
                </c:pt>
                <c:pt idx="35">
                  <c:v>24</c:v>
                </c:pt>
                <c:pt idx="36">
                  <c:v>10</c:v>
                </c:pt>
                <c:pt idx="37">
                  <c:v>9</c:v>
                </c:pt>
                <c:pt idx="38">
                  <c:v>6</c:v>
                </c:pt>
                <c:pt idx="39">
                  <c:v>6</c:v>
                </c:pt>
                <c:pt idx="40">
                  <c:v>8</c:v>
                </c:pt>
                <c:pt idx="41">
                  <c:v>7</c:v>
                </c:pt>
                <c:pt idx="42">
                  <c:v>3</c:v>
                </c:pt>
                <c:pt idx="43">
                  <c:v>4</c:v>
                </c:pt>
                <c:pt idx="44">
                  <c:v>6</c:v>
                </c:pt>
                <c:pt idx="45">
                  <c:v>10</c:v>
                </c:pt>
                <c:pt idx="46">
                  <c:v>10</c:v>
                </c:pt>
                <c:pt idx="47">
                  <c:v>17</c:v>
                </c:pt>
                <c:pt idx="48">
                  <c:v>7</c:v>
                </c:pt>
                <c:pt idx="49">
                  <c:v>6</c:v>
                </c:pt>
                <c:pt idx="50">
                  <c:v>3</c:v>
                </c:pt>
                <c:pt idx="51">
                  <c:v>95</c:v>
                </c:pt>
                <c:pt idx="52">
                  <c:v>77</c:v>
                </c:pt>
                <c:pt idx="53">
                  <c:v>18</c:v>
                </c:pt>
                <c:pt idx="54">
                  <c:v>13</c:v>
                </c:pt>
                <c:pt idx="55">
                  <c:v>5</c:v>
                </c:pt>
                <c:pt idx="56">
                  <c:v>6</c:v>
                </c:pt>
                <c:pt idx="57">
                  <c:v>6</c:v>
                </c:pt>
                <c:pt idx="58">
                  <c:v>4</c:v>
                </c:pt>
                <c:pt idx="59">
                  <c:v>4</c:v>
                </c:pt>
                <c:pt idx="60">
                  <c:v>4</c:v>
                </c:pt>
                <c:pt idx="61">
                  <c:v>3</c:v>
                </c:pt>
                <c:pt idx="62">
                  <c:v>0</c:v>
                </c:pt>
                <c:pt idx="63">
                  <c:v>2</c:v>
                </c:pt>
                <c:pt idx="64">
                  <c:v>6</c:v>
                </c:pt>
                <c:pt idx="65">
                  <c:v>6</c:v>
                </c:pt>
                <c:pt idx="66">
                  <c:v>2</c:v>
                </c:pt>
                <c:pt idx="67">
                  <c:v>2</c:v>
                </c:pt>
                <c:pt idx="68">
                  <c:v>3</c:v>
                </c:pt>
                <c:pt idx="69">
                  <c:v>1</c:v>
                </c:pt>
                <c:pt idx="70">
                  <c:v>0</c:v>
                </c:pt>
                <c:pt idx="71">
                  <c:v>3</c:v>
                </c:pt>
                <c:pt idx="72">
                  <c:v>6</c:v>
                </c:pt>
                <c:pt idx="73">
                  <c:v>2</c:v>
                </c:pt>
                <c:pt idx="74">
                  <c:v>116</c:v>
                </c:pt>
                <c:pt idx="75">
                  <c:v>91</c:v>
                </c:pt>
                <c:pt idx="76">
                  <c:v>94</c:v>
                </c:pt>
                <c:pt idx="77">
                  <c:v>24</c:v>
                </c:pt>
                <c:pt idx="78">
                  <c:v>24</c:v>
                </c:pt>
                <c:pt idx="79">
                  <c:v>4</c:v>
                </c:pt>
                <c:pt idx="80">
                  <c:v>2</c:v>
                </c:pt>
                <c:pt idx="81">
                  <c:v>3</c:v>
                </c:pt>
                <c:pt idx="82">
                  <c:v>2</c:v>
                </c:pt>
                <c:pt idx="83">
                  <c:v>2</c:v>
                </c:pt>
                <c:pt idx="84">
                  <c:v>2</c:v>
                </c:pt>
                <c:pt idx="85">
                  <c:v>2</c:v>
                </c:pt>
                <c:pt idx="86">
                  <c:v>0</c:v>
                </c:pt>
                <c:pt idx="87">
                  <c:v>2</c:v>
                </c:pt>
                <c:pt idx="88">
                  <c:v>1</c:v>
                </c:pt>
                <c:pt idx="89">
                  <c:v>0</c:v>
                </c:pt>
                <c:pt idx="90">
                  <c:v>6</c:v>
                </c:pt>
                <c:pt idx="91">
                  <c:v>3</c:v>
                </c:pt>
                <c:pt idx="92">
                  <c:v>3</c:v>
                </c:pt>
                <c:pt idx="93">
                  <c:v>9</c:v>
                </c:pt>
                <c:pt idx="94">
                  <c:v>1</c:v>
                </c:pt>
                <c:pt idx="95">
                  <c:v>4</c:v>
                </c:pt>
                <c:pt idx="96">
                  <c:v>1</c:v>
                </c:pt>
                <c:pt idx="97">
                  <c:v>2</c:v>
                </c:pt>
                <c:pt idx="98">
                  <c:v>12</c:v>
                </c:pt>
                <c:pt idx="99">
                  <c:v>1</c:v>
                </c:pt>
                <c:pt idx="100">
                  <c:v>6</c:v>
                </c:pt>
                <c:pt idx="101">
                  <c:v>5</c:v>
                </c:pt>
                <c:pt idx="102">
                  <c:v>0</c:v>
                </c:pt>
                <c:pt idx="103">
                  <c:v>1398</c:v>
                </c:pt>
                <c:pt idx="104">
                  <c:v>1333</c:v>
                </c:pt>
                <c:pt idx="105">
                  <c:v>616</c:v>
                </c:pt>
                <c:pt idx="106">
                  <c:v>384</c:v>
                </c:pt>
                <c:pt idx="107">
                  <c:v>413</c:v>
                </c:pt>
                <c:pt idx="108">
                  <c:v>88</c:v>
                </c:pt>
                <c:pt idx="109">
                  <c:v>13158</c:v>
                </c:pt>
                <c:pt idx="110">
                  <c:v>62920</c:v>
                </c:pt>
                <c:pt idx="111">
                  <c:v>68403</c:v>
                </c:pt>
                <c:pt idx="112">
                  <c:v>77542</c:v>
                </c:pt>
                <c:pt idx="113">
                  <c:v>68189</c:v>
                </c:pt>
                <c:pt idx="114">
                  <c:v>80470</c:v>
                </c:pt>
                <c:pt idx="115">
                  <c:v>109204</c:v>
                </c:pt>
                <c:pt idx="116">
                  <c:v>111910</c:v>
                </c:pt>
                <c:pt idx="117">
                  <c:v>99409</c:v>
                </c:pt>
                <c:pt idx="118">
                  <c:v>85005</c:v>
                </c:pt>
                <c:pt idx="119">
                  <c:v>71658</c:v>
                </c:pt>
                <c:pt idx="120">
                  <c:v>92234</c:v>
                </c:pt>
                <c:pt idx="121">
                  <c:v>68262</c:v>
                </c:pt>
                <c:pt idx="122">
                  <c:v>1202</c:v>
                </c:pt>
                <c:pt idx="123">
                  <c:v>483</c:v>
                </c:pt>
                <c:pt idx="124">
                  <c:v>362</c:v>
                </c:pt>
                <c:pt idx="125">
                  <c:v>138</c:v>
                </c:pt>
                <c:pt idx="126">
                  <c:v>158</c:v>
                </c:pt>
                <c:pt idx="127">
                  <c:v>199</c:v>
                </c:pt>
                <c:pt idx="128">
                  <c:v>118</c:v>
                </c:pt>
                <c:pt idx="129">
                  <c:v>46</c:v>
                </c:pt>
                <c:pt idx="130">
                  <c:v>37</c:v>
                </c:pt>
                <c:pt idx="131">
                  <c:v>47</c:v>
                </c:pt>
                <c:pt idx="132">
                  <c:v>52</c:v>
                </c:pt>
                <c:pt idx="133">
                  <c:v>37</c:v>
                </c:pt>
                <c:pt idx="134">
                  <c:v>57</c:v>
                </c:pt>
                <c:pt idx="135">
                  <c:v>36</c:v>
                </c:pt>
                <c:pt idx="136">
                  <c:v>22</c:v>
                </c:pt>
                <c:pt idx="137">
                  <c:v>28</c:v>
                </c:pt>
                <c:pt idx="138">
                  <c:v>26</c:v>
                </c:pt>
                <c:pt idx="139">
                  <c:v>20</c:v>
                </c:pt>
                <c:pt idx="140">
                  <c:v>73</c:v>
                </c:pt>
                <c:pt idx="141">
                  <c:v>37</c:v>
                </c:pt>
                <c:pt idx="142">
                  <c:v>24</c:v>
                </c:pt>
                <c:pt idx="143">
                  <c:v>112</c:v>
                </c:pt>
                <c:pt idx="144">
                  <c:v>24</c:v>
                </c:pt>
                <c:pt idx="145">
                  <c:v>65</c:v>
                </c:pt>
                <c:pt idx="146">
                  <c:v>82</c:v>
                </c:pt>
                <c:pt idx="147">
                  <c:v>32</c:v>
                </c:pt>
                <c:pt idx="148">
                  <c:v>89</c:v>
                </c:pt>
                <c:pt idx="149">
                  <c:v>115</c:v>
                </c:pt>
                <c:pt idx="150">
                  <c:v>24</c:v>
                </c:pt>
                <c:pt idx="151">
                  <c:v>19</c:v>
                </c:pt>
                <c:pt idx="152">
                  <c:v>12</c:v>
                </c:pt>
                <c:pt idx="153">
                  <c:v>15</c:v>
                </c:pt>
                <c:pt idx="154">
                  <c:v>55</c:v>
                </c:pt>
                <c:pt idx="155">
                  <c:v>18</c:v>
                </c:pt>
                <c:pt idx="156">
                  <c:v>30</c:v>
                </c:pt>
                <c:pt idx="157">
                  <c:v>19</c:v>
                </c:pt>
                <c:pt idx="158">
                  <c:v>19</c:v>
                </c:pt>
                <c:pt idx="159">
                  <c:v>25</c:v>
                </c:pt>
                <c:pt idx="160">
                  <c:v>72</c:v>
                </c:pt>
                <c:pt idx="161">
                  <c:v>28</c:v>
                </c:pt>
                <c:pt idx="162">
                  <c:v>17</c:v>
                </c:pt>
                <c:pt idx="163">
                  <c:v>20</c:v>
                </c:pt>
                <c:pt idx="164">
                  <c:v>6</c:v>
                </c:pt>
                <c:pt idx="165">
                  <c:v>7</c:v>
                </c:pt>
                <c:pt idx="166">
                  <c:v>10</c:v>
                </c:pt>
                <c:pt idx="167">
                  <c:v>19</c:v>
                </c:pt>
                <c:pt idx="168">
                  <c:v>64</c:v>
                </c:pt>
                <c:pt idx="169">
                  <c:v>62</c:v>
                </c:pt>
                <c:pt idx="170">
                  <c:v>73</c:v>
                </c:pt>
                <c:pt idx="171">
                  <c:v>67</c:v>
                </c:pt>
                <c:pt idx="172">
                  <c:v>90</c:v>
                </c:pt>
                <c:pt idx="173">
                  <c:v>49</c:v>
                </c:pt>
                <c:pt idx="174">
                  <c:v>53</c:v>
                </c:pt>
                <c:pt idx="175">
                  <c:v>9150</c:v>
                </c:pt>
                <c:pt idx="176">
                  <c:v>4969</c:v>
                </c:pt>
                <c:pt idx="177">
                  <c:v>1815</c:v>
                </c:pt>
                <c:pt idx="178">
                  <c:v>961</c:v>
                </c:pt>
                <c:pt idx="179">
                  <c:v>917</c:v>
                </c:pt>
                <c:pt idx="180">
                  <c:v>409</c:v>
                </c:pt>
                <c:pt idx="181">
                  <c:v>391</c:v>
                </c:pt>
                <c:pt idx="182">
                  <c:v>13549</c:v>
                </c:pt>
                <c:pt idx="183">
                  <c:v>3732</c:v>
                </c:pt>
                <c:pt idx="184">
                  <c:v>1982</c:v>
                </c:pt>
                <c:pt idx="185">
                  <c:v>898</c:v>
                </c:pt>
                <c:pt idx="186">
                  <c:v>303</c:v>
                </c:pt>
                <c:pt idx="187">
                  <c:v>130</c:v>
                </c:pt>
                <c:pt idx="188">
                  <c:v>107</c:v>
                </c:pt>
                <c:pt idx="189">
                  <c:v>192</c:v>
                </c:pt>
                <c:pt idx="190">
                  <c:v>115</c:v>
                </c:pt>
                <c:pt idx="191">
                  <c:v>533</c:v>
                </c:pt>
                <c:pt idx="192">
                  <c:v>176</c:v>
                </c:pt>
                <c:pt idx="193">
                  <c:v>244</c:v>
                </c:pt>
                <c:pt idx="194">
                  <c:v>287</c:v>
                </c:pt>
                <c:pt idx="195">
                  <c:v>217</c:v>
                </c:pt>
                <c:pt idx="196">
                  <c:v>182</c:v>
                </c:pt>
                <c:pt idx="197">
                  <c:v>142</c:v>
                </c:pt>
                <c:pt idx="198">
                  <c:v>115</c:v>
                </c:pt>
                <c:pt idx="199">
                  <c:v>80</c:v>
                </c:pt>
                <c:pt idx="200">
                  <c:v>81</c:v>
                </c:pt>
                <c:pt idx="201">
                  <c:v>47</c:v>
                </c:pt>
                <c:pt idx="202">
                  <c:v>59</c:v>
                </c:pt>
                <c:pt idx="203">
                  <c:v>53</c:v>
                </c:pt>
                <c:pt idx="204">
                  <c:v>54</c:v>
                </c:pt>
                <c:pt idx="205">
                  <c:v>57</c:v>
                </c:pt>
                <c:pt idx="206">
                  <c:v>61</c:v>
                </c:pt>
                <c:pt idx="207">
                  <c:v>60</c:v>
                </c:pt>
                <c:pt idx="208">
                  <c:v>798</c:v>
                </c:pt>
                <c:pt idx="209">
                  <c:v>402</c:v>
                </c:pt>
                <c:pt idx="210">
                  <c:v>258</c:v>
                </c:pt>
                <c:pt idx="211">
                  <c:v>129</c:v>
                </c:pt>
                <c:pt idx="212">
                  <c:v>170</c:v>
                </c:pt>
                <c:pt idx="213">
                  <c:v>97</c:v>
                </c:pt>
                <c:pt idx="214">
                  <c:v>125</c:v>
                </c:pt>
                <c:pt idx="215">
                  <c:v>104</c:v>
                </c:pt>
                <c:pt idx="216">
                  <c:v>41</c:v>
                </c:pt>
                <c:pt idx="217">
                  <c:v>54</c:v>
                </c:pt>
                <c:pt idx="218">
                  <c:v>72</c:v>
                </c:pt>
                <c:pt idx="219">
                  <c:v>48</c:v>
                </c:pt>
                <c:pt idx="220">
                  <c:v>53</c:v>
                </c:pt>
                <c:pt idx="221">
                  <c:v>48</c:v>
                </c:pt>
                <c:pt idx="222">
                  <c:v>51</c:v>
                </c:pt>
                <c:pt idx="223">
                  <c:v>492</c:v>
                </c:pt>
                <c:pt idx="224">
                  <c:v>174</c:v>
                </c:pt>
                <c:pt idx="225">
                  <c:v>60</c:v>
                </c:pt>
                <c:pt idx="226">
                  <c:v>118</c:v>
                </c:pt>
                <c:pt idx="227">
                  <c:v>106</c:v>
                </c:pt>
                <c:pt idx="228">
                  <c:v>321</c:v>
                </c:pt>
                <c:pt idx="229">
                  <c:v>83</c:v>
                </c:pt>
                <c:pt idx="230">
                  <c:v>71</c:v>
                </c:pt>
                <c:pt idx="231">
                  <c:v>1059</c:v>
                </c:pt>
                <c:pt idx="232">
                  <c:v>526</c:v>
                </c:pt>
                <c:pt idx="233">
                  <c:v>218</c:v>
                </c:pt>
                <c:pt idx="234">
                  <c:v>94</c:v>
                </c:pt>
                <c:pt idx="235">
                  <c:v>731</c:v>
                </c:pt>
                <c:pt idx="236">
                  <c:v>858</c:v>
                </c:pt>
                <c:pt idx="237">
                  <c:v>985</c:v>
                </c:pt>
                <c:pt idx="238">
                  <c:v>583</c:v>
                </c:pt>
                <c:pt idx="239">
                  <c:v>237</c:v>
                </c:pt>
                <c:pt idx="240">
                  <c:v>147</c:v>
                </c:pt>
                <c:pt idx="241">
                  <c:v>170</c:v>
                </c:pt>
                <c:pt idx="242">
                  <c:v>68</c:v>
                </c:pt>
                <c:pt idx="243">
                  <c:v>476</c:v>
                </c:pt>
                <c:pt idx="244">
                  <c:v>223</c:v>
                </c:pt>
                <c:pt idx="245">
                  <c:v>1341</c:v>
                </c:pt>
                <c:pt idx="246">
                  <c:v>804</c:v>
                </c:pt>
                <c:pt idx="247">
                  <c:v>293</c:v>
                </c:pt>
                <c:pt idx="248">
                  <c:v>1024</c:v>
                </c:pt>
                <c:pt idx="249">
                  <c:v>872</c:v>
                </c:pt>
                <c:pt idx="250">
                  <c:v>773</c:v>
                </c:pt>
                <c:pt idx="251">
                  <c:v>1147</c:v>
                </c:pt>
                <c:pt idx="252">
                  <c:v>724</c:v>
                </c:pt>
                <c:pt idx="253">
                  <c:v>335</c:v>
                </c:pt>
                <c:pt idx="254">
                  <c:v>958</c:v>
                </c:pt>
                <c:pt idx="255">
                  <c:v>993</c:v>
                </c:pt>
                <c:pt idx="256">
                  <c:v>580</c:v>
                </c:pt>
                <c:pt idx="257">
                  <c:v>915</c:v>
                </c:pt>
                <c:pt idx="258">
                  <c:v>828</c:v>
                </c:pt>
                <c:pt idx="259">
                  <c:v>854</c:v>
                </c:pt>
                <c:pt idx="260">
                  <c:v>682</c:v>
                </c:pt>
                <c:pt idx="261">
                  <c:v>298</c:v>
                </c:pt>
                <c:pt idx="262">
                  <c:v>323</c:v>
                </c:pt>
                <c:pt idx="263">
                  <c:v>11640</c:v>
                </c:pt>
                <c:pt idx="264">
                  <c:v>29768</c:v>
                </c:pt>
                <c:pt idx="265">
                  <c:v>41108</c:v>
                </c:pt>
                <c:pt idx="266">
                  <c:v>167573</c:v>
                </c:pt>
                <c:pt idx="267">
                  <c:v>230167</c:v>
                </c:pt>
                <c:pt idx="268">
                  <c:v>231078</c:v>
                </c:pt>
                <c:pt idx="269">
                  <c:v>232268</c:v>
                </c:pt>
                <c:pt idx="270">
                  <c:v>104377</c:v>
                </c:pt>
                <c:pt idx="271">
                  <c:v>80898</c:v>
                </c:pt>
                <c:pt idx="272">
                  <c:v>63261</c:v>
                </c:pt>
                <c:pt idx="273">
                  <c:v>72763</c:v>
                </c:pt>
                <c:pt idx="274">
                  <c:v>64965</c:v>
                </c:pt>
                <c:pt idx="275">
                  <c:v>41463</c:v>
                </c:pt>
                <c:pt idx="276">
                  <c:v>3230</c:v>
                </c:pt>
                <c:pt idx="277">
                  <c:v>4902</c:v>
                </c:pt>
                <c:pt idx="278">
                  <c:v>1657</c:v>
                </c:pt>
                <c:pt idx="279">
                  <c:v>1514</c:v>
                </c:pt>
                <c:pt idx="280">
                  <c:v>1723</c:v>
                </c:pt>
                <c:pt idx="281">
                  <c:v>959</c:v>
                </c:pt>
                <c:pt idx="282">
                  <c:v>502</c:v>
                </c:pt>
                <c:pt idx="283">
                  <c:v>1744</c:v>
                </c:pt>
                <c:pt idx="284">
                  <c:v>753</c:v>
                </c:pt>
                <c:pt idx="285">
                  <c:v>1974</c:v>
                </c:pt>
                <c:pt idx="286">
                  <c:v>840</c:v>
                </c:pt>
                <c:pt idx="287">
                  <c:v>2427</c:v>
                </c:pt>
                <c:pt idx="288">
                  <c:v>1267</c:v>
                </c:pt>
                <c:pt idx="289">
                  <c:v>551</c:v>
                </c:pt>
                <c:pt idx="290">
                  <c:v>1930</c:v>
                </c:pt>
                <c:pt idx="291">
                  <c:v>38281</c:v>
                </c:pt>
                <c:pt idx="292">
                  <c:v>50175</c:v>
                </c:pt>
                <c:pt idx="293">
                  <c:v>1872</c:v>
                </c:pt>
                <c:pt idx="294">
                  <c:v>1877</c:v>
                </c:pt>
                <c:pt idx="295">
                  <c:v>750</c:v>
                </c:pt>
                <c:pt idx="296">
                  <c:v>408</c:v>
                </c:pt>
                <c:pt idx="297">
                  <c:v>2237</c:v>
                </c:pt>
                <c:pt idx="298">
                  <c:v>686</c:v>
                </c:pt>
                <c:pt idx="299">
                  <c:v>1073</c:v>
                </c:pt>
                <c:pt idx="300">
                  <c:v>531</c:v>
                </c:pt>
                <c:pt idx="301">
                  <c:v>4267</c:v>
                </c:pt>
                <c:pt idx="302">
                  <c:v>1442</c:v>
                </c:pt>
                <c:pt idx="303">
                  <c:v>476</c:v>
                </c:pt>
                <c:pt idx="304">
                  <c:v>2967</c:v>
                </c:pt>
                <c:pt idx="305">
                  <c:v>823</c:v>
                </c:pt>
                <c:pt idx="306">
                  <c:v>223</c:v>
                </c:pt>
                <c:pt idx="307">
                  <c:v>1487</c:v>
                </c:pt>
                <c:pt idx="308">
                  <c:v>2379</c:v>
                </c:pt>
                <c:pt idx="309">
                  <c:v>788</c:v>
                </c:pt>
                <c:pt idx="310">
                  <c:v>264</c:v>
                </c:pt>
                <c:pt idx="311">
                  <c:v>2704</c:v>
                </c:pt>
                <c:pt idx="312">
                  <c:v>1140</c:v>
                </c:pt>
                <c:pt idx="313">
                  <c:v>285</c:v>
                </c:pt>
                <c:pt idx="314">
                  <c:v>1528</c:v>
                </c:pt>
                <c:pt idx="315">
                  <c:v>1412</c:v>
                </c:pt>
                <c:pt idx="316">
                  <c:v>599</c:v>
                </c:pt>
                <c:pt idx="317">
                  <c:v>250</c:v>
                </c:pt>
                <c:pt idx="318">
                  <c:v>1221</c:v>
                </c:pt>
                <c:pt idx="319">
                  <c:v>435</c:v>
                </c:pt>
                <c:pt idx="320">
                  <c:v>1162</c:v>
                </c:pt>
                <c:pt idx="321">
                  <c:v>362</c:v>
                </c:pt>
                <c:pt idx="322">
                  <c:v>147</c:v>
                </c:pt>
                <c:pt idx="323">
                  <c:v>88</c:v>
                </c:pt>
                <c:pt idx="324">
                  <c:v>68</c:v>
                </c:pt>
                <c:pt idx="325">
                  <c:v>2219</c:v>
                </c:pt>
                <c:pt idx="326">
                  <c:v>914</c:v>
                </c:pt>
                <c:pt idx="327">
                  <c:v>2237</c:v>
                </c:pt>
                <c:pt idx="328">
                  <c:v>593</c:v>
                </c:pt>
                <c:pt idx="329">
                  <c:v>1677</c:v>
                </c:pt>
                <c:pt idx="330">
                  <c:v>671</c:v>
                </c:pt>
                <c:pt idx="331">
                  <c:v>343</c:v>
                </c:pt>
                <c:pt idx="332">
                  <c:v>158</c:v>
                </c:pt>
                <c:pt idx="333">
                  <c:v>96</c:v>
                </c:pt>
                <c:pt idx="334">
                  <c:v>2276</c:v>
                </c:pt>
                <c:pt idx="335">
                  <c:v>573</c:v>
                </c:pt>
                <c:pt idx="336">
                  <c:v>2389</c:v>
                </c:pt>
                <c:pt idx="337">
                  <c:v>858</c:v>
                </c:pt>
                <c:pt idx="338">
                  <c:v>374</c:v>
                </c:pt>
                <c:pt idx="339">
                  <c:v>497</c:v>
                </c:pt>
                <c:pt idx="340">
                  <c:v>538</c:v>
                </c:pt>
                <c:pt idx="341">
                  <c:v>238</c:v>
                </c:pt>
                <c:pt idx="342">
                  <c:v>162</c:v>
                </c:pt>
                <c:pt idx="343">
                  <c:v>77</c:v>
                </c:pt>
                <c:pt idx="344">
                  <c:v>39</c:v>
                </c:pt>
                <c:pt idx="345">
                  <c:v>17</c:v>
                </c:pt>
                <c:pt idx="346">
                  <c:v>16</c:v>
                </c:pt>
                <c:pt idx="347">
                  <c:v>12</c:v>
                </c:pt>
                <c:pt idx="348">
                  <c:v>4</c:v>
                </c:pt>
                <c:pt idx="349">
                  <c:v>5</c:v>
                </c:pt>
                <c:pt idx="350">
                  <c:v>15</c:v>
                </c:pt>
                <c:pt idx="351">
                  <c:v>13</c:v>
                </c:pt>
                <c:pt idx="352">
                  <c:v>155</c:v>
                </c:pt>
                <c:pt idx="353">
                  <c:v>2719</c:v>
                </c:pt>
                <c:pt idx="354">
                  <c:v>1688</c:v>
                </c:pt>
                <c:pt idx="355">
                  <c:v>435</c:v>
                </c:pt>
                <c:pt idx="356">
                  <c:v>104</c:v>
                </c:pt>
                <c:pt idx="357">
                  <c:v>1695</c:v>
                </c:pt>
                <c:pt idx="358">
                  <c:v>542</c:v>
                </c:pt>
                <c:pt idx="359">
                  <c:v>86</c:v>
                </c:pt>
                <c:pt idx="360">
                  <c:v>2267</c:v>
                </c:pt>
                <c:pt idx="361">
                  <c:v>1547</c:v>
                </c:pt>
                <c:pt idx="362">
                  <c:v>2322</c:v>
                </c:pt>
                <c:pt idx="363">
                  <c:v>1794</c:v>
                </c:pt>
                <c:pt idx="364">
                  <c:v>2637</c:v>
                </c:pt>
                <c:pt idx="365">
                  <c:v>775</c:v>
                </c:pt>
                <c:pt idx="366">
                  <c:v>362</c:v>
                </c:pt>
                <c:pt idx="367">
                  <c:v>153</c:v>
                </c:pt>
                <c:pt idx="368">
                  <c:v>95</c:v>
                </c:pt>
                <c:pt idx="369">
                  <c:v>1396</c:v>
                </c:pt>
                <c:pt idx="370">
                  <c:v>407</c:v>
                </c:pt>
                <c:pt idx="371">
                  <c:v>151</c:v>
                </c:pt>
                <c:pt idx="372">
                  <c:v>133</c:v>
                </c:pt>
                <c:pt idx="373">
                  <c:v>90</c:v>
                </c:pt>
                <c:pt idx="374">
                  <c:v>53</c:v>
                </c:pt>
                <c:pt idx="375">
                  <c:v>40</c:v>
                </c:pt>
                <c:pt idx="376">
                  <c:v>35</c:v>
                </c:pt>
                <c:pt idx="377">
                  <c:v>33</c:v>
                </c:pt>
                <c:pt idx="378">
                  <c:v>31</c:v>
                </c:pt>
                <c:pt idx="379">
                  <c:v>55</c:v>
                </c:pt>
                <c:pt idx="380">
                  <c:v>41</c:v>
                </c:pt>
              </c:numCache>
            </c:numRef>
          </c:val>
          <c:smooth val="0"/>
          <c:extLst>
            <c:ext xmlns:c16="http://schemas.microsoft.com/office/drawing/2014/chart" uri="{C3380CC4-5D6E-409C-BE32-E72D297353CC}">
              <c16:uniqueId val="{00000001-6BD0-4A3D-B4B1-56275F98F8CA}"/>
            </c:ext>
          </c:extLst>
        </c:ser>
        <c:dLbls>
          <c:showLegendKey val="0"/>
          <c:showVal val="0"/>
          <c:showCatName val="0"/>
          <c:showSerName val="0"/>
          <c:showPercent val="0"/>
          <c:showBubbleSize val="0"/>
        </c:dLbls>
        <c:smooth val="0"/>
        <c:axId val="486524328"/>
        <c:axId val="486530560"/>
      </c:lineChart>
      <c:dateAx>
        <c:axId val="48652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530560"/>
        <c:crosses val="autoZero"/>
        <c:auto val="1"/>
        <c:lblOffset val="100"/>
        <c:baseTimeUnit val="days"/>
      </c:dateAx>
      <c:valAx>
        <c:axId val="48653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52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351513</c:v>
                </c:pt>
                <c:pt idx="1">
                  <c:v>351521</c:v>
                </c:pt>
                <c:pt idx="2">
                  <c:v>351531</c:v>
                </c:pt>
                <c:pt idx="3">
                  <c:v>351529</c:v>
                </c:pt>
                <c:pt idx="4">
                  <c:v>351522</c:v>
                </c:pt>
                <c:pt idx="5">
                  <c:v>351514</c:v>
                </c:pt>
                <c:pt idx="6">
                  <c:v>351512</c:v>
                </c:pt>
                <c:pt idx="7">
                  <c:v>351503</c:v>
                </c:pt>
                <c:pt idx="8">
                  <c:v>351492</c:v>
                </c:pt>
                <c:pt idx="9">
                  <c:v>351506</c:v>
                </c:pt>
                <c:pt idx="10">
                  <c:v>351522</c:v>
                </c:pt>
                <c:pt idx="11">
                  <c:v>351536</c:v>
                </c:pt>
                <c:pt idx="12">
                  <c:v>351531</c:v>
                </c:pt>
                <c:pt idx="13">
                  <c:v>351518</c:v>
                </c:pt>
                <c:pt idx="14">
                  <c:v>351523</c:v>
                </c:pt>
                <c:pt idx="15">
                  <c:v>351521</c:v>
                </c:pt>
                <c:pt idx="16">
                  <c:v>351533</c:v>
                </c:pt>
                <c:pt idx="17">
                  <c:v>351539</c:v>
                </c:pt>
                <c:pt idx="18">
                  <c:v>351545</c:v>
                </c:pt>
                <c:pt idx="19">
                  <c:v>351560</c:v>
                </c:pt>
                <c:pt idx="20">
                  <c:v>351565</c:v>
                </c:pt>
                <c:pt idx="21">
                  <c:v>351582</c:v>
                </c:pt>
                <c:pt idx="22">
                  <c:v>351597</c:v>
                </c:pt>
                <c:pt idx="23">
                  <c:v>351604</c:v>
                </c:pt>
                <c:pt idx="24">
                  <c:v>351594</c:v>
                </c:pt>
                <c:pt idx="25">
                  <c:v>351575</c:v>
                </c:pt>
                <c:pt idx="26">
                  <c:v>351577</c:v>
                </c:pt>
                <c:pt idx="27">
                  <c:v>351595</c:v>
                </c:pt>
                <c:pt idx="28">
                  <c:v>351591</c:v>
                </c:pt>
                <c:pt idx="29">
                  <c:v>351608</c:v>
                </c:pt>
                <c:pt idx="30">
                  <c:v>351638</c:v>
                </c:pt>
                <c:pt idx="31">
                  <c:v>351683</c:v>
                </c:pt>
                <c:pt idx="32">
                  <c:v>351768</c:v>
                </c:pt>
                <c:pt idx="33">
                  <c:v>351818</c:v>
                </c:pt>
                <c:pt idx="34">
                  <c:v>351874</c:v>
                </c:pt>
                <c:pt idx="35">
                  <c:v>351919</c:v>
                </c:pt>
                <c:pt idx="36">
                  <c:v>351968</c:v>
                </c:pt>
                <c:pt idx="37">
                  <c:v>352010</c:v>
                </c:pt>
                <c:pt idx="38">
                  <c:v>352033</c:v>
                </c:pt>
                <c:pt idx="39">
                  <c:v>352041</c:v>
                </c:pt>
                <c:pt idx="40">
                  <c:v>352066</c:v>
                </c:pt>
                <c:pt idx="41">
                  <c:v>352081</c:v>
                </c:pt>
                <c:pt idx="42">
                  <c:v>352099</c:v>
                </c:pt>
                <c:pt idx="43">
                  <c:v>352102</c:v>
                </c:pt>
                <c:pt idx="44">
                  <c:v>352128</c:v>
                </c:pt>
                <c:pt idx="45">
                  <c:v>352158</c:v>
                </c:pt>
                <c:pt idx="46">
                  <c:v>352206</c:v>
                </c:pt>
                <c:pt idx="47">
                  <c:v>352204</c:v>
                </c:pt>
                <c:pt idx="48">
                  <c:v>352204</c:v>
                </c:pt>
                <c:pt idx="49">
                  <c:v>352237</c:v>
                </c:pt>
                <c:pt idx="50">
                  <c:v>352281</c:v>
                </c:pt>
                <c:pt idx="51">
                  <c:v>352306</c:v>
                </c:pt>
                <c:pt idx="52">
                  <c:v>352341</c:v>
                </c:pt>
                <c:pt idx="53">
                  <c:v>352412</c:v>
                </c:pt>
                <c:pt idx="54">
                  <c:v>352480</c:v>
                </c:pt>
                <c:pt idx="55">
                  <c:v>352552</c:v>
                </c:pt>
                <c:pt idx="56">
                  <c:v>352642</c:v>
                </c:pt>
                <c:pt idx="57">
                  <c:v>352697</c:v>
                </c:pt>
                <c:pt idx="58">
                  <c:v>352779</c:v>
                </c:pt>
                <c:pt idx="59">
                  <c:v>352801</c:v>
                </c:pt>
                <c:pt idx="60">
                  <c:v>352835</c:v>
                </c:pt>
                <c:pt idx="61">
                  <c:v>352925</c:v>
                </c:pt>
                <c:pt idx="62">
                  <c:v>353009</c:v>
                </c:pt>
                <c:pt idx="63">
                  <c:v>353046</c:v>
                </c:pt>
                <c:pt idx="64">
                  <c:v>353357</c:v>
                </c:pt>
                <c:pt idx="65">
                  <c:v>353650</c:v>
                </c:pt>
                <c:pt idx="66">
                  <c:v>353690</c:v>
                </c:pt>
                <c:pt idx="67">
                  <c:v>353702</c:v>
                </c:pt>
                <c:pt idx="68">
                  <c:v>353722</c:v>
                </c:pt>
                <c:pt idx="69">
                  <c:v>353774</c:v>
                </c:pt>
                <c:pt idx="70">
                  <c:v>353786</c:v>
                </c:pt>
                <c:pt idx="71">
                  <c:v>353837</c:v>
                </c:pt>
                <c:pt idx="72">
                  <c:v>353889</c:v>
                </c:pt>
                <c:pt idx="73">
                  <c:v>353932</c:v>
                </c:pt>
                <c:pt idx="74">
                  <c:v>353999</c:v>
                </c:pt>
                <c:pt idx="75">
                  <c:v>354022</c:v>
                </c:pt>
                <c:pt idx="76">
                  <c:v>354083</c:v>
                </c:pt>
                <c:pt idx="77">
                  <c:v>354111</c:v>
                </c:pt>
                <c:pt idx="78">
                  <c:v>354140</c:v>
                </c:pt>
                <c:pt idx="79">
                  <c:v>354173</c:v>
                </c:pt>
                <c:pt idx="80">
                  <c:v>354216</c:v>
                </c:pt>
                <c:pt idx="81">
                  <c:v>354237</c:v>
                </c:pt>
                <c:pt idx="82">
                  <c:v>354249</c:v>
                </c:pt>
                <c:pt idx="83">
                  <c:v>354300</c:v>
                </c:pt>
                <c:pt idx="84">
                  <c:v>354327</c:v>
                </c:pt>
                <c:pt idx="85">
                  <c:v>354362</c:v>
                </c:pt>
                <c:pt idx="86">
                  <c:v>354413</c:v>
                </c:pt>
                <c:pt idx="87">
                  <c:v>354441</c:v>
                </c:pt>
                <c:pt idx="88">
                  <c:v>354517</c:v>
                </c:pt>
                <c:pt idx="89">
                  <c:v>354543</c:v>
                </c:pt>
                <c:pt idx="90">
                  <c:v>354552</c:v>
                </c:pt>
                <c:pt idx="91">
                  <c:v>354578</c:v>
                </c:pt>
                <c:pt idx="92">
                  <c:v>354603</c:v>
                </c:pt>
                <c:pt idx="93">
                  <c:v>354646</c:v>
                </c:pt>
                <c:pt idx="94">
                  <c:v>354663</c:v>
                </c:pt>
                <c:pt idx="95">
                  <c:v>354756</c:v>
                </c:pt>
                <c:pt idx="96">
                  <c:v>354793</c:v>
                </c:pt>
                <c:pt idx="97">
                  <c:v>354808</c:v>
                </c:pt>
                <c:pt idx="98">
                  <c:v>354837</c:v>
                </c:pt>
                <c:pt idx="99">
                  <c:v>354862</c:v>
                </c:pt>
                <c:pt idx="100">
                  <c:v>354882</c:v>
                </c:pt>
                <c:pt idx="101">
                  <c:v>354897</c:v>
                </c:pt>
                <c:pt idx="102">
                  <c:v>354890</c:v>
                </c:pt>
                <c:pt idx="103">
                  <c:v>354892</c:v>
                </c:pt>
                <c:pt idx="104">
                  <c:v>354894</c:v>
                </c:pt>
                <c:pt idx="105">
                  <c:v>354891</c:v>
                </c:pt>
                <c:pt idx="106">
                  <c:v>354930</c:v>
                </c:pt>
                <c:pt idx="107">
                  <c:v>354949</c:v>
                </c:pt>
                <c:pt idx="108">
                  <c:v>354965</c:v>
                </c:pt>
                <c:pt idx="109">
                  <c:v>355099</c:v>
                </c:pt>
                <c:pt idx="110">
                  <c:v>355569</c:v>
                </c:pt>
                <c:pt idx="111">
                  <c:v>356586</c:v>
                </c:pt>
                <c:pt idx="112">
                  <c:v>357465</c:v>
                </c:pt>
                <c:pt idx="113">
                  <c:v>358461</c:v>
                </c:pt>
                <c:pt idx="114">
                  <c:v>359487</c:v>
                </c:pt>
                <c:pt idx="115">
                  <c:v>360509</c:v>
                </c:pt>
                <c:pt idx="116">
                  <c:v>361464</c:v>
                </c:pt>
                <c:pt idx="117">
                  <c:v>361671</c:v>
                </c:pt>
                <c:pt idx="118">
                  <c:v>361690</c:v>
                </c:pt>
                <c:pt idx="119">
                  <c:v>361726</c:v>
                </c:pt>
                <c:pt idx="120">
                  <c:v>361761</c:v>
                </c:pt>
                <c:pt idx="121">
                  <c:v>361836</c:v>
                </c:pt>
                <c:pt idx="122">
                  <c:v>361887</c:v>
                </c:pt>
                <c:pt idx="123">
                  <c:v>361914</c:v>
                </c:pt>
                <c:pt idx="124">
                  <c:v>361937</c:v>
                </c:pt>
                <c:pt idx="125">
                  <c:v>361960</c:v>
                </c:pt>
                <c:pt idx="126">
                  <c:v>361988</c:v>
                </c:pt>
                <c:pt idx="127">
                  <c:v>362016</c:v>
                </c:pt>
                <c:pt idx="128">
                  <c:v>362075</c:v>
                </c:pt>
                <c:pt idx="129">
                  <c:v>362119</c:v>
                </c:pt>
                <c:pt idx="130">
                  <c:v>362161</c:v>
                </c:pt>
                <c:pt idx="131">
                  <c:v>362188</c:v>
                </c:pt>
                <c:pt idx="132">
                  <c:v>362198</c:v>
                </c:pt>
                <c:pt idx="133">
                  <c:v>362217</c:v>
                </c:pt>
                <c:pt idx="134">
                  <c:v>362231</c:v>
                </c:pt>
                <c:pt idx="135">
                  <c:v>362220</c:v>
                </c:pt>
                <c:pt idx="136">
                  <c:v>362220</c:v>
                </c:pt>
                <c:pt idx="137">
                  <c:v>362245</c:v>
                </c:pt>
                <c:pt idx="138">
                  <c:v>362272</c:v>
                </c:pt>
                <c:pt idx="139">
                  <c:v>362282</c:v>
                </c:pt>
                <c:pt idx="140">
                  <c:v>362279</c:v>
                </c:pt>
                <c:pt idx="141">
                  <c:v>362293</c:v>
                </c:pt>
                <c:pt idx="142">
                  <c:v>362290</c:v>
                </c:pt>
                <c:pt idx="143">
                  <c:v>362304</c:v>
                </c:pt>
                <c:pt idx="144">
                  <c:v>362291</c:v>
                </c:pt>
                <c:pt idx="145">
                  <c:v>362293</c:v>
                </c:pt>
                <c:pt idx="146">
                  <c:v>362334</c:v>
                </c:pt>
                <c:pt idx="147">
                  <c:v>362376</c:v>
                </c:pt>
                <c:pt idx="148">
                  <c:v>362435</c:v>
                </c:pt>
                <c:pt idx="149">
                  <c:v>362463</c:v>
                </c:pt>
                <c:pt idx="150">
                  <c:v>362542</c:v>
                </c:pt>
                <c:pt idx="151">
                  <c:v>362589</c:v>
                </c:pt>
                <c:pt idx="152">
                  <c:v>362596</c:v>
                </c:pt>
                <c:pt idx="153">
                  <c:v>362585</c:v>
                </c:pt>
                <c:pt idx="154">
                  <c:v>362578</c:v>
                </c:pt>
                <c:pt idx="155">
                  <c:v>362590</c:v>
                </c:pt>
                <c:pt idx="156">
                  <c:v>362585</c:v>
                </c:pt>
                <c:pt idx="157">
                  <c:v>362585</c:v>
                </c:pt>
                <c:pt idx="158">
                  <c:v>362567</c:v>
                </c:pt>
                <c:pt idx="159">
                  <c:v>362560</c:v>
                </c:pt>
                <c:pt idx="160">
                  <c:v>362549</c:v>
                </c:pt>
                <c:pt idx="161">
                  <c:v>362551</c:v>
                </c:pt>
                <c:pt idx="162">
                  <c:v>362585</c:v>
                </c:pt>
                <c:pt idx="163">
                  <c:v>362575</c:v>
                </c:pt>
                <c:pt idx="164">
                  <c:v>362594</c:v>
                </c:pt>
                <c:pt idx="165">
                  <c:v>362621</c:v>
                </c:pt>
                <c:pt idx="166">
                  <c:v>362602</c:v>
                </c:pt>
                <c:pt idx="167">
                  <c:v>362585</c:v>
                </c:pt>
                <c:pt idx="168">
                  <c:v>362565</c:v>
                </c:pt>
                <c:pt idx="169">
                  <c:v>362586</c:v>
                </c:pt>
                <c:pt idx="170">
                  <c:v>362619</c:v>
                </c:pt>
                <c:pt idx="171">
                  <c:v>362628</c:v>
                </c:pt>
                <c:pt idx="172">
                  <c:v>362648</c:v>
                </c:pt>
                <c:pt idx="173">
                  <c:v>362660</c:v>
                </c:pt>
                <c:pt idx="174">
                  <c:v>362653</c:v>
                </c:pt>
                <c:pt idx="175">
                  <c:v>362662</c:v>
                </c:pt>
                <c:pt idx="176">
                  <c:v>362682</c:v>
                </c:pt>
                <c:pt idx="177">
                  <c:v>362700</c:v>
                </c:pt>
                <c:pt idx="178">
                  <c:v>362714</c:v>
                </c:pt>
                <c:pt idx="179">
                  <c:v>362750</c:v>
                </c:pt>
                <c:pt idx="180">
                  <c:v>362792</c:v>
                </c:pt>
                <c:pt idx="181">
                  <c:v>362804</c:v>
                </c:pt>
                <c:pt idx="182">
                  <c:v>362804</c:v>
                </c:pt>
                <c:pt idx="183">
                  <c:v>362791</c:v>
                </c:pt>
                <c:pt idx="184">
                  <c:v>362819</c:v>
                </c:pt>
                <c:pt idx="185">
                  <c:v>362826</c:v>
                </c:pt>
                <c:pt idx="186">
                  <c:v>362893</c:v>
                </c:pt>
                <c:pt idx="187">
                  <c:v>362995</c:v>
                </c:pt>
                <c:pt idx="188">
                  <c:v>363055</c:v>
                </c:pt>
                <c:pt idx="189">
                  <c:v>363082</c:v>
                </c:pt>
                <c:pt idx="190">
                  <c:v>363138</c:v>
                </c:pt>
                <c:pt idx="191">
                  <c:v>363156</c:v>
                </c:pt>
                <c:pt idx="192">
                  <c:v>363177</c:v>
                </c:pt>
                <c:pt idx="193">
                  <c:v>363222</c:v>
                </c:pt>
                <c:pt idx="194">
                  <c:v>363265</c:v>
                </c:pt>
                <c:pt idx="195">
                  <c:v>363331</c:v>
                </c:pt>
                <c:pt idx="196">
                  <c:v>363359</c:v>
                </c:pt>
                <c:pt idx="197">
                  <c:v>363377</c:v>
                </c:pt>
                <c:pt idx="198">
                  <c:v>363410</c:v>
                </c:pt>
                <c:pt idx="199">
                  <c:v>363443</c:v>
                </c:pt>
                <c:pt idx="200">
                  <c:v>363437</c:v>
                </c:pt>
                <c:pt idx="201">
                  <c:v>363457</c:v>
                </c:pt>
                <c:pt idx="202">
                  <c:v>363469</c:v>
                </c:pt>
                <c:pt idx="203">
                  <c:v>363490</c:v>
                </c:pt>
                <c:pt idx="204">
                  <c:v>363513</c:v>
                </c:pt>
                <c:pt idx="205">
                  <c:v>363522</c:v>
                </c:pt>
                <c:pt idx="206">
                  <c:v>363535</c:v>
                </c:pt>
                <c:pt idx="207">
                  <c:v>363537</c:v>
                </c:pt>
                <c:pt idx="208">
                  <c:v>363534</c:v>
                </c:pt>
                <c:pt idx="209">
                  <c:v>363515</c:v>
                </c:pt>
                <c:pt idx="210">
                  <c:v>363519</c:v>
                </c:pt>
                <c:pt idx="211">
                  <c:v>363530</c:v>
                </c:pt>
                <c:pt idx="212">
                  <c:v>363539</c:v>
                </c:pt>
                <c:pt idx="213">
                  <c:v>363548</c:v>
                </c:pt>
                <c:pt idx="214">
                  <c:v>363531</c:v>
                </c:pt>
                <c:pt idx="215">
                  <c:v>363526</c:v>
                </c:pt>
                <c:pt idx="216">
                  <c:v>363527</c:v>
                </c:pt>
                <c:pt idx="217">
                  <c:v>363497</c:v>
                </c:pt>
                <c:pt idx="218">
                  <c:v>363488</c:v>
                </c:pt>
                <c:pt idx="219">
                  <c:v>363477</c:v>
                </c:pt>
                <c:pt idx="220">
                  <c:v>363453</c:v>
                </c:pt>
                <c:pt idx="221">
                  <c:v>363424</c:v>
                </c:pt>
                <c:pt idx="222">
                  <c:v>363395</c:v>
                </c:pt>
                <c:pt idx="223">
                  <c:v>363341</c:v>
                </c:pt>
                <c:pt idx="224">
                  <c:v>363333</c:v>
                </c:pt>
                <c:pt idx="225">
                  <c:v>363345</c:v>
                </c:pt>
                <c:pt idx="226">
                  <c:v>363354</c:v>
                </c:pt>
                <c:pt idx="227">
                  <c:v>363353</c:v>
                </c:pt>
                <c:pt idx="228">
                  <c:v>363322</c:v>
                </c:pt>
                <c:pt idx="229">
                  <c:v>363355</c:v>
                </c:pt>
                <c:pt idx="230">
                  <c:v>363357</c:v>
                </c:pt>
                <c:pt idx="231">
                  <c:v>363332</c:v>
                </c:pt>
                <c:pt idx="232">
                  <c:v>363280</c:v>
                </c:pt>
                <c:pt idx="233">
                  <c:v>363240</c:v>
                </c:pt>
                <c:pt idx="234">
                  <c:v>363217</c:v>
                </c:pt>
                <c:pt idx="235">
                  <c:v>363192</c:v>
                </c:pt>
                <c:pt idx="236">
                  <c:v>363159</c:v>
                </c:pt>
                <c:pt idx="237">
                  <c:v>363136</c:v>
                </c:pt>
                <c:pt idx="238">
                  <c:v>363115</c:v>
                </c:pt>
                <c:pt idx="239">
                  <c:v>363102</c:v>
                </c:pt>
                <c:pt idx="240">
                  <c:v>363109</c:v>
                </c:pt>
                <c:pt idx="241">
                  <c:v>363081</c:v>
                </c:pt>
                <c:pt idx="242">
                  <c:v>363050</c:v>
                </c:pt>
                <c:pt idx="243">
                  <c:v>363042</c:v>
                </c:pt>
                <c:pt idx="244">
                  <c:v>363033</c:v>
                </c:pt>
                <c:pt idx="245">
                  <c:v>363129</c:v>
                </c:pt>
                <c:pt idx="246">
                  <c:v>363200</c:v>
                </c:pt>
                <c:pt idx="247">
                  <c:v>363261</c:v>
                </c:pt>
                <c:pt idx="248">
                  <c:v>363273</c:v>
                </c:pt>
                <c:pt idx="249">
                  <c:v>363300</c:v>
                </c:pt>
                <c:pt idx="250">
                  <c:v>363309</c:v>
                </c:pt>
                <c:pt idx="251">
                  <c:v>363317</c:v>
                </c:pt>
                <c:pt idx="252">
                  <c:v>363311</c:v>
                </c:pt>
                <c:pt idx="253">
                  <c:v>363321</c:v>
                </c:pt>
                <c:pt idx="254">
                  <c:v>363330</c:v>
                </c:pt>
                <c:pt idx="255">
                  <c:v>363334</c:v>
                </c:pt>
                <c:pt idx="256">
                  <c:v>363346</c:v>
                </c:pt>
                <c:pt idx="257">
                  <c:v>363345</c:v>
                </c:pt>
                <c:pt idx="258">
                  <c:v>363348</c:v>
                </c:pt>
                <c:pt idx="259">
                  <c:v>363376</c:v>
                </c:pt>
                <c:pt idx="260">
                  <c:v>363407</c:v>
                </c:pt>
                <c:pt idx="261">
                  <c:v>363435</c:v>
                </c:pt>
                <c:pt idx="262">
                  <c:v>363437</c:v>
                </c:pt>
                <c:pt idx="263">
                  <c:v>363466</c:v>
                </c:pt>
                <c:pt idx="264">
                  <c:v>363451</c:v>
                </c:pt>
                <c:pt idx="265">
                  <c:v>363434</c:v>
                </c:pt>
                <c:pt idx="266">
                  <c:v>363442</c:v>
                </c:pt>
                <c:pt idx="267">
                  <c:v>363454</c:v>
                </c:pt>
                <c:pt idx="268">
                  <c:v>363450</c:v>
                </c:pt>
                <c:pt idx="269">
                  <c:v>363436</c:v>
                </c:pt>
                <c:pt idx="270">
                  <c:v>363453</c:v>
                </c:pt>
                <c:pt idx="271">
                  <c:v>363454</c:v>
                </c:pt>
                <c:pt idx="272">
                  <c:v>363469</c:v>
                </c:pt>
                <c:pt idx="273">
                  <c:v>363455</c:v>
                </c:pt>
                <c:pt idx="274">
                  <c:v>363464</c:v>
                </c:pt>
                <c:pt idx="275">
                  <c:v>363442</c:v>
                </c:pt>
                <c:pt idx="276">
                  <c:v>363450</c:v>
                </c:pt>
                <c:pt idx="277">
                  <c:v>363439</c:v>
                </c:pt>
                <c:pt idx="278">
                  <c:v>363432</c:v>
                </c:pt>
                <c:pt idx="279">
                  <c:v>363421</c:v>
                </c:pt>
                <c:pt idx="280">
                  <c:v>363449</c:v>
                </c:pt>
                <c:pt idx="281">
                  <c:v>363454</c:v>
                </c:pt>
                <c:pt idx="282">
                  <c:v>363472</c:v>
                </c:pt>
                <c:pt idx="283">
                  <c:v>364329</c:v>
                </c:pt>
                <c:pt idx="284">
                  <c:v>366970</c:v>
                </c:pt>
                <c:pt idx="285">
                  <c:v>368630</c:v>
                </c:pt>
                <c:pt idx="286">
                  <c:v>370073</c:v>
                </c:pt>
                <c:pt idx="287">
                  <c:v>371378</c:v>
                </c:pt>
                <c:pt idx="288">
                  <c:v>372578</c:v>
                </c:pt>
                <c:pt idx="289">
                  <c:v>373771</c:v>
                </c:pt>
                <c:pt idx="290">
                  <c:v>374047</c:v>
                </c:pt>
                <c:pt idx="291">
                  <c:v>374037</c:v>
                </c:pt>
                <c:pt idx="292">
                  <c:v>374018</c:v>
                </c:pt>
                <c:pt idx="293">
                  <c:v>374015</c:v>
                </c:pt>
                <c:pt idx="294">
                  <c:v>374015</c:v>
                </c:pt>
                <c:pt idx="295">
                  <c:v>374012</c:v>
                </c:pt>
                <c:pt idx="296">
                  <c:v>373983</c:v>
                </c:pt>
                <c:pt idx="297">
                  <c:v>373948</c:v>
                </c:pt>
                <c:pt idx="298">
                  <c:v>373911</c:v>
                </c:pt>
                <c:pt idx="299">
                  <c:v>373899</c:v>
                </c:pt>
                <c:pt idx="300">
                  <c:v>373887</c:v>
                </c:pt>
                <c:pt idx="301">
                  <c:v>373880</c:v>
                </c:pt>
                <c:pt idx="302">
                  <c:v>373854</c:v>
                </c:pt>
                <c:pt idx="303">
                  <c:v>373824</c:v>
                </c:pt>
                <c:pt idx="304">
                  <c:v>373795</c:v>
                </c:pt>
                <c:pt idx="305">
                  <c:v>373799</c:v>
                </c:pt>
                <c:pt idx="306">
                  <c:v>373778</c:v>
                </c:pt>
                <c:pt idx="307">
                  <c:v>373755</c:v>
                </c:pt>
                <c:pt idx="308">
                  <c:v>373734</c:v>
                </c:pt>
                <c:pt idx="309">
                  <c:v>373722</c:v>
                </c:pt>
                <c:pt idx="310">
                  <c:v>373704</c:v>
                </c:pt>
                <c:pt idx="311">
                  <c:v>373684</c:v>
                </c:pt>
                <c:pt idx="312">
                  <c:v>373662</c:v>
                </c:pt>
                <c:pt idx="313">
                  <c:v>373619</c:v>
                </c:pt>
                <c:pt idx="314">
                  <c:v>373585</c:v>
                </c:pt>
                <c:pt idx="315">
                  <c:v>373591</c:v>
                </c:pt>
                <c:pt idx="316">
                  <c:v>373574</c:v>
                </c:pt>
                <c:pt idx="317">
                  <c:v>373570</c:v>
                </c:pt>
                <c:pt idx="318">
                  <c:v>373551</c:v>
                </c:pt>
                <c:pt idx="319">
                  <c:v>373547</c:v>
                </c:pt>
                <c:pt idx="320">
                  <c:v>373525</c:v>
                </c:pt>
                <c:pt idx="321">
                  <c:v>373516</c:v>
                </c:pt>
                <c:pt idx="322">
                  <c:v>373499</c:v>
                </c:pt>
                <c:pt idx="323">
                  <c:v>373505</c:v>
                </c:pt>
                <c:pt idx="324">
                  <c:v>373493</c:v>
                </c:pt>
                <c:pt idx="325">
                  <c:v>373474</c:v>
                </c:pt>
                <c:pt idx="326">
                  <c:v>373469</c:v>
                </c:pt>
                <c:pt idx="327">
                  <c:v>373485</c:v>
                </c:pt>
                <c:pt idx="328">
                  <c:v>373460</c:v>
                </c:pt>
                <c:pt idx="329">
                  <c:v>373433</c:v>
                </c:pt>
                <c:pt idx="330">
                  <c:v>373413</c:v>
                </c:pt>
                <c:pt idx="331">
                  <c:v>373395</c:v>
                </c:pt>
                <c:pt idx="332">
                  <c:v>373364</c:v>
                </c:pt>
                <c:pt idx="333">
                  <c:v>373351</c:v>
                </c:pt>
                <c:pt idx="334">
                  <c:v>373338</c:v>
                </c:pt>
                <c:pt idx="335">
                  <c:v>373336</c:v>
                </c:pt>
                <c:pt idx="336">
                  <c:v>373324</c:v>
                </c:pt>
                <c:pt idx="337">
                  <c:v>373325</c:v>
                </c:pt>
                <c:pt idx="338">
                  <c:v>373322</c:v>
                </c:pt>
                <c:pt idx="339">
                  <c:v>373305</c:v>
                </c:pt>
                <c:pt idx="340">
                  <c:v>373270</c:v>
                </c:pt>
                <c:pt idx="341">
                  <c:v>373238</c:v>
                </c:pt>
                <c:pt idx="342">
                  <c:v>373226</c:v>
                </c:pt>
                <c:pt idx="343">
                  <c:v>373227</c:v>
                </c:pt>
                <c:pt idx="344">
                  <c:v>373229</c:v>
                </c:pt>
                <c:pt idx="345">
                  <c:v>373223</c:v>
                </c:pt>
                <c:pt idx="346">
                  <c:v>373207</c:v>
                </c:pt>
                <c:pt idx="347">
                  <c:v>373204</c:v>
                </c:pt>
                <c:pt idx="348">
                  <c:v>373201</c:v>
                </c:pt>
                <c:pt idx="349">
                  <c:v>373174</c:v>
                </c:pt>
                <c:pt idx="350">
                  <c:v>373158</c:v>
                </c:pt>
                <c:pt idx="351">
                  <c:v>373133</c:v>
                </c:pt>
                <c:pt idx="352">
                  <c:v>373118</c:v>
                </c:pt>
                <c:pt idx="353">
                  <c:v>373101</c:v>
                </c:pt>
                <c:pt idx="354">
                  <c:v>373077</c:v>
                </c:pt>
                <c:pt idx="355">
                  <c:v>373072</c:v>
                </c:pt>
                <c:pt idx="356">
                  <c:v>373080</c:v>
                </c:pt>
                <c:pt idx="357">
                  <c:v>373076</c:v>
                </c:pt>
                <c:pt idx="358">
                  <c:v>373080</c:v>
                </c:pt>
                <c:pt idx="359">
                  <c:v>373094</c:v>
                </c:pt>
                <c:pt idx="360">
                  <c:v>373077</c:v>
                </c:pt>
                <c:pt idx="361">
                  <c:v>387105</c:v>
                </c:pt>
                <c:pt idx="362">
                  <c:v>387118</c:v>
                </c:pt>
                <c:pt idx="363">
                  <c:v>387254</c:v>
                </c:pt>
                <c:pt idx="364">
                  <c:v>387291</c:v>
                </c:pt>
                <c:pt idx="365">
                  <c:v>387283</c:v>
                </c:pt>
                <c:pt idx="366">
                  <c:v>387264</c:v>
                </c:pt>
                <c:pt idx="367">
                  <c:v>387257</c:v>
                </c:pt>
                <c:pt idx="368">
                  <c:v>387264</c:v>
                </c:pt>
                <c:pt idx="369">
                  <c:v>387249</c:v>
                </c:pt>
                <c:pt idx="370">
                  <c:v>387232</c:v>
                </c:pt>
                <c:pt idx="371">
                  <c:v>387243</c:v>
                </c:pt>
                <c:pt idx="372">
                  <c:v>387240</c:v>
                </c:pt>
                <c:pt idx="373">
                  <c:v>387234</c:v>
                </c:pt>
                <c:pt idx="374">
                  <c:v>387214</c:v>
                </c:pt>
                <c:pt idx="375">
                  <c:v>387203</c:v>
                </c:pt>
                <c:pt idx="376">
                  <c:v>387188</c:v>
                </c:pt>
                <c:pt idx="377">
                  <c:v>387172</c:v>
                </c:pt>
                <c:pt idx="378">
                  <c:v>387160</c:v>
                </c:pt>
                <c:pt idx="379">
                  <c:v>387182</c:v>
                </c:pt>
                <c:pt idx="380">
                  <c:v>387214</c:v>
                </c:pt>
              </c:numCache>
            </c:numRef>
          </c:val>
          <c:smooth val="0"/>
          <c:extLst>
            <c:ext xmlns:c16="http://schemas.microsoft.com/office/drawing/2014/chart" uri="{C3380CC4-5D6E-409C-BE32-E72D297353CC}">
              <c16:uniqueId val="{00000000-DA29-43EB-96F0-EC4E41213FD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361">
                  <c:v>7761</c:v>
                </c:pt>
                <c:pt idx="362">
                  <c:v>7766</c:v>
                </c:pt>
                <c:pt idx="363">
                  <c:v>7782</c:v>
                </c:pt>
                <c:pt idx="364">
                  <c:v>7794</c:v>
                </c:pt>
                <c:pt idx="365">
                  <c:v>7800</c:v>
                </c:pt>
                <c:pt idx="366">
                  <c:v>7811</c:v>
                </c:pt>
                <c:pt idx="367">
                  <c:v>7821</c:v>
                </c:pt>
                <c:pt idx="368">
                  <c:v>7825</c:v>
                </c:pt>
                <c:pt idx="369">
                  <c:v>7835</c:v>
                </c:pt>
                <c:pt idx="370">
                  <c:v>7846</c:v>
                </c:pt>
                <c:pt idx="371">
                  <c:v>7852</c:v>
                </c:pt>
                <c:pt idx="372">
                  <c:v>7864</c:v>
                </c:pt>
                <c:pt idx="373">
                  <c:v>7866</c:v>
                </c:pt>
                <c:pt idx="374">
                  <c:v>7868</c:v>
                </c:pt>
                <c:pt idx="375">
                  <c:v>7876</c:v>
                </c:pt>
                <c:pt idx="376">
                  <c:v>7885</c:v>
                </c:pt>
                <c:pt idx="377">
                  <c:v>7900</c:v>
                </c:pt>
                <c:pt idx="378">
                  <c:v>7903</c:v>
                </c:pt>
                <c:pt idx="379">
                  <c:v>7914</c:v>
                </c:pt>
                <c:pt idx="380">
                  <c:v>7924</c:v>
                </c:pt>
              </c:numCache>
            </c:numRef>
          </c:val>
          <c:smooth val="0"/>
          <c:extLst>
            <c:ext xmlns:c16="http://schemas.microsoft.com/office/drawing/2014/chart" uri="{C3380CC4-5D6E-409C-BE32-E72D297353CC}">
              <c16:uniqueId val="{00000001-DA29-43EB-96F0-EC4E41213FD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2">
                  <c:v>2332</c:v>
                </c:pt>
                <c:pt idx="363">
                  <c:v>2333</c:v>
                </c:pt>
                <c:pt idx="364">
                  <c:v>2333</c:v>
                </c:pt>
                <c:pt idx="365">
                  <c:v>2335</c:v>
                </c:pt>
                <c:pt idx="366">
                  <c:v>2337</c:v>
                </c:pt>
                <c:pt idx="367">
                  <c:v>2338</c:v>
                </c:pt>
                <c:pt idx="368">
                  <c:v>2341</c:v>
                </c:pt>
                <c:pt idx="369">
                  <c:v>2341</c:v>
                </c:pt>
                <c:pt idx="370">
                  <c:v>2337</c:v>
                </c:pt>
                <c:pt idx="371">
                  <c:v>2342</c:v>
                </c:pt>
                <c:pt idx="372">
                  <c:v>2345</c:v>
                </c:pt>
                <c:pt idx="373">
                  <c:v>2339</c:v>
                </c:pt>
                <c:pt idx="374">
                  <c:v>2340</c:v>
                </c:pt>
                <c:pt idx="375">
                  <c:v>2338</c:v>
                </c:pt>
                <c:pt idx="376">
                  <c:v>2338</c:v>
                </c:pt>
                <c:pt idx="377">
                  <c:v>2339</c:v>
                </c:pt>
                <c:pt idx="378">
                  <c:v>2340</c:v>
                </c:pt>
                <c:pt idx="379">
                  <c:v>2340</c:v>
                </c:pt>
                <c:pt idx="380">
                  <c:v>2341</c:v>
                </c:pt>
              </c:numCache>
            </c:numRef>
          </c:val>
          <c:smooth val="0"/>
          <c:extLst>
            <c:ext xmlns:c16="http://schemas.microsoft.com/office/drawing/2014/chart" uri="{C3380CC4-5D6E-409C-BE32-E72D297353CC}">
              <c16:uniqueId val="{00000002-DA29-43EB-96F0-EC4E41213FD8}"/>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DA29-43EB-96F0-EC4E41213FD8}"/>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DA29-43EB-96F0-EC4E41213FD8}"/>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298887</c:v>
                </c:pt>
                <c:pt idx="1">
                  <c:v>298996</c:v>
                </c:pt>
                <c:pt idx="2">
                  <c:v>299126</c:v>
                </c:pt>
                <c:pt idx="3">
                  <c:v>299226</c:v>
                </c:pt>
                <c:pt idx="4">
                  <c:v>299296</c:v>
                </c:pt>
                <c:pt idx="5">
                  <c:v>299489</c:v>
                </c:pt>
                <c:pt idx="6">
                  <c:v>299605</c:v>
                </c:pt>
                <c:pt idx="7">
                  <c:v>299748</c:v>
                </c:pt>
                <c:pt idx="8">
                  <c:v>299880</c:v>
                </c:pt>
                <c:pt idx="9">
                  <c:v>299996</c:v>
                </c:pt>
                <c:pt idx="10">
                  <c:v>300089</c:v>
                </c:pt>
                <c:pt idx="11">
                  <c:v>300262</c:v>
                </c:pt>
                <c:pt idx="12">
                  <c:v>300415</c:v>
                </c:pt>
                <c:pt idx="13">
                  <c:v>300565</c:v>
                </c:pt>
                <c:pt idx="14">
                  <c:v>300724</c:v>
                </c:pt>
                <c:pt idx="15">
                  <c:v>300770</c:v>
                </c:pt>
                <c:pt idx="16">
                  <c:v>300992</c:v>
                </c:pt>
                <c:pt idx="17">
                  <c:v>301192</c:v>
                </c:pt>
                <c:pt idx="18">
                  <c:v>301348</c:v>
                </c:pt>
                <c:pt idx="19">
                  <c:v>301449</c:v>
                </c:pt>
                <c:pt idx="20">
                  <c:v>301556</c:v>
                </c:pt>
                <c:pt idx="21">
                  <c:v>301705</c:v>
                </c:pt>
                <c:pt idx="22">
                  <c:v>301905</c:v>
                </c:pt>
                <c:pt idx="23">
                  <c:v>302181</c:v>
                </c:pt>
                <c:pt idx="24">
                  <c:v>302346</c:v>
                </c:pt>
                <c:pt idx="25">
                  <c:v>302495</c:v>
                </c:pt>
                <c:pt idx="26">
                  <c:v>302661</c:v>
                </c:pt>
                <c:pt idx="27">
                  <c:v>302828</c:v>
                </c:pt>
                <c:pt idx="28">
                  <c:v>303010</c:v>
                </c:pt>
                <c:pt idx="29">
                  <c:v>303165</c:v>
                </c:pt>
                <c:pt idx="30">
                  <c:v>303355</c:v>
                </c:pt>
                <c:pt idx="31">
                  <c:v>303473</c:v>
                </c:pt>
                <c:pt idx="32">
                  <c:v>303669</c:v>
                </c:pt>
                <c:pt idx="33">
                  <c:v>303960</c:v>
                </c:pt>
                <c:pt idx="34">
                  <c:v>304205</c:v>
                </c:pt>
                <c:pt idx="35">
                  <c:v>304497</c:v>
                </c:pt>
                <c:pt idx="36">
                  <c:v>304839</c:v>
                </c:pt>
                <c:pt idx="37">
                  <c:v>305201</c:v>
                </c:pt>
                <c:pt idx="38">
                  <c:v>305515</c:v>
                </c:pt>
                <c:pt idx="39">
                  <c:v>305841</c:v>
                </c:pt>
                <c:pt idx="40">
                  <c:v>305970</c:v>
                </c:pt>
                <c:pt idx="41">
                  <c:v>306137</c:v>
                </c:pt>
                <c:pt idx="42">
                  <c:v>306339</c:v>
                </c:pt>
                <c:pt idx="43">
                  <c:v>306567</c:v>
                </c:pt>
                <c:pt idx="44">
                  <c:v>306773</c:v>
                </c:pt>
                <c:pt idx="45">
                  <c:v>306936</c:v>
                </c:pt>
                <c:pt idx="46">
                  <c:v>307147</c:v>
                </c:pt>
                <c:pt idx="47">
                  <c:v>307350</c:v>
                </c:pt>
                <c:pt idx="48">
                  <c:v>307486</c:v>
                </c:pt>
                <c:pt idx="49">
                  <c:v>307657</c:v>
                </c:pt>
                <c:pt idx="50">
                  <c:v>307866</c:v>
                </c:pt>
                <c:pt idx="51">
                  <c:v>308200</c:v>
                </c:pt>
                <c:pt idx="52">
                  <c:v>308483</c:v>
                </c:pt>
                <c:pt idx="53">
                  <c:v>308683</c:v>
                </c:pt>
                <c:pt idx="54">
                  <c:v>308953</c:v>
                </c:pt>
                <c:pt idx="55">
                  <c:v>309395</c:v>
                </c:pt>
                <c:pt idx="56">
                  <c:v>309899</c:v>
                </c:pt>
                <c:pt idx="57">
                  <c:v>310257</c:v>
                </c:pt>
                <c:pt idx="58">
                  <c:v>310656</c:v>
                </c:pt>
                <c:pt idx="59">
                  <c:v>310892</c:v>
                </c:pt>
                <c:pt idx="60">
                  <c:v>311255</c:v>
                </c:pt>
                <c:pt idx="61">
                  <c:v>311591</c:v>
                </c:pt>
                <c:pt idx="62">
                  <c:v>311975</c:v>
                </c:pt>
                <c:pt idx="63">
                  <c:v>312390</c:v>
                </c:pt>
                <c:pt idx="64">
                  <c:v>312747</c:v>
                </c:pt>
                <c:pt idx="65">
                  <c:v>313053</c:v>
                </c:pt>
                <c:pt idx="66">
                  <c:v>313281</c:v>
                </c:pt>
                <c:pt idx="67">
                  <c:v>314029</c:v>
                </c:pt>
                <c:pt idx="68">
                  <c:v>314572</c:v>
                </c:pt>
                <c:pt idx="69">
                  <c:v>315034</c:v>
                </c:pt>
                <c:pt idx="70">
                  <c:v>315411</c:v>
                </c:pt>
                <c:pt idx="71">
                  <c:v>315644</c:v>
                </c:pt>
                <c:pt idx="72">
                  <c:v>315865</c:v>
                </c:pt>
                <c:pt idx="73">
                  <c:v>316253</c:v>
                </c:pt>
                <c:pt idx="74">
                  <c:v>316780</c:v>
                </c:pt>
                <c:pt idx="75">
                  <c:v>317102</c:v>
                </c:pt>
                <c:pt idx="76">
                  <c:v>317292</c:v>
                </c:pt>
                <c:pt idx="77">
                  <c:v>317486</c:v>
                </c:pt>
                <c:pt idx="78">
                  <c:v>317716</c:v>
                </c:pt>
                <c:pt idx="79">
                  <c:v>317998</c:v>
                </c:pt>
                <c:pt idx="80">
                  <c:v>318269</c:v>
                </c:pt>
                <c:pt idx="81">
                  <c:v>318459</c:v>
                </c:pt>
                <c:pt idx="82">
                  <c:v>318687</c:v>
                </c:pt>
                <c:pt idx="83">
                  <c:v>318924</c:v>
                </c:pt>
                <c:pt idx="84">
                  <c:v>319168</c:v>
                </c:pt>
                <c:pt idx="85">
                  <c:v>319556</c:v>
                </c:pt>
                <c:pt idx="86">
                  <c:v>319965</c:v>
                </c:pt>
                <c:pt idx="87">
                  <c:v>320324</c:v>
                </c:pt>
                <c:pt idx="88">
                  <c:v>320699</c:v>
                </c:pt>
                <c:pt idx="89">
                  <c:v>321176</c:v>
                </c:pt>
                <c:pt idx="90">
                  <c:v>321681</c:v>
                </c:pt>
                <c:pt idx="91">
                  <c:v>322141</c:v>
                </c:pt>
                <c:pt idx="92">
                  <c:v>322552</c:v>
                </c:pt>
                <c:pt idx="93">
                  <c:v>322845</c:v>
                </c:pt>
                <c:pt idx="94">
                  <c:v>323088</c:v>
                </c:pt>
                <c:pt idx="95">
                  <c:v>323263</c:v>
                </c:pt>
                <c:pt idx="96">
                  <c:v>323388</c:v>
                </c:pt>
                <c:pt idx="97">
                  <c:v>323534</c:v>
                </c:pt>
                <c:pt idx="98">
                  <c:v>323762</c:v>
                </c:pt>
                <c:pt idx="99">
                  <c:v>323956</c:v>
                </c:pt>
                <c:pt idx="100">
                  <c:v>324152</c:v>
                </c:pt>
                <c:pt idx="101">
                  <c:v>324315</c:v>
                </c:pt>
                <c:pt idx="102">
                  <c:v>324484</c:v>
                </c:pt>
                <c:pt idx="103">
                  <c:v>324717</c:v>
                </c:pt>
                <c:pt idx="104">
                  <c:v>324939</c:v>
                </c:pt>
                <c:pt idx="105">
                  <c:v>325110</c:v>
                </c:pt>
                <c:pt idx="106">
                  <c:v>325305</c:v>
                </c:pt>
                <c:pt idx="107">
                  <c:v>325477</c:v>
                </c:pt>
                <c:pt idx="108">
                  <c:v>325666</c:v>
                </c:pt>
                <c:pt idx="109">
                  <c:v>325825</c:v>
                </c:pt>
                <c:pt idx="110">
                  <c:v>326036</c:v>
                </c:pt>
                <c:pt idx="111">
                  <c:v>326391</c:v>
                </c:pt>
                <c:pt idx="112">
                  <c:v>326705</c:v>
                </c:pt>
                <c:pt idx="113">
                  <c:v>326920</c:v>
                </c:pt>
                <c:pt idx="114">
                  <c:v>327012</c:v>
                </c:pt>
                <c:pt idx="115">
                  <c:v>327347</c:v>
                </c:pt>
                <c:pt idx="116">
                  <c:v>327757</c:v>
                </c:pt>
                <c:pt idx="117">
                  <c:v>328170</c:v>
                </c:pt>
                <c:pt idx="118">
                  <c:v>328566</c:v>
                </c:pt>
                <c:pt idx="119">
                  <c:v>328964</c:v>
                </c:pt>
                <c:pt idx="120">
                  <c:v>329449</c:v>
                </c:pt>
                <c:pt idx="121">
                  <c:v>329838</c:v>
                </c:pt>
                <c:pt idx="122">
                  <c:v>330026</c:v>
                </c:pt>
                <c:pt idx="123">
                  <c:v>330269</c:v>
                </c:pt>
                <c:pt idx="124">
                  <c:v>330468</c:v>
                </c:pt>
                <c:pt idx="125">
                  <c:v>330766</c:v>
                </c:pt>
                <c:pt idx="126">
                  <c:v>330984</c:v>
                </c:pt>
                <c:pt idx="127">
                  <c:v>331237</c:v>
                </c:pt>
                <c:pt idx="128">
                  <c:v>331613</c:v>
                </c:pt>
                <c:pt idx="129">
                  <c:v>332099</c:v>
                </c:pt>
                <c:pt idx="130">
                  <c:v>332542</c:v>
                </c:pt>
                <c:pt idx="131">
                  <c:v>333082</c:v>
                </c:pt>
                <c:pt idx="132">
                  <c:v>333568</c:v>
                </c:pt>
                <c:pt idx="133">
                  <c:v>333984</c:v>
                </c:pt>
                <c:pt idx="134">
                  <c:v>334383</c:v>
                </c:pt>
                <c:pt idx="135">
                  <c:v>334847</c:v>
                </c:pt>
                <c:pt idx="136">
                  <c:v>335262</c:v>
                </c:pt>
                <c:pt idx="137">
                  <c:v>335681</c:v>
                </c:pt>
                <c:pt idx="138">
                  <c:v>336280</c:v>
                </c:pt>
                <c:pt idx="139">
                  <c:v>336819</c:v>
                </c:pt>
                <c:pt idx="140">
                  <c:v>337282</c:v>
                </c:pt>
                <c:pt idx="141">
                  <c:v>337627</c:v>
                </c:pt>
                <c:pt idx="142">
                  <c:v>338032</c:v>
                </c:pt>
                <c:pt idx="143">
                  <c:v>338436</c:v>
                </c:pt>
                <c:pt idx="144">
                  <c:v>338819</c:v>
                </c:pt>
                <c:pt idx="145">
                  <c:v>339135</c:v>
                </c:pt>
                <c:pt idx="146">
                  <c:v>339543</c:v>
                </c:pt>
                <c:pt idx="147">
                  <c:v>339909</c:v>
                </c:pt>
                <c:pt idx="148">
                  <c:v>340275</c:v>
                </c:pt>
                <c:pt idx="149">
                  <c:v>340667</c:v>
                </c:pt>
                <c:pt idx="150">
                  <c:v>341007</c:v>
                </c:pt>
                <c:pt idx="151">
                  <c:v>341386</c:v>
                </c:pt>
                <c:pt idx="152">
                  <c:v>341709</c:v>
                </c:pt>
                <c:pt idx="153">
                  <c:v>341992</c:v>
                </c:pt>
                <c:pt idx="154">
                  <c:v>342344</c:v>
                </c:pt>
                <c:pt idx="155">
                  <c:v>342594</c:v>
                </c:pt>
                <c:pt idx="156">
                  <c:v>342865</c:v>
                </c:pt>
                <c:pt idx="157">
                  <c:v>343151</c:v>
                </c:pt>
                <c:pt idx="158">
                  <c:v>343434</c:v>
                </c:pt>
                <c:pt idx="159">
                  <c:v>343720</c:v>
                </c:pt>
                <c:pt idx="160">
                  <c:v>343916</c:v>
                </c:pt>
                <c:pt idx="161">
                  <c:v>344177</c:v>
                </c:pt>
                <c:pt idx="162">
                  <c:v>344509</c:v>
                </c:pt>
                <c:pt idx="163">
                  <c:v>344893</c:v>
                </c:pt>
                <c:pt idx="164">
                  <c:v>345186</c:v>
                </c:pt>
                <c:pt idx="165">
                  <c:v>345457</c:v>
                </c:pt>
                <c:pt idx="166">
                  <c:v>345843</c:v>
                </c:pt>
                <c:pt idx="167">
                  <c:v>346110</c:v>
                </c:pt>
                <c:pt idx="168">
                  <c:v>346454</c:v>
                </c:pt>
                <c:pt idx="169">
                  <c:v>346785</c:v>
                </c:pt>
                <c:pt idx="170">
                  <c:v>347152</c:v>
                </c:pt>
                <c:pt idx="171">
                  <c:v>347418</c:v>
                </c:pt>
                <c:pt idx="172">
                  <c:v>347710</c:v>
                </c:pt>
                <c:pt idx="173">
                  <c:v>348003</c:v>
                </c:pt>
                <c:pt idx="174">
                  <c:v>348275</c:v>
                </c:pt>
                <c:pt idx="175">
                  <c:v>348635</c:v>
                </c:pt>
                <c:pt idx="176">
                  <c:v>348977</c:v>
                </c:pt>
                <c:pt idx="177">
                  <c:v>349194</c:v>
                </c:pt>
                <c:pt idx="178">
                  <c:v>349462</c:v>
                </c:pt>
                <c:pt idx="179">
                  <c:v>349804</c:v>
                </c:pt>
                <c:pt idx="180">
                  <c:v>350152</c:v>
                </c:pt>
                <c:pt idx="181">
                  <c:v>350516</c:v>
                </c:pt>
                <c:pt idx="182">
                  <c:v>350775</c:v>
                </c:pt>
                <c:pt idx="183">
                  <c:v>351113</c:v>
                </c:pt>
                <c:pt idx="184">
                  <c:v>351419</c:v>
                </c:pt>
                <c:pt idx="185">
                  <c:v>351715</c:v>
                </c:pt>
                <c:pt idx="186">
                  <c:v>352106</c:v>
                </c:pt>
                <c:pt idx="187">
                  <c:v>352450</c:v>
                </c:pt>
                <c:pt idx="188">
                  <c:v>352774</c:v>
                </c:pt>
                <c:pt idx="189">
                  <c:v>352974</c:v>
                </c:pt>
                <c:pt idx="190">
                  <c:v>353282</c:v>
                </c:pt>
                <c:pt idx="191">
                  <c:v>353502</c:v>
                </c:pt>
                <c:pt idx="192">
                  <c:v>353763</c:v>
                </c:pt>
                <c:pt idx="193">
                  <c:v>353944</c:v>
                </c:pt>
                <c:pt idx="194">
                  <c:v>354117</c:v>
                </c:pt>
                <c:pt idx="195">
                  <c:v>354249</c:v>
                </c:pt>
                <c:pt idx="196">
                  <c:v>354440</c:v>
                </c:pt>
                <c:pt idx="197">
                  <c:v>354652</c:v>
                </c:pt>
                <c:pt idx="198">
                  <c:v>354851</c:v>
                </c:pt>
                <c:pt idx="199">
                  <c:v>354988</c:v>
                </c:pt>
                <c:pt idx="200">
                  <c:v>355248</c:v>
                </c:pt>
                <c:pt idx="201">
                  <c:v>355454</c:v>
                </c:pt>
                <c:pt idx="202">
                  <c:v>355747</c:v>
                </c:pt>
                <c:pt idx="203">
                  <c:v>356056</c:v>
                </c:pt>
                <c:pt idx="204">
                  <c:v>356244</c:v>
                </c:pt>
                <c:pt idx="205">
                  <c:v>356465</c:v>
                </c:pt>
                <c:pt idx="206">
                  <c:v>356684</c:v>
                </c:pt>
                <c:pt idx="207">
                  <c:v>356877</c:v>
                </c:pt>
                <c:pt idx="208">
                  <c:v>357133</c:v>
                </c:pt>
                <c:pt idx="209">
                  <c:v>357357</c:v>
                </c:pt>
                <c:pt idx="210">
                  <c:v>357561</c:v>
                </c:pt>
                <c:pt idx="214">
                  <c:v>358543</c:v>
                </c:pt>
                <c:pt idx="215">
                  <c:v>358527</c:v>
                </c:pt>
                <c:pt idx="217">
                  <c:v>359104</c:v>
                </c:pt>
                <c:pt idx="218">
                  <c:v>359153</c:v>
                </c:pt>
                <c:pt idx="219">
                  <c:v>360307</c:v>
                </c:pt>
                <c:pt idx="220">
                  <c:v>360605</c:v>
                </c:pt>
                <c:pt idx="221">
                  <c:v>360825</c:v>
                </c:pt>
                <c:pt idx="222">
                  <c:v>361080</c:v>
                </c:pt>
                <c:pt idx="223">
                  <c:v>361331</c:v>
                </c:pt>
                <c:pt idx="224">
                  <c:v>361560</c:v>
                </c:pt>
                <c:pt idx="225">
                  <c:v>361744</c:v>
                </c:pt>
                <c:pt idx="226">
                  <c:v>362080</c:v>
                </c:pt>
                <c:pt idx="227">
                  <c:v>362451</c:v>
                </c:pt>
                <c:pt idx="228">
                  <c:v>362737</c:v>
                </c:pt>
                <c:pt idx="229">
                  <c:v>362995</c:v>
                </c:pt>
                <c:pt idx="230">
                  <c:v>363157</c:v>
                </c:pt>
                <c:pt idx="231">
                  <c:v>363379</c:v>
                </c:pt>
                <c:pt idx="232">
                  <c:v>363653</c:v>
                </c:pt>
                <c:pt idx="233">
                  <c:v>363922</c:v>
                </c:pt>
                <c:pt idx="234">
                  <c:v>364157</c:v>
                </c:pt>
                <c:pt idx="235">
                  <c:v>364334</c:v>
                </c:pt>
                <c:pt idx="236">
                  <c:v>364557</c:v>
                </c:pt>
                <c:pt idx="237">
                  <c:v>364779</c:v>
                </c:pt>
                <c:pt idx="238">
                  <c:v>364961</c:v>
                </c:pt>
                <c:pt idx="239">
                  <c:v>365202</c:v>
                </c:pt>
                <c:pt idx="240">
                  <c:v>365438</c:v>
                </c:pt>
                <c:pt idx="241">
                  <c:v>365654</c:v>
                </c:pt>
                <c:pt idx="242">
                  <c:v>365843</c:v>
                </c:pt>
                <c:pt idx="243">
                  <c:v>366055</c:v>
                </c:pt>
                <c:pt idx="244">
                  <c:v>366358</c:v>
                </c:pt>
                <c:pt idx="245">
                  <c:v>366676</c:v>
                </c:pt>
                <c:pt idx="246">
                  <c:v>367014</c:v>
                </c:pt>
                <c:pt idx="247">
                  <c:v>367476</c:v>
                </c:pt>
                <c:pt idx="248">
                  <c:v>367929</c:v>
                </c:pt>
                <c:pt idx="249">
                  <c:v>368247</c:v>
                </c:pt>
                <c:pt idx="250">
                  <c:v>368580</c:v>
                </c:pt>
                <c:pt idx="251">
                  <c:v>368809</c:v>
                </c:pt>
                <c:pt idx="252">
                  <c:v>369132</c:v>
                </c:pt>
                <c:pt idx="253">
                  <c:v>369503</c:v>
                </c:pt>
                <c:pt idx="254">
                  <c:v>369810</c:v>
                </c:pt>
                <c:pt idx="255">
                  <c:v>370070</c:v>
                </c:pt>
                <c:pt idx="256">
                  <c:v>370315</c:v>
                </c:pt>
                <c:pt idx="257">
                  <c:v>370512</c:v>
                </c:pt>
                <c:pt idx="258">
                  <c:v>370738</c:v>
                </c:pt>
                <c:pt idx="259">
                  <c:v>371004</c:v>
                </c:pt>
                <c:pt idx="260">
                  <c:v>371306</c:v>
                </c:pt>
                <c:pt idx="261">
                  <c:v>371604</c:v>
                </c:pt>
                <c:pt idx="262">
                  <c:v>371898</c:v>
                </c:pt>
                <c:pt idx="263">
                  <c:v>372236</c:v>
                </c:pt>
                <c:pt idx="264">
                  <c:v>372506</c:v>
                </c:pt>
                <c:pt idx="265">
                  <c:v>372775</c:v>
                </c:pt>
                <c:pt idx="266">
                  <c:v>373073</c:v>
                </c:pt>
                <c:pt idx="267">
                  <c:v>373424</c:v>
                </c:pt>
                <c:pt idx="268">
                  <c:v>374052</c:v>
                </c:pt>
                <c:pt idx="269">
                  <c:v>384263</c:v>
                </c:pt>
                <c:pt idx="270">
                  <c:v>384720</c:v>
                </c:pt>
                <c:pt idx="271">
                  <c:v>385165</c:v>
                </c:pt>
                <c:pt idx="272">
                  <c:v>385676</c:v>
                </c:pt>
                <c:pt idx="273">
                  <c:v>386042</c:v>
                </c:pt>
                <c:pt idx="274">
                  <c:v>386384</c:v>
                </c:pt>
                <c:pt idx="275">
                  <c:v>386813</c:v>
                </c:pt>
                <c:pt idx="276">
                  <c:v>387144</c:v>
                </c:pt>
                <c:pt idx="277">
                  <c:v>387552</c:v>
                </c:pt>
                <c:pt idx="278">
                  <c:v>387932</c:v>
                </c:pt>
                <c:pt idx="279">
                  <c:v>388354</c:v>
                </c:pt>
                <c:pt idx="280">
                  <c:v>388750</c:v>
                </c:pt>
                <c:pt idx="281">
                  <c:v>389153</c:v>
                </c:pt>
                <c:pt idx="282">
                  <c:v>389662</c:v>
                </c:pt>
                <c:pt idx="283">
                  <c:v>390274</c:v>
                </c:pt>
                <c:pt idx="284">
                  <c:v>390737</c:v>
                </c:pt>
                <c:pt idx="285">
                  <c:v>391064</c:v>
                </c:pt>
                <c:pt idx="286">
                  <c:v>391617</c:v>
                </c:pt>
                <c:pt idx="287">
                  <c:v>392238</c:v>
                </c:pt>
                <c:pt idx="288">
                  <c:v>392462</c:v>
                </c:pt>
                <c:pt idx="289">
                  <c:v>392986</c:v>
                </c:pt>
                <c:pt idx="290">
                  <c:v>393376</c:v>
                </c:pt>
                <c:pt idx="291">
                  <c:v>394034</c:v>
                </c:pt>
                <c:pt idx="292">
                  <c:v>394471</c:v>
                </c:pt>
                <c:pt idx="293">
                  <c:v>394538</c:v>
                </c:pt>
                <c:pt idx="294">
                  <c:v>394917</c:v>
                </c:pt>
                <c:pt idx="295">
                  <c:v>395294</c:v>
                </c:pt>
                <c:pt idx="296">
                  <c:v>395729</c:v>
                </c:pt>
                <c:pt idx="297">
                  <c:v>396091</c:v>
                </c:pt>
                <c:pt idx="298">
                  <c:v>396445</c:v>
                </c:pt>
                <c:pt idx="299">
                  <c:v>396831</c:v>
                </c:pt>
                <c:pt idx="300">
                  <c:v>397255</c:v>
                </c:pt>
                <c:pt idx="301">
                  <c:v>397430</c:v>
                </c:pt>
                <c:pt idx="302">
                  <c:v>398023</c:v>
                </c:pt>
                <c:pt idx="303">
                  <c:v>398415</c:v>
                </c:pt>
                <c:pt idx="304">
                  <c:v>398766</c:v>
                </c:pt>
                <c:pt idx="305">
                  <c:v>399213</c:v>
                </c:pt>
                <c:pt idx="306">
                  <c:v>399623</c:v>
                </c:pt>
                <c:pt idx="307">
                  <c:v>400017</c:v>
                </c:pt>
                <c:pt idx="308">
                  <c:v>400485</c:v>
                </c:pt>
                <c:pt idx="309">
                  <c:v>400969</c:v>
                </c:pt>
                <c:pt idx="310">
                  <c:v>401407</c:v>
                </c:pt>
                <c:pt idx="311">
                  <c:v>401858</c:v>
                </c:pt>
                <c:pt idx="312">
                  <c:v>402352</c:v>
                </c:pt>
                <c:pt idx="313">
                  <c:v>402761</c:v>
                </c:pt>
                <c:pt idx="314">
                  <c:v>403221</c:v>
                </c:pt>
                <c:pt idx="315">
                  <c:v>403457</c:v>
                </c:pt>
                <c:pt idx="316">
                  <c:v>404153</c:v>
                </c:pt>
                <c:pt idx="317">
                  <c:v>404695</c:v>
                </c:pt>
                <c:pt idx="318">
                  <c:v>405103</c:v>
                </c:pt>
                <c:pt idx="319">
                  <c:v>405573</c:v>
                </c:pt>
                <c:pt idx="320">
                  <c:v>405941</c:v>
                </c:pt>
                <c:pt idx="321">
                  <c:v>406267</c:v>
                </c:pt>
                <c:pt idx="322">
                  <c:v>406715</c:v>
                </c:pt>
                <c:pt idx="323">
                  <c:v>407259</c:v>
                </c:pt>
                <c:pt idx="324">
                  <c:v>407672</c:v>
                </c:pt>
                <c:pt idx="325">
                  <c:v>408143</c:v>
                </c:pt>
                <c:pt idx="326">
                  <c:v>408658</c:v>
                </c:pt>
                <c:pt idx="327">
                  <c:v>409108</c:v>
                </c:pt>
                <c:pt idx="328">
                  <c:v>409415</c:v>
                </c:pt>
                <c:pt idx="329">
                  <c:v>410036</c:v>
                </c:pt>
                <c:pt idx="330">
                  <c:v>410472</c:v>
                </c:pt>
                <c:pt idx="331">
                  <c:v>411107</c:v>
                </c:pt>
                <c:pt idx="332">
                  <c:v>411666</c:v>
                </c:pt>
                <c:pt idx="333">
                  <c:v>412268</c:v>
                </c:pt>
                <c:pt idx="334">
                  <c:v>412772</c:v>
                </c:pt>
                <c:pt idx="335">
                  <c:v>413285</c:v>
                </c:pt>
                <c:pt idx="336">
                  <c:v>413798</c:v>
                </c:pt>
                <c:pt idx="337">
                  <c:v>414411</c:v>
                </c:pt>
                <c:pt idx="338">
                  <c:v>414946</c:v>
                </c:pt>
                <c:pt idx="339">
                  <c:v>415576</c:v>
                </c:pt>
                <c:pt idx="340">
                  <c:v>416151</c:v>
                </c:pt>
                <c:pt idx="341">
                  <c:v>416715</c:v>
                </c:pt>
                <c:pt idx="342">
                  <c:v>417410</c:v>
                </c:pt>
                <c:pt idx="343">
                  <c:v>418107</c:v>
                </c:pt>
                <c:pt idx="344">
                  <c:v>418738</c:v>
                </c:pt>
                <c:pt idx="345">
                  <c:v>419403</c:v>
                </c:pt>
                <c:pt idx="346">
                  <c:v>420220</c:v>
                </c:pt>
                <c:pt idx="347">
                  <c:v>421052</c:v>
                </c:pt>
                <c:pt idx="348">
                  <c:v>421743</c:v>
                </c:pt>
                <c:pt idx="349">
                  <c:v>422348</c:v>
                </c:pt>
                <c:pt idx="350">
                  <c:v>423024</c:v>
                </c:pt>
                <c:pt idx="351">
                  <c:v>424022</c:v>
                </c:pt>
                <c:pt idx="352">
                  <c:v>425064</c:v>
                </c:pt>
                <c:pt idx="353">
                  <c:v>425735</c:v>
                </c:pt>
                <c:pt idx="354">
                  <c:v>426460</c:v>
                </c:pt>
                <c:pt idx="355">
                  <c:v>427180</c:v>
                </c:pt>
                <c:pt idx="356">
                  <c:v>427753</c:v>
                </c:pt>
                <c:pt idx="357">
                  <c:v>428137</c:v>
                </c:pt>
                <c:pt idx="358">
                  <c:v>428746</c:v>
                </c:pt>
                <c:pt idx="359">
                  <c:v>429204</c:v>
                </c:pt>
                <c:pt idx="360">
                  <c:v>429619</c:v>
                </c:pt>
                <c:pt idx="361">
                  <c:v>434255</c:v>
                </c:pt>
                <c:pt idx="362">
                  <c:v>434674</c:v>
                </c:pt>
                <c:pt idx="363">
                  <c:v>435138</c:v>
                </c:pt>
                <c:pt idx="364">
                  <c:v>435726</c:v>
                </c:pt>
                <c:pt idx="365">
                  <c:v>436348</c:v>
                </c:pt>
                <c:pt idx="366">
                  <c:v>436846</c:v>
                </c:pt>
                <c:pt idx="367">
                  <c:v>437382</c:v>
                </c:pt>
                <c:pt idx="368">
                  <c:v>437998</c:v>
                </c:pt>
                <c:pt idx="369">
                  <c:v>438639</c:v>
                </c:pt>
                <c:pt idx="370">
                  <c:v>439272</c:v>
                </c:pt>
                <c:pt idx="371">
                  <c:v>439821</c:v>
                </c:pt>
                <c:pt idx="372">
                  <c:v>440487</c:v>
                </c:pt>
                <c:pt idx="373">
                  <c:v>441251</c:v>
                </c:pt>
                <c:pt idx="374">
                  <c:v>441954</c:v>
                </c:pt>
                <c:pt idx="375">
                  <c:v>442647</c:v>
                </c:pt>
                <c:pt idx="376">
                  <c:v>443338</c:v>
                </c:pt>
                <c:pt idx="377">
                  <c:v>443948</c:v>
                </c:pt>
                <c:pt idx="378">
                  <c:v>444990</c:v>
                </c:pt>
                <c:pt idx="379">
                  <c:v>445514</c:v>
                </c:pt>
                <c:pt idx="380">
                  <c:v>446022</c:v>
                </c:pt>
              </c:numCache>
            </c:numRef>
          </c:val>
          <c:smooth val="0"/>
          <c:extLst>
            <c:ext xmlns:c16="http://schemas.microsoft.com/office/drawing/2014/chart" uri="{C3380CC4-5D6E-409C-BE32-E72D297353CC}">
              <c16:uniqueId val="{00000005-DA29-43EB-96F0-EC4E41213FD8}"/>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DA29-43EB-96F0-EC4E41213FD8}"/>
            </c:ext>
          </c:extLst>
        </c:ser>
        <c:dLbls>
          <c:showLegendKey val="0"/>
          <c:showVal val="0"/>
          <c:showCatName val="0"/>
          <c:showSerName val="0"/>
          <c:showPercent val="0"/>
          <c:showBubbleSize val="0"/>
        </c:dLbls>
        <c:smooth val="0"/>
        <c:axId val="354516880"/>
        <c:axId val="354520816"/>
      </c:lineChart>
      <c:dateAx>
        <c:axId val="35451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0816"/>
        <c:crosses val="autoZero"/>
        <c:auto val="1"/>
        <c:lblOffset val="100"/>
        <c:baseTimeUnit val="days"/>
      </c:dateAx>
      <c:valAx>
        <c:axId val="35452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1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1</c:v>
                </c:pt>
                <c:pt idx="2">
                  <c:v>0</c:v>
                </c:pt>
                <c:pt idx="3">
                  <c:v>0</c:v>
                </c:pt>
                <c:pt idx="4">
                  <c:v>0</c:v>
                </c:pt>
                <c:pt idx="5">
                  <c:v>1</c:v>
                </c:pt>
                <c:pt idx="6">
                  <c:v>1</c:v>
                </c:pt>
                <c:pt idx="7">
                  <c:v>1</c:v>
                </c:pt>
                <c:pt idx="8">
                  <c:v>2</c:v>
                </c:pt>
                <c:pt idx="9">
                  <c:v>1</c:v>
                </c:pt>
                <c:pt idx="10">
                  <c:v>2</c:v>
                </c:pt>
                <c:pt idx="11">
                  <c:v>1</c:v>
                </c:pt>
                <c:pt idx="12">
                  <c:v>2</c:v>
                </c:pt>
                <c:pt idx="13">
                  <c:v>0</c:v>
                </c:pt>
                <c:pt idx="14">
                  <c:v>2</c:v>
                </c:pt>
                <c:pt idx="15">
                  <c:v>1</c:v>
                </c:pt>
                <c:pt idx="16">
                  <c:v>2</c:v>
                </c:pt>
                <c:pt idx="17">
                  <c:v>2</c:v>
                </c:pt>
                <c:pt idx="18">
                  <c:v>0</c:v>
                </c:pt>
                <c:pt idx="19">
                  <c:v>0</c:v>
                </c:pt>
                <c:pt idx="20">
                  <c:v>1</c:v>
                </c:pt>
                <c:pt idx="21">
                  <c:v>3</c:v>
                </c:pt>
                <c:pt idx="22">
                  <c:v>0</c:v>
                </c:pt>
                <c:pt idx="23">
                  <c:v>0</c:v>
                </c:pt>
                <c:pt idx="24">
                  <c:v>1</c:v>
                </c:pt>
                <c:pt idx="25">
                  <c:v>2</c:v>
                </c:pt>
                <c:pt idx="26">
                  <c:v>0</c:v>
                </c:pt>
                <c:pt idx="27">
                  <c:v>2</c:v>
                </c:pt>
                <c:pt idx="28">
                  <c:v>1</c:v>
                </c:pt>
                <c:pt idx="29">
                  <c:v>0</c:v>
                </c:pt>
                <c:pt idx="30">
                  <c:v>0</c:v>
                </c:pt>
                <c:pt idx="31">
                  <c:v>1</c:v>
                </c:pt>
                <c:pt idx="32">
                  <c:v>1</c:v>
                </c:pt>
                <c:pt idx="33">
                  <c:v>1</c:v>
                </c:pt>
                <c:pt idx="34">
                  <c:v>1</c:v>
                </c:pt>
                <c:pt idx="35">
                  <c:v>2</c:v>
                </c:pt>
                <c:pt idx="36">
                  <c:v>1</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1</c:v>
                </c:pt>
                <c:pt idx="54">
                  <c:v>1</c:v>
                </c:pt>
                <c:pt idx="55">
                  <c:v>1</c:v>
                </c:pt>
                <c:pt idx="56">
                  <c:v>1</c:v>
                </c:pt>
                <c:pt idx="57">
                  <c:v>0</c:v>
                </c:pt>
                <c:pt idx="58">
                  <c:v>0</c:v>
                </c:pt>
                <c:pt idx="59">
                  <c:v>1</c:v>
                </c:pt>
                <c:pt idx="60">
                  <c:v>1</c:v>
                </c:pt>
                <c:pt idx="61">
                  <c:v>1</c:v>
                </c:pt>
                <c:pt idx="62">
                  <c:v>1</c:v>
                </c:pt>
                <c:pt idx="63">
                  <c:v>1</c:v>
                </c:pt>
                <c:pt idx="64">
                  <c:v>0</c:v>
                </c:pt>
                <c:pt idx="65">
                  <c:v>0</c:v>
                </c:pt>
                <c:pt idx="66">
                  <c:v>1</c:v>
                </c:pt>
                <c:pt idx="67">
                  <c:v>1</c:v>
                </c:pt>
                <c:pt idx="68">
                  <c:v>1</c:v>
                </c:pt>
                <c:pt idx="69">
                  <c:v>2</c:v>
                </c:pt>
                <c:pt idx="70">
                  <c:v>1</c:v>
                </c:pt>
                <c:pt idx="71">
                  <c:v>1</c:v>
                </c:pt>
                <c:pt idx="72">
                  <c:v>0</c:v>
                </c:pt>
                <c:pt idx="73">
                  <c:v>1</c:v>
                </c:pt>
                <c:pt idx="74">
                  <c:v>1</c:v>
                </c:pt>
                <c:pt idx="75">
                  <c:v>1</c:v>
                </c:pt>
                <c:pt idx="76">
                  <c:v>1</c:v>
                </c:pt>
                <c:pt idx="77">
                  <c:v>1</c:v>
                </c:pt>
                <c:pt idx="78">
                  <c:v>0</c:v>
                </c:pt>
                <c:pt idx="79">
                  <c:v>0</c:v>
                </c:pt>
                <c:pt idx="80">
                  <c:v>0</c:v>
                </c:pt>
                <c:pt idx="81">
                  <c:v>1</c:v>
                </c:pt>
                <c:pt idx="82">
                  <c:v>1</c:v>
                </c:pt>
                <c:pt idx="83">
                  <c:v>1</c:v>
                </c:pt>
                <c:pt idx="84">
                  <c:v>1</c:v>
                </c:pt>
                <c:pt idx="85">
                  <c:v>0</c:v>
                </c:pt>
                <c:pt idx="86">
                  <c:v>0</c:v>
                </c:pt>
                <c:pt idx="87">
                  <c:v>1</c:v>
                </c:pt>
                <c:pt idx="88">
                  <c:v>1</c:v>
                </c:pt>
                <c:pt idx="89">
                  <c:v>1</c:v>
                </c:pt>
                <c:pt idx="90">
                  <c:v>1</c:v>
                </c:pt>
                <c:pt idx="91">
                  <c:v>1</c:v>
                </c:pt>
                <c:pt idx="92">
                  <c:v>0</c:v>
                </c:pt>
                <c:pt idx="93">
                  <c:v>0</c:v>
                </c:pt>
                <c:pt idx="94">
                  <c:v>1</c:v>
                </c:pt>
                <c:pt idx="95">
                  <c:v>1</c:v>
                </c:pt>
                <c:pt idx="96">
                  <c:v>1</c:v>
                </c:pt>
                <c:pt idx="97">
                  <c:v>1</c:v>
                </c:pt>
                <c:pt idx="98">
                  <c:v>1</c:v>
                </c:pt>
                <c:pt idx="99">
                  <c:v>0</c:v>
                </c:pt>
                <c:pt idx="100">
                  <c:v>2</c:v>
                </c:pt>
                <c:pt idx="101">
                  <c:v>1</c:v>
                </c:pt>
                <c:pt idx="102">
                  <c:v>1</c:v>
                </c:pt>
                <c:pt idx="103">
                  <c:v>2</c:v>
                </c:pt>
                <c:pt idx="104">
                  <c:v>1</c:v>
                </c:pt>
                <c:pt idx="105">
                  <c:v>1</c:v>
                </c:pt>
                <c:pt idx="106">
                  <c:v>1</c:v>
                </c:pt>
                <c:pt idx="107">
                  <c:v>1</c:v>
                </c:pt>
                <c:pt idx="108">
                  <c:v>1</c:v>
                </c:pt>
                <c:pt idx="109">
                  <c:v>0</c:v>
                </c:pt>
                <c:pt idx="110">
                  <c:v>2</c:v>
                </c:pt>
                <c:pt idx="111">
                  <c:v>1</c:v>
                </c:pt>
                <c:pt idx="112">
                  <c:v>2</c:v>
                </c:pt>
                <c:pt idx="113">
                  <c:v>1</c:v>
                </c:pt>
                <c:pt idx="114">
                  <c:v>1</c:v>
                </c:pt>
                <c:pt idx="115">
                  <c:v>1</c:v>
                </c:pt>
                <c:pt idx="116">
                  <c:v>0</c:v>
                </c:pt>
                <c:pt idx="117">
                  <c:v>1</c:v>
                </c:pt>
                <c:pt idx="118">
                  <c:v>1</c:v>
                </c:pt>
                <c:pt idx="119">
                  <c:v>1</c:v>
                </c:pt>
                <c:pt idx="120">
                  <c:v>1</c:v>
                </c:pt>
                <c:pt idx="121">
                  <c:v>1</c:v>
                </c:pt>
                <c:pt idx="122">
                  <c:v>1</c:v>
                </c:pt>
                <c:pt idx="123">
                  <c:v>0</c:v>
                </c:pt>
                <c:pt idx="124">
                  <c:v>0</c:v>
                </c:pt>
                <c:pt idx="125">
                  <c:v>1</c:v>
                </c:pt>
                <c:pt idx="126">
                  <c:v>1</c:v>
                </c:pt>
                <c:pt idx="127">
                  <c:v>1</c:v>
                </c:pt>
                <c:pt idx="128">
                  <c:v>0</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0</c:v>
                </c:pt>
                <c:pt idx="143">
                  <c:v>1</c:v>
                </c:pt>
                <c:pt idx="144">
                  <c:v>1</c:v>
                </c:pt>
                <c:pt idx="145">
                  <c:v>1</c:v>
                </c:pt>
                <c:pt idx="146">
                  <c:v>1</c:v>
                </c:pt>
                <c:pt idx="147">
                  <c:v>1</c:v>
                </c:pt>
                <c:pt idx="148">
                  <c:v>1</c:v>
                </c:pt>
                <c:pt idx="149">
                  <c:v>0</c:v>
                </c:pt>
                <c:pt idx="150">
                  <c:v>1</c:v>
                </c:pt>
                <c:pt idx="151">
                  <c:v>1</c:v>
                </c:pt>
                <c:pt idx="152">
                  <c:v>1</c:v>
                </c:pt>
                <c:pt idx="153">
                  <c:v>1</c:v>
                </c:pt>
                <c:pt idx="154">
                  <c:v>1</c:v>
                </c:pt>
                <c:pt idx="155">
                  <c:v>1</c:v>
                </c:pt>
                <c:pt idx="156">
                  <c:v>0</c:v>
                </c:pt>
                <c:pt idx="157">
                  <c:v>1</c:v>
                </c:pt>
                <c:pt idx="158">
                  <c:v>1</c:v>
                </c:pt>
                <c:pt idx="159">
                  <c:v>1</c:v>
                </c:pt>
                <c:pt idx="160">
                  <c:v>1</c:v>
                </c:pt>
                <c:pt idx="161">
                  <c:v>1</c:v>
                </c:pt>
                <c:pt idx="162">
                  <c:v>1</c:v>
                </c:pt>
                <c:pt idx="163">
                  <c:v>0</c:v>
                </c:pt>
                <c:pt idx="164">
                  <c:v>1</c:v>
                </c:pt>
                <c:pt idx="165">
                  <c:v>1</c:v>
                </c:pt>
                <c:pt idx="166">
                  <c:v>1</c:v>
                </c:pt>
                <c:pt idx="167">
                  <c:v>1</c:v>
                </c:pt>
                <c:pt idx="168">
                  <c:v>1</c:v>
                </c:pt>
                <c:pt idx="169">
                  <c:v>0</c:v>
                </c:pt>
                <c:pt idx="170">
                  <c:v>0</c:v>
                </c:pt>
                <c:pt idx="171">
                  <c:v>1</c:v>
                </c:pt>
                <c:pt idx="172">
                  <c:v>1</c:v>
                </c:pt>
                <c:pt idx="173">
                  <c:v>1</c:v>
                </c:pt>
                <c:pt idx="174">
                  <c:v>1</c:v>
                </c:pt>
                <c:pt idx="175">
                  <c:v>3</c:v>
                </c:pt>
                <c:pt idx="176">
                  <c:v>1</c:v>
                </c:pt>
                <c:pt idx="177">
                  <c:v>1</c:v>
                </c:pt>
                <c:pt idx="178">
                  <c:v>1</c:v>
                </c:pt>
                <c:pt idx="179">
                  <c:v>1</c:v>
                </c:pt>
                <c:pt idx="180">
                  <c:v>1</c:v>
                </c:pt>
                <c:pt idx="181">
                  <c:v>1</c:v>
                </c:pt>
                <c:pt idx="182">
                  <c:v>3</c:v>
                </c:pt>
                <c:pt idx="183">
                  <c:v>1</c:v>
                </c:pt>
                <c:pt idx="184">
                  <c:v>2</c:v>
                </c:pt>
                <c:pt idx="185">
                  <c:v>1</c:v>
                </c:pt>
                <c:pt idx="186">
                  <c:v>1</c:v>
                </c:pt>
                <c:pt idx="187">
                  <c:v>1</c:v>
                </c:pt>
                <c:pt idx="188">
                  <c:v>1</c:v>
                </c:pt>
                <c:pt idx="189">
                  <c:v>1</c:v>
                </c:pt>
                <c:pt idx="190">
                  <c:v>1</c:v>
                </c:pt>
                <c:pt idx="191">
                  <c:v>1</c:v>
                </c:pt>
                <c:pt idx="192">
                  <c:v>1</c:v>
                </c:pt>
                <c:pt idx="193">
                  <c:v>1</c:v>
                </c:pt>
                <c:pt idx="194">
                  <c:v>1</c:v>
                </c:pt>
                <c:pt idx="195">
                  <c:v>0</c:v>
                </c:pt>
                <c:pt idx="196">
                  <c:v>1</c:v>
                </c:pt>
                <c:pt idx="197">
                  <c:v>0</c:v>
                </c:pt>
                <c:pt idx="198">
                  <c:v>0</c:v>
                </c:pt>
                <c:pt idx="199">
                  <c:v>2</c:v>
                </c:pt>
                <c:pt idx="200">
                  <c:v>1</c:v>
                </c:pt>
                <c:pt idx="201">
                  <c:v>1</c:v>
                </c:pt>
                <c:pt idx="202">
                  <c:v>1</c:v>
                </c:pt>
                <c:pt idx="203">
                  <c:v>3</c:v>
                </c:pt>
                <c:pt idx="204">
                  <c:v>1</c:v>
                </c:pt>
                <c:pt idx="205">
                  <c:v>0</c:v>
                </c:pt>
                <c:pt idx="206">
                  <c:v>1</c:v>
                </c:pt>
                <c:pt idx="207">
                  <c:v>1</c:v>
                </c:pt>
                <c:pt idx="208">
                  <c:v>1</c:v>
                </c:pt>
                <c:pt idx="209">
                  <c:v>1</c:v>
                </c:pt>
                <c:pt idx="210">
                  <c:v>1</c:v>
                </c:pt>
                <c:pt idx="211">
                  <c:v>1</c:v>
                </c:pt>
                <c:pt idx="212">
                  <c:v>1</c:v>
                </c:pt>
                <c:pt idx="213">
                  <c:v>1</c:v>
                </c:pt>
                <c:pt idx="214">
                  <c:v>1</c:v>
                </c:pt>
                <c:pt idx="215">
                  <c:v>1</c:v>
                </c:pt>
                <c:pt idx="216">
                  <c:v>1</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2</c:v>
                </c:pt>
                <c:pt idx="232">
                  <c:v>0</c:v>
                </c:pt>
                <c:pt idx="233">
                  <c:v>0</c:v>
                </c:pt>
                <c:pt idx="234">
                  <c:v>1</c:v>
                </c:pt>
                <c:pt idx="235">
                  <c:v>2</c:v>
                </c:pt>
                <c:pt idx="236">
                  <c:v>2</c:v>
                </c:pt>
                <c:pt idx="237">
                  <c:v>3</c:v>
                </c:pt>
                <c:pt idx="238">
                  <c:v>1</c:v>
                </c:pt>
                <c:pt idx="239">
                  <c:v>0</c:v>
                </c:pt>
                <c:pt idx="240">
                  <c:v>1</c:v>
                </c:pt>
                <c:pt idx="241">
                  <c:v>0</c:v>
                </c:pt>
                <c:pt idx="242">
                  <c:v>0</c:v>
                </c:pt>
                <c:pt idx="243">
                  <c:v>2</c:v>
                </c:pt>
                <c:pt idx="244">
                  <c:v>1</c:v>
                </c:pt>
                <c:pt idx="245">
                  <c:v>2</c:v>
                </c:pt>
                <c:pt idx="246">
                  <c:v>0</c:v>
                </c:pt>
                <c:pt idx="247">
                  <c:v>1</c:v>
                </c:pt>
                <c:pt idx="248">
                  <c:v>2</c:v>
                </c:pt>
                <c:pt idx="249">
                  <c:v>2</c:v>
                </c:pt>
                <c:pt idx="250">
                  <c:v>2</c:v>
                </c:pt>
                <c:pt idx="251">
                  <c:v>2</c:v>
                </c:pt>
                <c:pt idx="252">
                  <c:v>2</c:v>
                </c:pt>
                <c:pt idx="253">
                  <c:v>1</c:v>
                </c:pt>
                <c:pt idx="254">
                  <c:v>1</c:v>
                </c:pt>
                <c:pt idx="255">
                  <c:v>2</c:v>
                </c:pt>
                <c:pt idx="256">
                  <c:v>3</c:v>
                </c:pt>
                <c:pt idx="257">
                  <c:v>2</c:v>
                </c:pt>
                <c:pt idx="258">
                  <c:v>2</c:v>
                </c:pt>
                <c:pt idx="259">
                  <c:v>2</c:v>
                </c:pt>
                <c:pt idx="260">
                  <c:v>0</c:v>
                </c:pt>
                <c:pt idx="261">
                  <c:v>0</c:v>
                </c:pt>
                <c:pt idx="262">
                  <c:v>1</c:v>
                </c:pt>
                <c:pt idx="263">
                  <c:v>2</c:v>
                </c:pt>
                <c:pt idx="264">
                  <c:v>2</c:v>
                </c:pt>
                <c:pt idx="265">
                  <c:v>1</c:v>
                </c:pt>
                <c:pt idx="266">
                  <c:v>0</c:v>
                </c:pt>
                <c:pt idx="267">
                  <c:v>6</c:v>
                </c:pt>
                <c:pt idx="268">
                  <c:v>2</c:v>
                </c:pt>
                <c:pt idx="269">
                  <c:v>2</c:v>
                </c:pt>
                <c:pt idx="270">
                  <c:v>2</c:v>
                </c:pt>
                <c:pt idx="271">
                  <c:v>4</c:v>
                </c:pt>
                <c:pt idx="272">
                  <c:v>1</c:v>
                </c:pt>
                <c:pt idx="273">
                  <c:v>1</c:v>
                </c:pt>
                <c:pt idx="274">
                  <c:v>0</c:v>
                </c:pt>
                <c:pt idx="275">
                  <c:v>0</c:v>
                </c:pt>
                <c:pt idx="276">
                  <c:v>2</c:v>
                </c:pt>
                <c:pt idx="277">
                  <c:v>5</c:v>
                </c:pt>
                <c:pt idx="278">
                  <c:v>1</c:v>
                </c:pt>
                <c:pt idx="279">
                  <c:v>2</c:v>
                </c:pt>
                <c:pt idx="280">
                  <c:v>2</c:v>
                </c:pt>
                <c:pt idx="281">
                  <c:v>0</c:v>
                </c:pt>
                <c:pt idx="282">
                  <c:v>0</c:v>
                </c:pt>
                <c:pt idx="283">
                  <c:v>2</c:v>
                </c:pt>
                <c:pt idx="284">
                  <c:v>1</c:v>
                </c:pt>
                <c:pt idx="285">
                  <c:v>2</c:v>
                </c:pt>
                <c:pt idx="286">
                  <c:v>1</c:v>
                </c:pt>
                <c:pt idx="287">
                  <c:v>2</c:v>
                </c:pt>
                <c:pt idx="288">
                  <c:v>0</c:v>
                </c:pt>
                <c:pt idx="289">
                  <c:v>0</c:v>
                </c:pt>
                <c:pt idx="290">
                  <c:v>2</c:v>
                </c:pt>
                <c:pt idx="291">
                  <c:v>2</c:v>
                </c:pt>
                <c:pt idx="292">
                  <c:v>2</c:v>
                </c:pt>
                <c:pt idx="293">
                  <c:v>1</c:v>
                </c:pt>
                <c:pt idx="294">
                  <c:v>2</c:v>
                </c:pt>
                <c:pt idx="295">
                  <c:v>1</c:v>
                </c:pt>
                <c:pt idx="296">
                  <c:v>1</c:v>
                </c:pt>
                <c:pt idx="297">
                  <c:v>2</c:v>
                </c:pt>
                <c:pt idx="298">
                  <c:v>1</c:v>
                </c:pt>
                <c:pt idx="299">
                  <c:v>2</c:v>
                </c:pt>
                <c:pt idx="300">
                  <c:v>1</c:v>
                </c:pt>
                <c:pt idx="301">
                  <c:v>2</c:v>
                </c:pt>
                <c:pt idx="302">
                  <c:v>0</c:v>
                </c:pt>
                <c:pt idx="303">
                  <c:v>1</c:v>
                </c:pt>
                <c:pt idx="304">
                  <c:v>2</c:v>
                </c:pt>
                <c:pt idx="305">
                  <c:v>1</c:v>
                </c:pt>
                <c:pt idx="306">
                  <c:v>1</c:v>
                </c:pt>
                <c:pt idx="307">
                  <c:v>3</c:v>
                </c:pt>
                <c:pt idx="308">
                  <c:v>2</c:v>
                </c:pt>
                <c:pt idx="309">
                  <c:v>1</c:v>
                </c:pt>
                <c:pt idx="310">
                  <c:v>0</c:v>
                </c:pt>
                <c:pt idx="311">
                  <c:v>2</c:v>
                </c:pt>
                <c:pt idx="312">
                  <c:v>1</c:v>
                </c:pt>
                <c:pt idx="313">
                  <c:v>1</c:v>
                </c:pt>
                <c:pt idx="314">
                  <c:v>2</c:v>
                </c:pt>
                <c:pt idx="315">
                  <c:v>2</c:v>
                </c:pt>
                <c:pt idx="316">
                  <c:v>1</c:v>
                </c:pt>
                <c:pt idx="317">
                  <c:v>0</c:v>
                </c:pt>
                <c:pt idx="318">
                  <c:v>2</c:v>
                </c:pt>
                <c:pt idx="319">
                  <c:v>1</c:v>
                </c:pt>
                <c:pt idx="320">
                  <c:v>2</c:v>
                </c:pt>
                <c:pt idx="321">
                  <c:v>1</c:v>
                </c:pt>
                <c:pt idx="322">
                  <c:v>1</c:v>
                </c:pt>
                <c:pt idx="323">
                  <c:v>0</c:v>
                </c:pt>
                <c:pt idx="324">
                  <c:v>0</c:v>
                </c:pt>
                <c:pt idx="325">
                  <c:v>2</c:v>
                </c:pt>
                <c:pt idx="326">
                  <c:v>1</c:v>
                </c:pt>
                <c:pt idx="327">
                  <c:v>2</c:v>
                </c:pt>
                <c:pt idx="328">
                  <c:v>1</c:v>
                </c:pt>
                <c:pt idx="329">
                  <c:v>2</c:v>
                </c:pt>
                <c:pt idx="330">
                  <c:v>0</c:v>
                </c:pt>
                <c:pt idx="331">
                  <c:v>0</c:v>
                </c:pt>
                <c:pt idx="332">
                  <c:v>1</c:v>
                </c:pt>
                <c:pt idx="333">
                  <c:v>1</c:v>
                </c:pt>
                <c:pt idx="334">
                  <c:v>2</c:v>
                </c:pt>
                <c:pt idx="335">
                  <c:v>1</c:v>
                </c:pt>
                <c:pt idx="336">
                  <c:v>2</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2</c:v>
                </c:pt>
                <c:pt idx="354">
                  <c:v>1</c:v>
                </c:pt>
                <c:pt idx="355">
                  <c:v>1</c:v>
                </c:pt>
                <c:pt idx="356">
                  <c:v>1</c:v>
                </c:pt>
                <c:pt idx="357">
                  <c:v>2</c:v>
                </c:pt>
                <c:pt idx="358">
                  <c:v>0</c:v>
                </c:pt>
                <c:pt idx="359">
                  <c:v>0</c:v>
                </c:pt>
                <c:pt idx="360">
                  <c:v>2</c:v>
                </c:pt>
                <c:pt idx="361">
                  <c:v>2</c:v>
                </c:pt>
                <c:pt idx="362">
                  <c:v>2</c:v>
                </c:pt>
                <c:pt idx="363">
                  <c:v>3</c:v>
                </c:pt>
                <c:pt idx="364">
                  <c:v>2</c:v>
                </c:pt>
                <c:pt idx="365">
                  <c:v>0</c:v>
                </c:pt>
                <c:pt idx="366">
                  <c:v>0</c:v>
                </c:pt>
                <c:pt idx="367">
                  <c:v>1</c:v>
                </c:pt>
                <c:pt idx="368">
                  <c:v>1</c:v>
                </c:pt>
                <c:pt idx="369">
                  <c:v>2</c:v>
                </c:pt>
                <c:pt idx="370">
                  <c:v>1</c:v>
                </c:pt>
                <c:pt idx="371">
                  <c:v>0</c:v>
                </c:pt>
                <c:pt idx="372">
                  <c:v>1</c:v>
                </c:pt>
                <c:pt idx="373">
                  <c:v>0</c:v>
                </c:pt>
                <c:pt idx="374">
                  <c:v>1</c:v>
                </c:pt>
                <c:pt idx="375">
                  <c:v>1</c:v>
                </c:pt>
                <c:pt idx="376">
                  <c:v>1</c:v>
                </c:pt>
                <c:pt idx="377">
                  <c:v>1</c:v>
                </c:pt>
                <c:pt idx="378">
                  <c:v>1</c:v>
                </c:pt>
                <c:pt idx="379">
                  <c:v>1</c:v>
                </c:pt>
                <c:pt idx="380">
                  <c:v>1</c:v>
                </c:pt>
              </c:numCache>
            </c:numRef>
          </c:val>
          <c:smooth val="0"/>
          <c:extLst>
            <c:ext xmlns:c16="http://schemas.microsoft.com/office/drawing/2014/chart" uri="{C3380CC4-5D6E-409C-BE32-E72D297353CC}">
              <c16:uniqueId val="{00000000-C0C8-4EEC-AF05-398E63B5F15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2</c:v>
                </c:pt>
                <c:pt idx="113">
                  <c:v>1</c:v>
                </c:pt>
                <c:pt idx="114">
                  <c:v>1</c:v>
                </c:pt>
                <c:pt idx="115">
                  <c:v>1</c:v>
                </c:pt>
                <c:pt idx="116">
                  <c:v>1</c:v>
                </c:pt>
                <c:pt idx="117">
                  <c:v>1</c:v>
                </c:pt>
                <c:pt idx="118">
                  <c:v>1</c:v>
                </c:pt>
                <c:pt idx="119">
                  <c:v>1</c:v>
                </c:pt>
                <c:pt idx="120">
                  <c:v>1</c:v>
                </c:pt>
                <c:pt idx="121">
                  <c:v>1</c:v>
                </c:pt>
                <c:pt idx="122">
                  <c:v>1</c:v>
                </c:pt>
                <c:pt idx="123">
                  <c:v>1</c:v>
                </c:pt>
                <c:pt idx="124">
                  <c:v>0</c:v>
                </c:pt>
                <c:pt idx="125">
                  <c:v>0</c:v>
                </c:pt>
                <c:pt idx="126">
                  <c:v>1</c:v>
                </c:pt>
                <c:pt idx="127">
                  <c:v>1</c:v>
                </c:pt>
                <c:pt idx="128">
                  <c:v>0</c:v>
                </c:pt>
                <c:pt idx="129">
                  <c:v>1</c:v>
                </c:pt>
                <c:pt idx="130">
                  <c:v>0</c:v>
                </c:pt>
                <c:pt idx="131">
                  <c:v>2</c:v>
                </c:pt>
                <c:pt idx="132">
                  <c:v>1</c:v>
                </c:pt>
                <c:pt idx="133">
                  <c:v>1</c:v>
                </c:pt>
                <c:pt idx="134">
                  <c:v>1</c:v>
                </c:pt>
                <c:pt idx="135">
                  <c:v>1</c:v>
                </c:pt>
                <c:pt idx="136">
                  <c:v>1</c:v>
                </c:pt>
                <c:pt idx="137">
                  <c:v>1</c:v>
                </c:pt>
                <c:pt idx="138">
                  <c:v>1</c:v>
                </c:pt>
                <c:pt idx="139">
                  <c:v>1</c:v>
                </c:pt>
                <c:pt idx="140">
                  <c:v>1</c:v>
                </c:pt>
                <c:pt idx="141">
                  <c:v>0</c:v>
                </c:pt>
                <c:pt idx="142">
                  <c:v>0</c:v>
                </c:pt>
                <c:pt idx="143">
                  <c:v>1</c:v>
                </c:pt>
                <c:pt idx="144">
                  <c:v>1</c:v>
                </c:pt>
                <c:pt idx="145">
                  <c:v>1</c:v>
                </c:pt>
                <c:pt idx="146">
                  <c:v>1</c:v>
                </c:pt>
                <c:pt idx="147">
                  <c:v>1</c:v>
                </c:pt>
                <c:pt idx="148">
                  <c:v>0</c:v>
                </c:pt>
                <c:pt idx="149">
                  <c:v>0</c:v>
                </c:pt>
                <c:pt idx="150">
                  <c:v>1</c:v>
                </c:pt>
                <c:pt idx="151">
                  <c:v>1</c:v>
                </c:pt>
                <c:pt idx="152">
                  <c:v>1</c:v>
                </c:pt>
                <c:pt idx="153">
                  <c:v>1</c:v>
                </c:pt>
                <c:pt idx="154">
                  <c:v>1</c:v>
                </c:pt>
                <c:pt idx="155">
                  <c:v>0</c:v>
                </c:pt>
                <c:pt idx="156">
                  <c:v>0</c:v>
                </c:pt>
                <c:pt idx="157">
                  <c:v>1</c:v>
                </c:pt>
                <c:pt idx="158">
                  <c:v>1</c:v>
                </c:pt>
                <c:pt idx="159">
                  <c:v>1</c:v>
                </c:pt>
                <c:pt idx="160">
                  <c:v>1</c:v>
                </c:pt>
                <c:pt idx="161">
                  <c:v>1</c:v>
                </c:pt>
                <c:pt idx="162">
                  <c:v>1</c:v>
                </c:pt>
                <c:pt idx="163">
                  <c:v>0</c:v>
                </c:pt>
                <c:pt idx="164">
                  <c:v>1</c:v>
                </c:pt>
                <c:pt idx="165">
                  <c:v>1</c:v>
                </c:pt>
                <c:pt idx="166">
                  <c:v>1</c:v>
                </c:pt>
                <c:pt idx="167">
                  <c:v>0</c:v>
                </c:pt>
                <c:pt idx="168">
                  <c:v>1</c:v>
                </c:pt>
                <c:pt idx="169">
                  <c:v>0</c:v>
                </c:pt>
                <c:pt idx="170">
                  <c:v>0</c:v>
                </c:pt>
                <c:pt idx="171">
                  <c:v>1</c:v>
                </c:pt>
                <c:pt idx="172">
                  <c:v>1</c:v>
                </c:pt>
                <c:pt idx="173">
                  <c:v>1</c:v>
                </c:pt>
                <c:pt idx="174">
                  <c:v>1</c:v>
                </c:pt>
                <c:pt idx="175">
                  <c:v>1</c:v>
                </c:pt>
                <c:pt idx="176">
                  <c:v>1</c:v>
                </c:pt>
                <c:pt idx="177">
                  <c:v>1</c:v>
                </c:pt>
                <c:pt idx="178">
                  <c:v>1</c:v>
                </c:pt>
                <c:pt idx="179">
                  <c:v>1</c:v>
                </c:pt>
                <c:pt idx="180">
                  <c:v>1</c:v>
                </c:pt>
                <c:pt idx="181">
                  <c:v>1</c:v>
                </c:pt>
                <c:pt idx="182">
                  <c:v>1</c:v>
                </c:pt>
                <c:pt idx="183">
                  <c:v>2</c:v>
                </c:pt>
                <c:pt idx="184">
                  <c:v>1</c:v>
                </c:pt>
                <c:pt idx="185">
                  <c:v>1</c:v>
                </c:pt>
                <c:pt idx="186">
                  <c:v>1</c:v>
                </c:pt>
                <c:pt idx="187">
                  <c:v>1</c:v>
                </c:pt>
                <c:pt idx="188">
                  <c:v>1</c:v>
                </c:pt>
                <c:pt idx="189">
                  <c:v>1</c:v>
                </c:pt>
                <c:pt idx="190">
                  <c:v>1</c:v>
                </c:pt>
                <c:pt idx="191">
                  <c:v>1</c:v>
                </c:pt>
                <c:pt idx="192">
                  <c:v>1</c:v>
                </c:pt>
                <c:pt idx="193">
                  <c:v>1</c:v>
                </c:pt>
                <c:pt idx="194">
                  <c:v>1</c:v>
                </c:pt>
                <c:pt idx="195">
                  <c:v>0</c:v>
                </c:pt>
                <c:pt idx="196">
                  <c:v>0</c:v>
                </c:pt>
                <c:pt idx="197">
                  <c:v>0</c:v>
                </c:pt>
                <c:pt idx="198">
                  <c:v>0</c:v>
                </c:pt>
                <c:pt idx="199">
                  <c:v>1</c:v>
                </c:pt>
                <c:pt idx="200">
                  <c:v>1</c:v>
                </c:pt>
                <c:pt idx="201">
                  <c:v>1</c:v>
                </c:pt>
                <c:pt idx="202">
                  <c:v>1</c:v>
                </c:pt>
                <c:pt idx="203">
                  <c:v>2</c:v>
                </c:pt>
                <c:pt idx="204">
                  <c:v>1</c:v>
                </c:pt>
                <c:pt idx="205">
                  <c:v>0</c:v>
                </c:pt>
                <c:pt idx="206">
                  <c:v>1</c:v>
                </c:pt>
                <c:pt idx="207">
                  <c:v>1</c:v>
                </c:pt>
                <c:pt idx="208">
                  <c:v>1</c:v>
                </c:pt>
                <c:pt idx="209">
                  <c:v>1</c:v>
                </c:pt>
                <c:pt idx="210">
                  <c:v>0</c:v>
                </c:pt>
                <c:pt idx="211">
                  <c:v>2</c:v>
                </c:pt>
                <c:pt idx="212">
                  <c:v>1</c:v>
                </c:pt>
                <c:pt idx="213">
                  <c:v>0</c:v>
                </c:pt>
                <c:pt idx="214">
                  <c:v>0</c:v>
                </c:pt>
                <c:pt idx="215">
                  <c:v>1</c:v>
                </c:pt>
                <c:pt idx="216">
                  <c:v>0</c:v>
                </c:pt>
                <c:pt idx="217">
                  <c:v>1</c:v>
                </c:pt>
                <c:pt idx="218">
                  <c:v>0</c:v>
                </c:pt>
                <c:pt idx="219">
                  <c:v>0</c:v>
                </c:pt>
                <c:pt idx="220">
                  <c:v>1</c:v>
                </c:pt>
                <c:pt idx="221">
                  <c:v>1</c:v>
                </c:pt>
                <c:pt idx="222">
                  <c:v>1</c:v>
                </c:pt>
                <c:pt idx="223">
                  <c:v>1</c:v>
                </c:pt>
                <c:pt idx="224">
                  <c:v>1</c:v>
                </c:pt>
                <c:pt idx="225">
                  <c:v>0</c:v>
                </c:pt>
                <c:pt idx="226">
                  <c:v>0</c:v>
                </c:pt>
                <c:pt idx="227">
                  <c:v>1</c:v>
                </c:pt>
                <c:pt idx="228">
                  <c:v>1</c:v>
                </c:pt>
                <c:pt idx="229">
                  <c:v>1</c:v>
                </c:pt>
                <c:pt idx="230">
                  <c:v>1</c:v>
                </c:pt>
                <c:pt idx="231">
                  <c:v>1</c:v>
                </c:pt>
                <c:pt idx="232">
                  <c:v>0</c:v>
                </c:pt>
                <c:pt idx="233">
                  <c:v>0</c:v>
                </c:pt>
                <c:pt idx="234">
                  <c:v>1</c:v>
                </c:pt>
                <c:pt idx="235">
                  <c:v>1</c:v>
                </c:pt>
                <c:pt idx="236">
                  <c:v>1</c:v>
                </c:pt>
                <c:pt idx="237">
                  <c:v>1</c:v>
                </c:pt>
                <c:pt idx="238">
                  <c:v>1</c:v>
                </c:pt>
                <c:pt idx="239">
                  <c:v>0</c:v>
                </c:pt>
                <c:pt idx="240">
                  <c:v>0</c:v>
                </c:pt>
                <c:pt idx="241">
                  <c:v>0</c:v>
                </c:pt>
                <c:pt idx="242">
                  <c:v>0</c:v>
                </c:pt>
                <c:pt idx="243">
                  <c:v>1</c:v>
                </c:pt>
                <c:pt idx="244">
                  <c:v>1</c:v>
                </c:pt>
                <c:pt idx="245">
                  <c:v>1</c:v>
                </c:pt>
                <c:pt idx="246">
                  <c:v>0</c:v>
                </c:pt>
                <c:pt idx="247">
                  <c:v>0</c:v>
                </c:pt>
                <c:pt idx="248">
                  <c:v>1</c:v>
                </c:pt>
                <c:pt idx="249">
                  <c:v>1</c:v>
                </c:pt>
                <c:pt idx="250">
                  <c:v>1</c:v>
                </c:pt>
                <c:pt idx="251">
                  <c:v>0</c:v>
                </c:pt>
                <c:pt idx="252">
                  <c:v>0</c:v>
                </c:pt>
                <c:pt idx="253">
                  <c:v>0</c:v>
                </c:pt>
                <c:pt idx="254">
                  <c:v>0</c:v>
                </c:pt>
                <c:pt idx="255">
                  <c:v>1</c:v>
                </c:pt>
                <c:pt idx="256">
                  <c:v>1</c:v>
                </c:pt>
                <c:pt idx="257">
                  <c:v>1</c:v>
                </c:pt>
                <c:pt idx="258">
                  <c:v>1</c:v>
                </c:pt>
                <c:pt idx="259">
                  <c:v>1</c:v>
                </c:pt>
                <c:pt idx="260">
                  <c:v>0</c:v>
                </c:pt>
                <c:pt idx="261">
                  <c:v>0</c:v>
                </c:pt>
                <c:pt idx="262">
                  <c:v>1</c:v>
                </c:pt>
                <c:pt idx="263">
                  <c:v>1</c:v>
                </c:pt>
                <c:pt idx="264">
                  <c:v>1</c:v>
                </c:pt>
                <c:pt idx="265">
                  <c:v>0</c:v>
                </c:pt>
                <c:pt idx="266">
                  <c:v>0</c:v>
                </c:pt>
                <c:pt idx="267">
                  <c:v>0</c:v>
                </c:pt>
                <c:pt idx="268">
                  <c:v>1</c:v>
                </c:pt>
                <c:pt idx="269">
                  <c:v>1</c:v>
                </c:pt>
                <c:pt idx="270">
                  <c:v>1</c:v>
                </c:pt>
                <c:pt idx="271">
                  <c:v>1</c:v>
                </c:pt>
                <c:pt idx="272">
                  <c:v>0</c:v>
                </c:pt>
                <c:pt idx="273">
                  <c:v>0</c:v>
                </c:pt>
                <c:pt idx="274">
                  <c:v>0</c:v>
                </c:pt>
                <c:pt idx="275">
                  <c:v>0</c:v>
                </c:pt>
                <c:pt idx="276">
                  <c:v>1</c:v>
                </c:pt>
                <c:pt idx="277">
                  <c:v>1</c:v>
                </c:pt>
                <c:pt idx="278">
                  <c:v>1</c:v>
                </c:pt>
                <c:pt idx="279">
                  <c:v>1</c:v>
                </c:pt>
                <c:pt idx="280">
                  <c:v>1</c:v>
                </c:pt>
                <c:pt idx="281">
                  <c:v>0</c:v>
                </c:pt>
                <c:pt idx="282">
                  <c:v>0</c:v>
                </c:pt>
                <c:pt idx="283">
                  <c:v>1</c:v>
                </c:pt>
                <c:pt idx="284">
                  <c:v>1</c:v>
                </c:pt>
                <c:pt idx="285">
                  <c:v>1</c:v>
                </c:pt>
                <c:pt idx="286">
                  <c:v>1</c:v>
                </c:pt>
                <c:pt idx="287">
                  <c:v>1</c:v>
                </c:pt>
                <c:pt idx="288">
                  <c:v>0</c:v>
                </c:pt>
                <c:pt idx="289">
                  <c:v>0</c:v>
                </c:pt>
                <c:pt idx="290">
                  <c:v>1</c:v>
                </c:pt>
                <c:pt idx="291">
                  <c:v>1</c:v>
                </c:pt>
                <c:pt idx="292">
                  <c:v>1</c:v>
                </c:pt>
                <c:pt idx="293">
                  <c:v>1</c:v>
                </c:pt>
                <c:pt idx="294">
                  <c:v>1</c:v>
                </c:pt>
                <c:pt idx="295">
                  <c:v>0</c:v>
                </c:pt>
                <c:pt idx="296">
                  <c:v>0</c:v>
                </c:pt>
                <c:pt idx="297">
                  <c:v>1</c:v>
                </c:pt>
                <c:pt idx="298">
                  <c:v>1</c:v>
                </c:pt>
                <c:pt idx="299">
                  <c:v>0</c:v>
                </c:pt>
                <c:pt idx="300">
                  <c:v>1</c:v>
                </c:pt>
                <c:pt idx="301">
                  <c:v>1</c:v>
                </c:pt>
                <c:pt idx="302">
                  <c:v>0</c:v>
                </c:pt>
                <c:pt idx="303">
                  <c:v>1</c:v>
                </c:pt>
                <c:pt idx="304">
                  <c:v>1</c:v>
                </c:pt>
                <c:pt idx="305">
                  <c:v>1</c:v>
                </c:pt>
                <c:pt idx="306">
                  <c:v>1</c:v>
                </c:pt>
                <c:pt idx="307">
                  <c:v>0</c:v>
                </c:pt>
                <c:pt idx="308">
                  <c:v>0</c:v>
                </c:pt>
                <c:pt idx="309">
                  <c:v>0</c:v>
                </c:pt>
                <c:pt idx="310">
                  <c:v>0</c:v>
                </c:pt>
                <c:pt idx="311">
                  <c:v>1</c:v>
                </c:pt>
                <c:pt idx="312">
                  <c:v>1</c:v>
                </c:pt>
                <c:pt idx="313">
                  <c:v>1</c:v>
                </c:pt>
                <c:pt idx="314">
                  <c:v>1</c:v>
                </c:pt>
                <c:pt idx="315">
                  <c:v>1</c:v>
                </c:pt>
                <c:pt idx="316">
                  <c:v>0</c:v>
                </c:pt>
                <c:pt idx="317">
                  <c:v>0</c:v>
                </c:pt>
                <c:pt idx="318">
                  <c:v>1</c:v>
                </c:pt>
                <c:pt idx="319">
                  <c:v>1</c:v>
                </c:pt>
                <c:pt idx="320">
                  <c:v>0</c:v>
                </c:pt>
                <c:pt idx="321">
                  <c:v>1</c:v>
                </c:pt>
                <c:pt idx="322">
                  <c:v>1</c:v>
                </c:pt>
                <c:pt idx="323">
                  <c:v>0</c:v>
                </c:pt>
                <c:pt idx="324">
                  <c:v>0</c:v>
                </c:pt>
                <c:pt idx="325">
                  <c:v>1</c:v>
                </c:pt>
                <c:pt idx="326">
                  <c:v>1</c:v>
                </c:pt>
                <c:pt idx="327">
                  <c:v>1</c:v>
                </c:pt>
                <c:pt idx="328">
                  <c:v>1</c:v>
                </c:pt>
                <c:pt idx="329">
                  <c:v>1</c:v>
                </c:pt>
                <c:pt idx="330">
                  <c:v>0</c:v>
                </c:pt>
                <c:pt idx="331">
                  <c:v>0</c:v>
                </c:pt>
                <c:pt idx="332">
                  <c:v>1</c:v>
                </c:pt>
                <c:pt idx="333">
                  <c:v>1</c:v>
                </c:pt>
                <c:pt idx="334">
                  <c:v>1</c:v>
                </c:pt>
                <c:pt idx="335">
                  <c:v>1</c:v>
                </c:pt>
                <c:pt idx="336">
                  <c:v>1</c:v>
                </c:pt>
                <c:pt idx="337">
                  <c:v>0</c:v>
                </c:pt>
                <c:pt idx="338">
                  <c:v>0</c:v>
                </c:pt>
                <c:pt idx="339">
                  <c:v>1</c:v>
                </c:pt>
                <c:pt idx="340">
                  <c:v>1</c:v>
                </c:pt>
                <c:pt idx="341">
                  <c:v>1</c:v>
                </c:pt>
                <c:pt idx="342">
                  <c:v>1</c:v>
                </c:pt>
                <c:pt idx="343">
                  <c:v>1</c:v>
                </c:pt>
                <c:pt idx="344">
                  <c:v>0</c:v>
                </c:pt>
                <c:pt idx="345">
                  <c:v>0</c:v>
                </c:pt>
                <c:pt idx="346">
                  <c:v>1</c:v>
                </c:pt>
                <c:pt idx="347">
                  <c:v>1</c:v>
                </c:pt>
                <c:pt idx="348">
                  <c:v>1</c:v>
                </c:pt>
                <c:pt idx="349">
                  <c:v>0</c:v>
                </c:pt>
                <c:pt idx="350">
                  <c:v>1</c:v>
                </c:pt>
                <c:pt idx="351">
                  <c:v>0</c:v>
                </c:pt>
                <c:pt idx="352">
                  <c:v>0</c:v>
                </c:pt>
                <c:pt idx="353">
                  <c:v>1</c:v>
                </c:pt>
                <c:pt idx="354">
                  <c:v>1</c:v>
                </c:pt>
                <c:pt idx="355">
                  <c:v>1</c:v>
                </c:pt>
                <c:pt idx="356">
                  <c:v>1</c:v>
                </c:pt>
                <c:pt idx="357">
                  <c:v>1</c:v>
                </c:pt>
                <c:pt idx="358">
                  <c:v>0</c:v>
                </c:pt>
                <c:pt idx="359">
                  <c:v>0</c:v>
                </c:pt>
                <c:pt idx="360">
                  <c:v>1</c:v>
                </c:pt>
                <c:pt idx="361">
                  <c:v>1</c:v>
                </c:pt>
                <c:pt idx="362">
                  <c:v>1</c:v>
                </c:pt>
                <c:pt idx="363">
                  <c:v>2</c:v>
                </c:pt>
                <c:pt idx="364">
                  <c:v>1</c:v>
                </c:pt>
                <c:pt idx="365">
                  <c:v>0</c:v>
                </c:pt>
                <c:pt idx="366">
                  <c:v>0</c:v>
                </c:pt>
                <c:pt idx="367">
                  <c:v>1</c:v>
                </c:pt>
                <c:pt idx="368">
                  <c:v>1</c:v>
                </c:pt>
                <c:pt idx="369">
                  <c:v>1</c:v>
                </c:pt>
                <c:pt idx="370">
                  <c:v>1</c:v>
                </c:pt>
                <c:pt idx="371">
                  <c:v>0</c:v>
                </c:pt>
                <c:pt idx="372">
                  <c:v>0</c:v>
                </c:pt>
                <c:pt idx="373">
                  <c:v>0</c:v>
                </c:pt>
                <c:pt idx="374">
                  <c:v>1</c:v>
                </c:pt>
                <c:pt idx="375">
                  <c:v>1</c:v>
                </c:pt>
                <c:pt idx="376">
                  <c:v>1</c:v>
                </c:pt>
                <c:pt idx="377">
                  <c:v>1</c:v>
                </c:pt>
                <c:pt idx="378">
                  <c:v>1</c:v>
                </c:pt>
                <c:pt idx="379">
                  <c:v>1</c:v>
                </c:pt>
                <c:pt idx="380">
                  <c:v>2</c:v>
                </c:pt>
              </c:numCache>
            </c:numRef>
          </c:val>
          <c:smooth val="0"/>
          <c:extLst>
            <c:ext xmlns:c16="http://schemas.microsoft.com/office/drawing/2014/chart" uri="{C3380CC4-5D6E-409C-BE32-E72D297353CC}">
              <c16:uniqueId val="{00000001-C0C8-4EEC-AF05-398E63B5F15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2-C0C8-4EEC-AF05-398E63B5F159}"/>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C0C8-4EEC-AF05-398E63B5F159}"/>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C0C8-4EEC-AF05-398E63B5F159}"/>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1</c:v>
                </c:pt>
                <c:pt idx="1">
                  <c:v>1</c:v>
                </c:pt>
                <c:pt idx="2">
                  <c:v>1</c:v>
                </c:pt>
                <c:pt idx="3">
                  <c:v>1</c:v>
                </c:pt>
                <c:pt idx="4">
                  <c:v>0</c:v>
                </c:pt>
                <c:pt idx="5">
                  <c:v>0</c:v>
                </c:pt>
                <c:pt idx="6">
                  <c:v>0</c:v>
                </c:pt>
                <c:pt idx="7">
                  <c:v>1</c:v>
                </c:pt>
                <c:pt idx="8">
                  <c:v>3</c:v>
                </c:pt>
                <c:pt idx="9">
                  <c:v>1</c:v>
                </c:pt>
                <c:pt idx="10">
                  <c:v>0</c:v>
                </c:pt>
                <c:pt idx="11">
                  <c:v>0</c:v>
                </c:pt>
                <c:pt idx="12">
                  <c:v>1</c:v>
                </c:pt>
                <c:pt idx="13">
                  <c:v>0</c:v>
                </c:pt>
                <c:pt idx="14">
                  <c:v>4</c:v>
                </c:pt>
                <c:pt idx="15">
                  <c:v>1</c:v>
                </c:pt>
                <c:pt idx="16">
                  <c:v>1</c:v>
                </c:pt>
                <c:pt idx="17">
                  <c:v>0</c:v>
                </c:pt>
                <c:pt idx="18">
                  <c:v>1</c:v>
                </c:pt>
                <c:pt idx="19">
                  <c:v>0</c:v>
                </c:pt>
                <c:pt idx="20">
                  <c:v>2</c:v>
                </c:pt>
                <c:pt idx="21">
                  <c:v>0</c:v>
                </c:pt>
                <c:pt idx="22">
                  <c:v>1</c:v>
                </c:pt>
                <c:pt idx="23">
                  <c:v>0</c:v>
                </c:pt>
                <c:pt idx="24">
                  <c:v>1</c:v>
                </c:pt>
                <c:pt idx="25">
                  <c:v>1</c:v>
                </c:pt>
                <c:pt idx="26">
                  <c:v>0</c:v>
                </c:pt>
                <c:pt idx="27">
                  <c:v>0</c:v>
                </c:pt>
                <c:pt idx="28">
                  <c:v>0</c:v>
                </c:pt>
                <c:pt idx="29">
                  <c:v>0</c:v>
                </c:pt>
                <c:pt idx="30">
                  <c:v>0</c:v>
                </c:pt>
                <c:pt idx="31">
                  <c:v>0</c:v>
                </c:pt>
                <c:pt idx="32">
                  <c:v>0</c:v>
                </c:pt>
                <c:pt idx="33">
                  <c:v>1</c:v>
                </c:pt>
                <c:pt idx="34">
                  <c:v>0</c:v>
                </c:pt>
                <c:pt idx="35">
                  <c:v>1</c:v>
                </c:pt>
                <c:pt idx="36">
                  <c:v>0</c:v>
                </c:pt>
                <c:pt idx="37">
                  <c:v>0</c:v>
                </c:pt>
                <c:pt idx="38">
                  <c:v>0</c:v>
                </c:pt>
                <c:pt idx="39">
                  <c:v>1</c:v>
                </c:pt>
                <c:pt idx="40">
                  <c:v>1</c:v>
                </c:pt>
                <c:pt idx="41">
                  <c:v>1</c:v>
                </c:pt>
                <c:pt idx="42">
                  <c:v>1</c:v>
                </c:pt>
                <c:pt idx="43">
                  <c:v>0</c:v>
                </c:pt>
                <c:pt idx="44">
                  <c:v>0</c:v>
                </c:pt>
                <c:pt idx="45">
                  <c:v>1</c:v>
                </c:pt>
                <c:pt idx="46">
                  <c:v>0</c:v>
                </c:pt>
                <c:pt idx="47">
                  <c:v>1</c:v>
                </c:pt>
                <c:pt idx="48">
                  <c:v>1</c:v>
                </c:pt>
                <c:pt idx="49">
                  <c:v>2</c:v>
                </c:pt>
                <c:pt idx="50">
                  <c:v>0</c:v>
                </c:pt>
                <c:pt idx="51">
                  <c:v>0</c:v>
                </c:pt>
                <c:pt idx="52">
                  <c:v>2</c:v>
                </c:pt>
                <c:pt idx="53">
                  <c:v>2</c:v>
                </c:pt>
                <c:pt idx="54">
                  <c:v>1</c:v>
                </c:pt>
                <c:pt idx="55">
                  <c:v>2</c:v>
                </c:pt>
                <c:pt idx="56">
                  <c:v>1</c:v>
                </c:pt>
                <c:pt idx="57">
                  <c:v>0</c:v>
                </c:pt>
                <c:pt idx="58">
                  <c:v>0</c:v>
                </c:pt>
                <c:pt idx="59">
                  <c:v>0</c:v>
                </c:pt>
                <c:pt idx="60">
                  <c:v>1</c:v>
                </c:pt>
                <c:pt idx="61">
                  <c:v>1</c:v>
                </c:pt>
                <c:pt idx="62">
                  <c:v>1</c:v>
                </c:pt>
                <c:pt idx="63">
                  <c:v>1</c:v>
                </c:pt>
                <c:pt idx="64">
                  <c:v>0</c:v>
                </c:pt>
                <c:pt idx="65">
                  <c:v>0</c:v>
                </c:pt>
                <c:pt idx="66">
                  <c:v>1</c:v>
                </c:pt>
                <c:pt idx="67">
                  <c:v>1</c:v>
                </c:pt>
                <c:pt idx="68">
                  <c:v>2</c:v>
                </c:pt>
                <c:pt idx="69">
                  <c:v>2</c:v>
                </c:pt>
                <c:pt idx="70">
                  <c:v>0</c:v>
                </c:pt>
                <c:pt idx="71">
                  <c:v>0</c:v>
                </c:pt>
                <c:pt idx="72">
                  <c:v>0</c:v>
                </c:pt>
                <c:pt idx="73">
                  <c:v>2</c:v>
                </c:pt>
                <c:pt idx="74">
                  <c:v>1</c:v>
                </c:pt>
                <c:pt idx="75">
                  <c:v>1</c:v>
                </c:pt>
                <c:pt idx="76">
                  <c:v>1</c:v>
                </c:pt>
                <c:pt idx="77">
                  <c:v>0</c:v>
                </c:pt>
                <c:pt idx="78">
                  <c:v>1</c:v>
                </c:pt>
                <c:pt idx="79">
                  <c:v>0</c:v>
                </c:pt>
                <c:pt idx="80">
                  <c:v>0</c:v>
                </c:pt>
                <c:pt idx="81">
                  <c:v>1</c:v>
                </c:pt>
                <c:pt idx="82">
                  <c:v>1</c:v>
                </c:pt>
                <c:pt idx="83">
                  <c:v>1</c:v>
                </c:pt>
                <c:pt idx="84">
                  <c:v>1</c:v>
                </c:pt>
                <c:pt idx="85">
                  <c:v>1</c:v>
                </c:pt>
                <c:pt idx="86">
                  <c:v>1</c:v>
                </c:pt>
                <c:pt idx="87">
                  <c:v>1</c:v>
                </c:pt>
                <c:pt idx="88">
                  <c:v>1</c:v>
                </c:pt>
                <c:pt idx="89">
                  <c:v>2</c:v>
                </c:pt>
                <c:pt idx="90">
                  <c:v>2</c:v>
                </c:pt>
                <c:pt idx="91">
                  <c:v>1</c:v>
                </c:pt>
                <c:pt idx="92">
                  <c:v>1</c:v>
                </c:pt>
                <c:pt idx="93">
                  <c:v>1</c:v>
                </c:pt>
                <c:pt idx="94">
                  <c:v>1</c:v>
                </c:pt>
                <c:pt idx="95">
                  <c:v>1</c:v>
                </c:pt>
                <c:pt idx="96">
                  <c:v>1</c:v>
                </c:pt>
                <c:pt idx="97">
                  <c:v>1</c:v>
                </c:pt>
                <c:pt idx="98">
                  <c:v>1</c:v>
                </c:pt>
                <c:pt idx="99">
                  <c:v>1</c:v>
                </c:pt>
                <c:pt idx="100">
                  <c:v>1</c:v>
                </c:pt>
                <c:pt idx="101">
                  <c:v>1</c:v>
                </c:pt>
                <c:pt idx="102">
                  <c:v>2</c:v>
                </c:pt>
                <c:pt idx="103">
                  <c:v>1</c:v>
                </c:pt>
                <c:pt idx="104">
                  <c:v>1</c:v>
                </c:pt>
                <c:pt idx="105">
                  <c:v>1</c:v>
                </c:pt>
                <c:pt idx="106">
                  <c:v>1</c:v>
                </c:pt>
                <c:pt idx="107">
                  <c:v>1</c:v>
                </c:pt>
                <c:pt idx="108">
                  <c:v>1</c:v>
                </c:pt>
                <c:pt idx="109">
                  <c:v>2</c:v>
                </c:pt>
                <c:pt idx="110">
                  <c:v>2</c:v>
                </c:pt>
                <c:pt idx="111">
                  <c:v>2</c:v>
                </c:pt>
                <c:pt idx="112">
                  <c:v>1</c:v>
                </c:pt>
                <c:pt idx="113">
                  <c:v>0</c:v>
                </c:pt>
                <c:pt idx="114">
                  <c:v>3</c:v>
                </c:pt>
                <c:pt idx="115">
                  <c:v>2</c:v>
                </c:pt>
                <c:pt idx="116">
                  <c:v>0</c:v>
                </c:pt>
                <c:pt idx="117">
                  <c:v>1</c:v>
                </c:pt>
                <c:pt idx="118">
                  <c:v>2</c:v>
                </c:pt>
                <c:pt idx="119">
                  <c:v>0</c:v>
                </c:pt>
                <c:pt idx="120">
                  <c:v>2</c:v>
                </c:pt>
                <c:pt idx="121">
                  <c:v>2</c:v>
                </c:pt>
                <c:pt idx="122">
                  <c:v>2</c:v>
                </c:pt>
                <c:pt idx="123">
                  <c:v>0</c:v>
                </c:pt>
                <c:pt idx="124">
                  <c:v>0</c:v>
                </c:pt>
                <c:pt idx="125">
                  <c:v>2</c:v>
                </c:pt>
                <c:pt idx="126">
                  <c:v>0</c:v>
                </c:pt>
                <c:pt idx="127">
                  <c:v>0</c:v>
                </c:pt>
                <c:pt idx="128">
                  <c:v>0</c:v>
                </c:pt>
                <c:pt idx="129">
                  <c:v>2</c:v>
                </c:pt>
                <c:pt idx="130">
                  <c:v>1</c:v>
                </c:pt>
                <c:pt idx="131">
                  <c:v>2</c:v>
                </c:pt>
                <c:pt idx="132">
                  <c:v>1</c:v>
                </c:pt>
                <c:pt idx="133">
                  <c:v>2</c:v>
                </c:pt>
                <c:pt idx="134">
                  <c:v>1</c:v>
                </c:pt>
                <c:pt idx="135">
                  <c:v>1</c:v>
                </c:pt>
                <c:pt idx="136">
                  <c:v>1</c:v>
                </c:pt>
                <c:pt idx="137">
                  <c:v>1</c:v>
                </c:pt>
                <c:pt idx="138">
                  <c:v>3</c:v>
                </c:pt>
                <c:pt idx="139">
                  <c:v>1</c:v>
                </c:pt>
                <c:pt idx="140">
                  <c:v>2</c:v>
                </c:pt>
                <c:pt idx="141">
                  <c:v>0</c:v>
                </c:pt>
                <c:pt idx="142">
                  <c:v>0</c:v>
                </c:pt>
                <c:pt idx="143">
                  <c:v>2</c:v>
                </c:pt>
                <c:pt idx="144">
                  <c:v>4</c:v>
                </c:pt>
                <c:pt idx="145">
                  <c:v>2</c:v>
                </c:pt>
                <c:pt idx="146">
                  <c:v>1</c:v>
                </c:pt>
                <c:pt idx="147">
                  <c:v>3</c:v>
                </c:pt>
                <c:pt idx="148">
                  <c:v>0</c:v>
                </c:pt>
                <c:pt idx="149">
                  <c:v>0</c:v>
                </c:pt>
                <c:pt idx="150">
                  <c:v>3</c:v>
                </c:pt>
                <c:pt idx="151">
                  <c:v>2</c:v>
                </c:pt>
                <c:pt idx="152">
                  <c:v>2</c:v>
                </c:pt>
                <c:pt idx="153">
                  <c:v>3</c:v>
                </c:pt>
                <c:pt idx="154">
                  <c:v>3</c:v>
                </c:pt>
                <c:pt idx="155">
                  <c:v>0</c:v>
                </c:pt>
                <c:pt idx="156">
                  <c:v>1</c:v>
                </c:pt>
                <c:pt idx="157">
                  <c:v>3</c:v>
                </c:pt>
                <c:pt idx="158">
                  <c:v>1</c:v>
                </c:pt>
                <c:pt idx="159">
                  <c:v>0</c:v>
                </c:pt>
                <c:pt idx="160">
                  <c:v>1</c:v>
                </c:pt>
                <c:pt idx="161">
                  <c:v>1</c:v>
                </c:pt>
                <c:pt idx="162">
                  <c:v>0</c:v>
                </c:pt>
                <c:pt idx="163">
                  <c:v>0</c:v>
                </c:pt>
                <c:pt idx="164">
                  <c:v>1</c:v>
                </c:pt>
                <c:pt idx="165">
                  <c:v>0</c:v>
                </c:pt>
                <c:pt idx="166">
                  <c:v>1</c:v>
                </c:pt>
                <c:pt idx="167">
                  <c:v>1</c:v>
                </c:pt>
                <c:pt idx="168">
                  <c:v>1</c:v>
                </c:pt>
                <c:pt idx="169">
                  <c:v>1</c:v>
                </c:pt>
                <c:pt idx="170">
                  <c:v>0</c:v>
                </c:pt>
                <c:pt idx="171">
                  <c:v>0</c:v>
                </c:pt>
                <c:pt idx="172">
                  <c:v>1</c:v>
                </c:pt>
                <c:pt idx="173">
                  <c:v>2</c:v>
                </c:pt>
                <c:pt idx="174">
                  <c:v>2</c:v>
                </c:pt>
                <c:pt idx="175">
                  <c:v>2</c:v>
                </c:pt>
                <c:pt idx="176">
                  <c:v>1</c:v>
                </c:pt>
                <c:pt idx="177">
                  <c:v>1</c:v>
                </c:pt>
                <c:pt idx="178">
                  <c:v>2</c:v>
                </c:pt>
                <c:pt idx="179">
                  <c:v>1</c:v>
                </c:pt>
                <c:pt idx="180">
                  <c:v>2</c:v>
                </c:pt>
                <c:pt idx="181">
                  <c:v>2</c:v>
                </c:pt>
                <c:pt idx="182">
                  <c:v>2</c:v>
                </c:pt>
                <c:pt idx="183">
                  <c:v>1</c:v>
                </c:pt>
                <c:pt idx="184">
                  <c:v>1</c:v>
                </c:pt>
                <c:pt idx="185">
                  <c:v>1</c:v>
                </c:pt>
                <c:pt idx="186">
                  <c:v>2</c:v>
                </c:pt>
                <c:pt idx="187">
                  <c:v>1</c:v>
                </c:pt>
                <c:pt idx="188">
                  <c:v>1</c:v>
                </c:pt>
                <c:pt idx="189">
                  <c:v>2</c:v>
                </c:pt>
                <c:pt idx="190">
                  <c:v>1</c:v>
                </c:pt>
                <c:pt idx="191">
                  <c:v>1</c:v>
                </c:pt>
                <c:pt idx="192">
                  <c:v>1</c:v>
                </c:pt>
                <c:pt idx="193">
                  <c:v>2</c:v>
                </c:pt>
                <c:pt idx="194">
                  <c:v>2</c:v>
                </c:pt>
                <c:pt idx="195">
                  <c:v>0</c:v>
                </c:pt>
                <c:pt idx="196">
                  <c:v>2</c:v>
                </c:pt>
                <c:pt idx="197">
                  <c:v>0</c:v>
                </c:pt>
                <c:pt idx="198">
                  <c:v>0</c:v>
                </c:pt>
                <c:pt idx="199">
                  <c:v>2</c:v>
                </c:pt>
                <c:pt idx="200">
                  <c:v>1</c:v>
                </c:pt>
                <c:pt idx="201">
                  <c:v>1</c:v>
                </c:pt>
                <c:pt idx="202">
                  <c:v>1</c:v>
                </c:pt>
                <c:pt idx="203">
                  <c:v>1</c:v>
                </c:pt>
                <c:pt idx="204">
                  <c:v>1</c:v>
                </c:pt>
                <c:pt idx="205">
                  <c:v>0</c:v>
                </c:pt>
                <c:pt idx="206">
                  <c:v>0</c:v>
                </c:pt>
                <c:pt idx="207">
                  <c:v>1</c:v>
                </c:pt>
                <c:pt idx="208">
                  <c:v>2</c:v>
                </c:pt>
                <c:pt idx="209">
                  <c:v>2</c:v>
                </c:pt>
                <c:pt idx="210">
                  <c:v>0</c:v>
                </c:pt>
                <c:pt idx="211">
                  <c:v>2</c:v>
                </c:pt>
                <c:pt idx="212">
                  <c:v>1</c:v>
                </c:pt>
                <c:pt idx="213">
                  <c:v>0</c:v>
                </c:pt>
                <c:pt idx="214">
                  <c:v>1</c:v>
                </c:pt>
                <c:pt idx="215">
                  <c:v>2</c:v>
                </c:pt>
                <c:pt idx="216">
                  <c:v>2</c:v>
                </c:pt>
                <c:pt idx="217">
                  <c:v>1</c:v>
                </c:pt>
                <c:pt idx="218">
                  <c:v>0</c:v>
                </c:pt>
                <c:pt idx="219">
                  <c:v>0</c:v>
                </c:pt>
                <c:pt idx="220">
                  <c:v>1</c:v>
                </c:pt>
                <c:pt idx="221">
                  <c:v>0</c:v>
                </c:pt>
                <c:pt idx="222">
                  <c:v>1</c:v>
                </c:pt>
                <c:pt idx="223">
                  <c:v>1</c:v>
                </c:pt>
                <c:pt idx="224">
                  <c:v>1</c:v>
                </c:pt>
                <c:pt idx="225">
                  <c:v>0</c:v>
                </c:pt>
                <c:pt idx="226">
                  <c:v>0</c:v>
                </c:pt>
                <c:pt idx="227">
                  <c:v>1</c:v>
                </c:pt>
                <c:pt idx="228">
                  <c:v>2</c:v>
                </c:pt>
                <c:pt idx="229">
                  <c:v>1</c:v>
                </c:pt>
                <c:pt idx="230">
                  <c:v>1</c:v>
                </c:pt>
                <c:pt idx="231">
                  <c:v>1</c:v>
                </c:pt>
                <c:pt idx="232">
                  <c:v>0</c:v>
                </c:pt>
                <c:pt idx="233">
                  <c:v>0</c:v>
                </c:pt>
                <c:pt idx="234">
                  <c:v>1</c:v>
                </c:pt>
                <c:pt idx="235">
                  <c:v>1</c:v>
                </c:pt>
                <c:pt idx="236">
                  <c:v>3</c:v>
                </c:pt>
                <c:pt idx="237">
                  <c:v>2</c:v>
                </c:pt>
                <c:pt idx="238">
                  <c:v>3</c:v>
                </c:pt>
                <c:pt idx="239">
                  <c:v>0</c:v>
                </c:pt>
                <c:pt idx="240">
                  <c:v>0</c:v>
                </c:pt>
                <c:pt idx="241">
                  <c:v>0</c:v>
                </c:pt>
                <c:pt idx="242">
                  <c:v>0</c:v>
                </c:pt>
                <c:pt idx="243">
                  <c:v>2</c:v>
                </c:pt>
                <c:pt idx="244">
                  <c:v>1</c:v>
                </c:pt>
                <c:pt idx="245">
                  <c:v>3</c:v>
                </c:pt>
                <c:pt idx="246">
                  <c:v>0</c:v>
                </c:pt>
                <c:pt idx="247">
                  <c:v>0</c:v>
                </c:pt>
                <c:pt idx="248">
                  <c:v>4</c:v>
                </c:pt>
                <c:pt idx="249">
                  <c:v>4</c:v>
                </c:pt>
                <c:pt idx="250">
                  <c:v>4</c:v>
                </c:pt>
                <c:pt idx="251">
                  <c:v>1</c:v>
                </c:pt>
                <c:pt idx="252">
                  <c:v>0</c:v>
                </c:pt>
                <c:pt idx="253">
                  <c:v>0</c:v>
                </c:pt>
                <c:pt idx="254">
                  <c:v>0</c:v>
                </c:pt>
                <c:pt idx="255">
                  <c:v>3</c:v>
                </c:pt>
                <c:pt idx="256">
                  <c:v>3</c:v>
                </c:pt>
                <c:pt idx="257">
                  <c:v>2</c:v>
                </c:pt>
                <c:pt idx="258">
                  <c:v>3</c:v>
                </c:pt>
                <c:pt idx="259">
                  <c:v>2</c:v>
                </c:pt>
                <c:pt idx="260">
                  <c:v>0</c:v>
                </c:pt>
                <c:pt idx="261">
                  <c:v>0</c:v>
                </c:pt>
                <c:pt idx="262">
                  <c:v>0</c:v>
                </c:pt>
                <c:pt idx="263">
                  <c:v>3</c:v>
                </c:pt>
                <c:pt idx="264">
                  <c:v>2</c:v>
                </c:pt>
                <c:pt idx="265">
                  <c:v>1</c:v>
                </c:pt>
                <c:pt idx="266">
                  <c:v>0</c:v>
                </c:pt>
                <c:pt idx="267">
                  <c:v>3</c:v>
                </c:pt>
                <c:pt idx="268">
                  <c:v>2</c:v>
                </c:pt>
                <c:pt idx="269">
                  <c:v>0</c:v>
                </c:pt>
                <c:pt idx="270">
                  <c:v>0</c:v>
                </c:pt>
                <c:pt idx="271">
                  <c:v>2</c:v>
                </c:pt>
                <c:pt idx="272">
                  <c:v>1</c:v>
                </c:pt>
                <c:pt idx="273">
                  <c:v>0</c:v>
                </c:pt>
                <c:pt idx="274">
                  <c:v>1</c:v>
                </c:pt>
                <c:pt idx="275">
                  <c:v>0</c:v>
                </c:pt>
                <c:pt idx="276">
                  <c:v>3</c:v>
                </c:pt>
                <c:pt idx="277">
                  <c:v>0</c:v>
                </c:pt>
                <c:pt idx="278">
                  <c:v>2</c:v>
                </c:pt>
                <c:pt idx="279">
                  <c:v>0</c:v>
                </c:pt>
                <c:pt idx="280">
                  <c:v>2</c:v>
                </c:pt>
                <c:pt idx="281">
                  <c:v>0</c:v>
                </c:pt>
                <c:pt idx="282">
                  <c:v>0</c:v>
                </c:pt>
                <c:pt idx="283">
                  <c:v>1</c:v>
                </c:pt>
                <c:pt idx="284">
                  <c:v>2</c:v>
                </c:pt>
                <c:pt idx="285">
                  <c:v>1</c:v>
                </c:pt>
                <c:pt idx="286">
                  <c:v>1</c:v>
                </c:pt>
                <c:pt idx="287">
                  <c:v>1</c:v>
                </c:pt>
                <c:pt idx="288">
                  <c:v>2</c:v>
                </c:pt>
                <c:pt idx="289">
                  <c:v>1</c:v>
                </c:pt>
                <c:pt idx="290">
                  <c:v>2</c:v>
                </c:pt>
                <c:pt idx="291">
                  <c:v>0</c:v>
                </c:pt>
                <c:pt idx="292">
                  <c:v>2</c:v>
                </c:pt>
                <c:pt idx="293">
                  <c:v>1</c:v>
                </c:pt>
                <c:pt idx="294">
                  <c:v>1</c:v>
                </c:pt>
                <c:pt idx="295">
                  <c:v>0</c:v>
                </c:pt>
                <c:pt idx="296">
                  <c:v>0</c:v>
                </c:pt>
                <c:pt idx="297">
                  <c:v>2</c:v>
                </c:pt>
                <c:pt idx="298">
                  <c:v>0</c:v>
                </c:pt>
                <c:pt idx="299">
                  <c:v>0</c:v>
                </c:pt>
                <c:pt idx="300">
                  <c:v>1</c:v>
                </c:pt>
                <c:pt idx="301">
                  <c:v>2</c:v>
                </c:pt>
                <c:pt idx="302">
                  <c:v>1</c:v>
                </c:pt>
                <c:pt idx="303">
                  <c:v>0</c:v>
                </c:pt>
                <c:pt idx="304">
                  <c:v>1</c:v>
                </c:pt>
                <c:pt idx="305">
                  <c:v>1</c:v>
                </c:pt>
                <c:pt idx="306">
                  <c:v>1</c:v>
                </c:pt>
                <c:pt idx="307">
                  <c:v>2</c:v>
                </c:pt>
                <c:pt idx="308">
                  <c:v>0</c:v>
                </c:pt>
                <c:pt idx="309">
                  <c:v>1</c:v>
                </c:pt>
                <c:pt idx="310">
                  <c:v>0</c:v>
                </c:pt>
                <c:pt idx="311">
                  <c:v>2</c:v>
                </c:pt>
                <c:pt idx="312">
                  <c:v>0</c:v>
                </c:pt>
                <c:pt idx="313">
                  <c:v>2</c:v>
                </c:pt>
                <c:pt idx="314">
                  <c:v>0</c:v>
                </c:pt>
                <c:pt idx="315">
                  <c:v>2</c:v>
                </c:pt>
                <c:pt idx="316">
                  <c:v>1</c:v>
                </c:pt>
                <c:pt idx="317">
                  <c:v>0</c:v>
                </c:pt>
                <c:pt idx="318">
                  <c:v>1</c:v>
                </c:pt>
                <c:pt idx="319">
                  <c:v>2</c:v>
                </c:pt>
                <c:pt idx="320">
                  <c:v>0</c:v>
                </c:pt>
                <c:pt idx="321">
                  <c:v>1</c:v>
                </c:pt>
                <c:pt idx="322">
                  <c:v>1</c:v>
                </c:pt>
                <c:pt idx="323">
                  <c:v>1</c:v>
                </c:pt>
                <c:pt idx="324">
                  <c:v>0</c:v>
                </c:pt>
                <c:pt idx="325">
                  <c:v>2</c:v>
                </c:pt>
                <c:pt idx="326">
                  <c:v>0</c:v>
                </c:pt>
                <c:pt idx="327">
                  <c:v>1</c:v>
                </c:pt>
                <c:pt idx="328">
                  <c:v>0</c:v>
                </c:pt>
                <c:pt idx="329">
                  <c:v>0</c:v>
                </c:pt>
                <c:pt idx="330">
                  <c:v>1</c:v>
                </c:pt>
                <c:pt idx="331">
                  <c:v>0</c:v>
                </c:pt>
                <c:pt idx="332">
                  <c:v>2</c:v>
                </c:pt>
                <c:pt idx="333">
                  <c:v>0</c:v>
                </c:pt>
                <c:pt idx="334">
                  <c:v>3</c:v>
                </c:pt>
                <c:pt idx="335">
                  <c:v>1</c:v>
                </c:pt>
                <c:pt idx="336">
                  <c:v>1</c:v>
                </c:pt>
                <c:pt idx="337">
                  <c:v>0</c:v>
                </c:pt>
                <c:pt idx="338">
                  <c:v>0</c:v>
                </c:pt>
                <c:pt idx="339">
                  <c:v>2</c:v>
                </c:pt>
                <c:pt idx="340">
                  <c:v>1</c:v>
                </c:pt>
                <c:pt idx="341">
                  <c:v>2</c:v>
                </c:pt>
                <c:pt idx="342">
                  <c:v>0</c:v>
                </c:pt>
                <c:pt idx="343">
                  <c:v>2</c:v>
                </c:pt>
                <c:pt idx="344">
                  <c:v>0</c:v>
                </c:pt>
                <c:pt idx="345">
                  <c:v>0</c:v>
                </c:pt>
                <c:pt idx="346">
                  <c:v>2</c:v>
                </c:pt>
                <c:pt idx="347">
                  <c:v>0</c:v>
                </c:pt>
                <c:pt idx="348">
                  <c:v>2</c:v>
                </c:pt>
                <c:pt idx="349">
                  <c:v>0</c:v>
                </c:pt>
                <c:pt idx="350">
                  <c:v>1</c:v>
                </c:pt>
                <c:pt idx="351">
                  <c:v>0</c:v>
                </c:pt>
                <c:pt idx="352">
                  <c:v>0</c:v>
                </c:pt>
                <c:pt idx="353">
                  <c:v>0</c:v>
                </c:pt>
                <c:pt idx="354">
                  <c:v>2</c:v>
                </c:pt>
                <c:pt idx="355">
                  <c:v>1</c:v>
                </c:pt>
                <c:pt idx="356">
                  <c:v>1</c:v>
                </c:pt>
                <c:pt idx="357">
                  <c:v>0</c:v>
                </c:pt>
                <c:pt idx="358">
                  <c:v>1</c:v>
                </c:pt>
                <c:pt idx="359">
                  <c:v>0</c:v>
                </c:pt>
                <c:pt idx="360">
                  <c:v>2</c:v>
                </c:pt>
                <c:pt idx="361">
                  <c:v>2</c:v>
                </c:pt>
                <c:pt idx="362">
                  <c:v>0</c:v>
                </c:pt>
                <c:pt idx="363">
                  <c:v>3</c:v>
                </c:pt>
                <c:pt idx="364">
                  <c:v>3</c:v>
                </c:pt>
                <c:pt idx="365">
                  <c:v>0</c:v>
                </c:pt>
                <c:pt idx="366">
                  <c:v>0</c:v>
                </c:pt>
                <c:pt idx="367">
                  <c:v>2</c:v>
                </c:pt>
                <c:pt idx="368">
                  <c:v>1</c:v>
                </c:pt>
                <c:pt idx="369">
                  <c:v>1</c:v>
                </c:pt>
                <c:pt idx="370">
                  <c:v>2</c:v>
                </c:pt>
                <c:pt idx="371">
                  <c:v>0</c:v>
                </c:pt>
                <c:pt idx="372">
                  <c:v>1</c:v>
                </c:pt>
                <c:pt idx="373">
                  <c:v>0</c:v>
                </c:pt>
                <c:pt idx="374">
                  <c:v>2</c:v>
                </c:pt>
                <c:pt idx="375">
                  <c:v>2</c:v>
                </c:pt>
                <c:pt idx="376">
                  <c:v>0</c:v>
                </c:pt>
                <c:pt idx="377">
                  <c:v>2</c:v>
                </c:pt>
                <c:pt idx="378">
                  <c:v>2</c:v>
                </c:pt>
                <c:pt idx="379">
                  <c:v>1</c:v>
                </c:pt>
                <c:pt idx="380">
                  <c:v>1</c:v>
                </c:pt>
              </c:numCache>
            </c:numRef>
          </c:val>
          <c:smooth val="0"/>
          <c:extLst>
            <c:ext xmlns:c16="http://schemas.microsoft.com/office/drawing/2014/chart" uri="{C3380CC4-5D6E-409C-BE32-E72D297353CC}">
              <c16:uniqueId val="{00000005-C0C8-4EEC-AF05-398E63B5F159}"/>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Sheet1!$H$2:$H$382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6-C0C8-4EEC-AF05-398E63B5F159}"/>
            </c:ext>
          </c:extLst>
        </c:ser>
        <c:dLbls>
          <c:showLegendKey val="0"/>
          <c:showVal val="0"/>
          <c:showCatName val="0"/>
          <c:showSerName val="0"/>
          <c:showPercent val="0"/>
          <c:showBubbleSize val="0"/>
        </c:dLbls>
        <c:smooth val="0"/>
        <c:axId val="354523112"/>
        <c:axId val="354523440"/>
      </c:lineChart>
      <c:dateAx>
        <c:axId val="35452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3440"/>
        <c:crosses val="autoZero"/>
        <c:auto val="1"/>
        <c:lblOffset val="100"/>
        <c:baseTimeUnit val="days"/>
      </c:dateAx>
      <c:valAx>
        <c:axId val="35452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Sheet1!$B$2:$B$382</c:f>
              <c:numCache>
                <c:formatCode>General</c:formatCode>
                <c:ptCount val="381"/>
                <c:pt idx="0">
                  <c:v>0</c:v>
                </c:pt>
                <c:pt idx="1">
                  <c:v>4.5517002022661998E-2</c:v>
                </c:pt>
                <c:pt idx="2">
                  <c:v>0</c:v>
                </c:pt>
                <c:pt idx="3">
                  <c:v>0</c:v>
                </c:pt>
                <c:pt idx="4">
                  <c:v>0</c:v>
                </c:pt>
                <c:pt idx="5">
                  <c:v>5.6611610216262001E-2</c:v>
                </c:pt>
                <c:pt idx="6">
                  <c:v>0.15475956792494</c:v>
                </c:pt>
                <c:pt idx="7">
                  <c:v>0.64522185902413998</c:v>
                </c:pt>
                <c:pt idx="8">
                  <c:v>2.5035775554272E-2</c:v>
                </c:pt>
                <c:pt idx="9">
                  <c:v>5.5192191158439E-2</c:v>
                </c:pt>
                <c:pt idx="10">
                  <c:v>8.1789061033130994E-2</c:v>
                </c:pt>
                <c:pt idx="11">
                  <c:v>1.4223577571125001E-2</c:v>
                </c:pt>
                <c:pt idx="12">
                  <c:v>0.11378732579872</c:v>
                </c:pt>
                <c:pt idx="13">
                  <c:v>0</c:v>
                </c:pt>
                <c:pt idx="14">
                  <c:v>7.0692990441511006E-2</c:v>
                </c:pt>
                <c:pt idx="15">
                  <c:v>3.5275174811248998E-2</c:v>
                </c:pt>
                <c:pt idx="16">
                  <c:v>4.9071621809989002E-2</c:v>
                </c:pt>
                <c:pt idx="17">
                  <c:v>5.0919393746302E-2</c:v>
                </c:pt>
                <c:pt idx="18">
                  <c:v>0</c:v>
                </c:pt>
                <c:pt idx="19">
                  <c:v>0</c:v>
                </c:pt>
                <c:pt idx="20">
                  <c:v>0.54072965792661998</c:v>
                </c:pt>
                <c:pt idx="21">
                  <c:v>2.5504423453070999E-2</c:v>
                </c:pt>
                <c:pt idx="22">
                  <c:v>0</c:v>
                </c:pt>
                <c:pt idx="23">
                  <c:v>0</c:v>
                </c:pt>
                <c:pt idx="24">
                  <c:v>6.8543994721258994E-2</c:v>
                </c:pt>
                <c:pt idx="25">
                  <c:v>2.9153772640393E-2</c:v>
                </c:pt>
                <c:pt idx="26">
                  <c:v>0</c:v>
                </c:pt>
                <c:pt idx="27">
                  <c:v>6.0155978907010001E-2</c:v>
                </c:pt>
                <c:pt idx="28">
                  <c:v>7.5086819134624005E-2</c:v>
                </c:pt>
                <c:pt idx="29">
                  <c:v>0</c:v>
                </c:pt>
                <c:pt idx="30">
                  <c:v>0</c:v>
                </c:pt>
                <c:pt idx="31">
                  <c:v>0.20047773417506001</c:v>
                </c:pt>
                <c:pt idx="32">
                  <c:v>0.18650934679082001</c:v>
                </c:pt>
                <c:pt idx="33">
                  <c:v>0.55032362781522004</c:v>
                </c:pt>
                <c:pt idx="34">
                  <c:v>0.20236126032412</c:v>
                </c:pt>
                <c:pt idx="35">
                  <c:v>3.9074044604087997E-2</c:v>
                </c:pt>
                <c:pt idx="36">
                  <c:v>0.15258152598574001</c:v>
                </c:pt>
                <c:pt idx="37">
                  <c:v>0</c:v>
                </c:pt>
                <c:pt idx="38">
                  <c:v>0.45366611651008998</c:v>
                </c:pt>
                <c:pt idx="39">
                  <c:v>8.5786437221088002E-2</c:v>
                </c:pt>
                <c:pt idx="40">
                  <c:v>0.28120765907405998</c:v>
                </c:pt>
                <c:pt idx="41">
                  <c:v>0.66179457101226002</c:v>
                </c:pt>
                <c:pt idx="42">
                  <c:v>0.20278905961544</c:v>
                </c:pt>
                <c:pt idx="43">
                  <c:v>0</c:v>
                </c:pt>
                <c:pt idx="44">
                  <c:v>0</c:v>
                </c:pt>
                <c:pt idx="45">
                  <c:v>0.71419849322576001</c:v>
                </c:pt>
                <c:pt idx="46">
                  <c:v>6.5307142329818005E-2</c:v>
                </c:pt>
                <c:pt idx="47">
                  <c:v>0.14253062846921999</c:v>
                </c:pt>
                <c:pt idx="48">
                  <c:v>0.31856537688385</c:v>
                </c:pt>
                <c:pt idx="49">
                  <c:v>0.24586905911078</c:v>
                </c:pt>
                <c:pt idx="50">
                  <c:v>0</c:v>
                </c:pt>
                <c:pt idx="51">
                  <c:v>0</c:v>
                </c:pt>
                <c:pt idx="52">
                  <c:v>0.19300471442398001</c:v>
                </c:pt>
                <c:pt idx="53">
                  <c:v>0.11209617000023001</c:v>
                </c:pt>
                <c:pt idx="54">
                  <c:v>0.11945092297826999</c:v>
                </c:pt>
                <c:pt idx="55">
                  <c:v>0.15630496204427999</c:v>
                </c:pt>
                <c:pt idx="56">
                  <c:v>0.14237216992771001</c:v>
                </c:pt>
                <c:pt idx="57">
                  <c:v>0</c:v>
                </c:pt>
                <c:pt idx="58">
                  <c:v>0</c:v>
                </c:pt>
                <c:pt idx="59">
                  <c:v>0.1082797131438</c:v>
                </c:pt>
                <c:pt idx="60">
                  <c:v>0.28938432846397</c:v>
                </c:pt>
                <c:pt idx="61">
                  <c:v>0.15529358422126999</c:v>
                </c:pt>
                <c:pt idx="62">
                  <c:v>0.48219805250915998</c:v>
                </c:pt>
                <c:pt idx="63">
                  <c:v>0.82175017774843995</c:v>
                </c:pt>
                <c:pt idx="64">
                  <c:v>0</c:v>
                </c:pt>
                <c:pt idx="65">
                  <c:v>0</c:v>
                </c:pt>
                <c:pt idx="66">
                  <c:v>0.40348347329431</c:v>
                </c:pt>
                <c:pt idx="67">
                  <c:v>0.16935447389849001</c:v>
                </c:pt>
                <c:pt idx="68">
                  <c:v>0.46478490975709003</c:v>
                </c:pt>
                <c:pt idx="69">
                  <c:v>0.26261632574601002</c:v>
                </c:pt>
                <c:pt idx="70">
                  <c:v>0.23178246367798999</c:v>
                </c:pt>
                <c:pt idx="71">
                  <c:v>0.19360619087591999</c:v>
                </c:pt>
                <c:pt idx="72">
                  <c:v>0</c:v>
                </c:pt>
                <c:pt idx="73">
                  <c:v>0.90757537226979001</c:v>
                </c:pt>
                <c:pt idx="74">
                  <c:v>8.3341573319395998E-2</c:v>
                </c:pt>
                <c:pt idx="75">
                  <c:v>0.23050196322138</c:v>
                </c:pt>
                <c:pt idx="76">
                  <c:v>0.25419994803022999</c:v>
                </c:pt>
                <c:pt idx="77">
                  <c:v>0.20135725521538</c:v>
                </c:pt>
                <c:pt idx="78">
                  <c:v>0</c:v>
                </c:pt>
                <c:pt idx="79">
                  <c:v>0</c:v>
                </c:pt>
                <c:pt idx="80">
                  <c:v>0</c:v>
                </c:pt>
                <c:pt idx="81">
                  <c:v>5.8437268862252E-2</c:v>
                </c:pt>
                <c:pt idx="82">
                  <c:v>2.0607323221629999E-2</c:v>
                </c:pt>
                <c:pt idx="83">
                  <c:v>6.5486036231843001E-2</c:v>
                </c:pt>
                <c:pt idx="84">
                  <c:v>0.10781427720688</c:v>
                </c:pt>
                <c:pt idx="85">
                  <c:v>0</c:v>
                </c:pt>
                <c:pt idx="86">
                  <c:v>0</c:v>
                </c:pt>
                <c:pt idx="87">
                  <c:v>2.9343136950627E-2</c:v>
                </c:pt>
                <c:pt idx="88">
                  <c:v>1.3540999607875E-2</c:v>
                </c:pt>
                <c:pt idx="89">
                  <c:v>0.63182241277184004</c:v>
                </c:pt>
                <c:pt idx="90">
                  <c:v>0.35792151675236</c:v>
                </c:pt>
                <c:pt idx="91">
                  <c:v>2.9895787796314001E-2</c:v>
                </c:pt>
                <c:pt idx="92">
                  <c:v>0</c:v>
                </c:pt>
                <c:pt idx="93">
                  <c:v>0</c:v>
                </c:pt>
                <c:pt idx="94">
                  <c:v>0.30339429415711999</c:v>
                </c:pt>
                <c:pt idx="95">
                  <c:v>0.16633352973846</c:v>
                </c:pt>
                <c:pt idx="96">
                  <c:v>9.4426310834502994E-2</c:v>
                </c:pt>
                <c:pt idx="97">
                  <c:v>9.3291995490417001E-2</c:v>
                </c:pt>
                <c:pt idx="98">
                  <c:v>7.3558009368078006E-2</c:v>
                </c:pt>
                <c:pt idx="99">
                  <c:v>0</c:v>
                </c:pt>
                <c:pt idx="100">
                  <c:v>0.27446515926868997</c:v>
                </c:pt>
                <c:pt idx="101">
                  <c:v>0.52100797714214997</c:v>
                </c:pt>
                <c:pt idx="102">
                  <c:v>0.18343557072132</c:v>
                </c:pt>
                <c:pt idx="103">
                  <c:v>0.20795117374066999</c:v>
                </c:pt>
                <c:pt idx="104">
                  <c:v>2.6486856601849001E-2</c:v>
                </c:pt>
                <c:pt idx="105">
                  <c:v>2.1978517408113001E-2</c:v>
                </c:pt>
                <c:pt idx="106">
                  <c:v>9.0163703474120005E-2</c:v>
                </c:pt>
                <c:pt idx="107">
                  <c:v>7.9168533184574993E-2</c:v>
                </c:pt>
                <c:pt idx="108">
                  <c:v>0.93194386925740003</c:v>
                </c:pt>
                <c:pt idx="109">
                  <c:v>0</c:v>
                </c:pt>
                <c:pt idx="110">
                  <c:v>6.2195005262654E-2</c:v>
                </c:pt>
                <c:pt idx="111">
                  <c:v>0.27606388505856999</c:v>
                </c:pt>
                <c:pt idx="112">
                  <c:v>0.14354737063230999</c:v>
                </c:pt>
                <c:pt idx="113">
                  <c:v>6.1179507379253997E-2</c:v>
                </c:pt>
                <c:pt idx="114">
                  <c:v>0.28107885250741999</c:v>
                </c:pt>
                <c:pt idx="115">
                  <c:v>0.48916938427436002</c:v>
                </c:pt>
                <c:pt idx="116">
                  <c:v>0</c:v>
                </c:pt>
                <c:pt idx="117">
                  <c:v>0.10288549563428</c:v>
                </c:pt>
                <c:pt idx="118">
                  <c:v>7.0780800707807998E-2</c:v>
                </c:pt>
                <c:pt idx="119">
                  <c:v>1.0002543488116999</c:v>
                </c:pt>
                <c:pt idx="120">
                  <c:v>0.19184890930854001</c:v>
                </c:pt>
                <c:pt idx="121">
                  <c:v>0.27031658549798998</c:v>
                </c:pt>
                <c:pt idx="122">
                  <c:v>0.43939523739779002</c:v>
                </c:pt>
                <c:pt idx="123">
                  <c:v>0</c:v>
                </c:pt>
                <c:pt idx="124">
                  <c:v>0</c:v>
                </c:pt>
                <c:pt idx="125">
                  <c:v>0.25335131013294998</c:v>
                </c:pt>
                <c:pt idx="126">
                  <c:v>0.15967997701492001</c:v>
                </c:pt>
                <c:pt idx="127">
                  <c:v>0.47099187297307998</c:v>
                </c:pt>
                <c:pt idx="128">
                  <c:v>0</c:v>
                </c:pt>
                <c:pt idx="129">
                  <c:v>0.26070362361466998</c:v>
                </c:pt>
                <c:pt idx="130">
                  <c:v>7.1795438228309E-2</c:v>
                </c:pt>
                <c:pt idx="131">
                  <c:v>0.33105634308371001</c:v>
                </c:pt>
                <c:pt idx="132">
                  <c:v>0.13528698787662999</c:v>
                </c:pt>
                <c:pt idx="133">
                  <c:v>8.1721225707951997E-2</c:v>
                </c:pt>
                <c:pt idx="134">
                  <c:v>9.1103847343080996E-2</c:v>
                </c:pt>
                <c:pt idx="135">
                  <c:v>0.12644074815376999</c:v>
                </c:pt>
                <c:pt idx="136">
                  <c:v>0.27883606647893999</c:v>
                </c:pt>
                <c:pt idx="137">
                  <c:v>0.12395370922503</c:v>
                </c:pt>
                <c:pt idx="138">
                  <c:v>2.0427430174075001E-2</c:v>
                </c:pt>
                <c:pt idx="139">
                  <c:v>0.34531587707748002</c:v>
                </c:pt>
                <c:pt idx="140">
                  <c:v>0.27658164955282999</c:v>
                </c:pt>
                <c:pt idx="141">
                  <c:v>0.11206615767653</c:v>
                </c:pt>
                <c:pt idx="142">
                  <c:v>0</c:v>
                </c:pt>
                <c:pt idx="143">
                  <c:v>0.28540120398458002</c:v>
                </c:pt>
                <c:pt idx="144">
                  <c:v>1.8493114764958001E-2</c:v>
                </c:pt>
                <c:pt idx="145">
                  <c:v>0.25863115939629</c:v>
                </c:pt>
                <c:pt idx="146">
                  <c:v>0.24950802206931999</c:v>
                </c:pt>
                <c:pt idx="147">
                  <c:v>0.16641139214306</c:v>
                </c:pt>
                <c:pt idx="148">
                  <c:v>6.0981498599632998E-2</c:v>
                </c:pt>
                <c:pt idx="149">
                  <c:v>0</c:v>
                </c:pt>
                <c:pt idx="150">
                  <c:v>1.1150283308782001</c:v>
                </c:pt>
                <c:pt idx="151">
                  <c:v>6.4264338808214E-2</c:v>
                </c:pt>
                <c:pt idx="152">
                  <c:v>0.23745697643632999</c:v>
                </c:pt>
                <c:pt idx="153">
                  <c:v>0.30364874927604002</c:v>
                </c:pt>
                <c:pt idx="154">
                  <c:v>0.24601399411441999</c:v>
                </c:pt>
                <c:pt idx="155">
                  <c:v>8.3566842442027001E-2</c:v>
                </c:pt>
                <c:pt idx="156">
                  <c:v>0</c:v>
                </c:pt>
                <c:pt idx="157">
                  <c:v>0.52622143773184005</c:v>
                </c:pt>
                <c:pt idx="158">
                  <c:v>0.34227306826706999</c:v>
                </c:pt>
                <c:pt idx="159">
                  <c:v>0.16079964033836999</c:v>
                </c:pt>
                <c:pt idx="160">
                  <c:v>0.54116076501707</c:v>
                </c:pt>
                <c:pt idx="161">
                  <c:v>0.43276789408357003</c:v>
                </c:pt>
                <c:pt idx="162">
                  <c:v>0.11308223560822001</c:v>
                </c:pt>
                <c:pt idx="163">
                  <c:v>0</c:v>
                </c:pt>
                <c:pt idx="164">
                  <c:v>0.5336694393575</c:v>
                </c:pt>
                <c:pt idx="165">
                  <c:v>0.34500161331689999</c:v>
                </c:pt>
                <c:pt idx="166">
                  <c:v>0.45586041239786002</c:v>
                </c:pt>
                <c:pt idx="167">
                  <c:v>0.31716001136260003</c:v>
                </c:pt>
                <c:pt idx="168">
                  <c:v>0.65283044887264996</c:v>
                </c:pt>
                <c:pt idx="169">
                  <c:v>0</c:v>
                </c:pt>
                <c:pt idx="170">
                  <c:v>0</c:v>
                </c:pt>
                <c:pt idx="171">
                  <c:v>0.59510841838493</c:v>
                </c:pt>
                <c:pt idx="172">
                  <c:v>0.28292677546202999</c:v>
                </c:pt>
                <c:pt idx="173">
                  <c:v>0.36398330088734998</c:v>
                </c:pt>
                <c:pt idx="174">
                  <c:v>9.3477014029824002E-2</c:v>
                </c:pt>
                <c:pt idx="175">
                  <c:v>0.13272412591880001</c:v>
                </c:pt>
                <c:pt idx="176">
                  <c:v>9.3748621343804003E-2</c:v>
                </c:pt>
                <c:pt idx="177">
                  <c:v>0.11580105378959001</c:v>
                </c:pt>
                <c:pt idx="178">
                  <c:v>0.62860656121883995</c:v>
                </c:pt>
                <c:pt idx="179">
                  <c:v>0.19656385430566001</c:v>
                </c:pt>
                <c:pt idx="180">
                  <c:v>0.34677523837351998</c:v>
                </c:pt>
                <c:pt idx="181">
                  <c:v>0.15849039961632</c:v>
                </c:pt>
                <c:pt idx="182">
                  <c:v>0.23566443589375999</c:v>
                </c:pt>
                <c:pt idx="183">
                  <c:v>6.6979605674799006E-2</c:v>
                </c:pt>
                <c:pt idx="184">
                  <c:v>0.1318890312978</c:v>
                </c:pt>
                <c:pt idx="185">
                  <c:v>0.45311475048371003</c:v>
                </c:pt>
                <c:pt idx="186">
                  <c:v>0.35082497609264002</c:v>
                </c:pt>
                <c:pt idx="187">
                  <c:v>0.28682110738847</c:v>
                </c:pt>
                <c:pt idx="188">
                  <c:v>0.32972935748227</c:v>
                </c:pt>
                <c:pt idx="189">
                  <c:v>0.20547115140965</c:v>
                </c:pt>
                <c:pt idx="190">
                  <c:v>5.5079727906144002E-2</c:v>
                </c:pt>
                <c:pt idx="191">
                  <c:v>5.7827821791175002E-2</c:v>
                </c:pt>
                <c:pt idx="192">
                  <c:v>0.48022116607831999</c:v>
                </c:pt>
                <c:pt idx="193">
                  <c:v>0.38050765558275002</c:v>
                </c:pt>
                <c:pt idx="194">
                  <c:v>0.48590062299893</c:v>
                </c:pt>
                <c:pt idx="195">
                  <c:v>0</c:v>
                </c:pt>
                <c:pt idx="196">
                  <c:v>0.36659373322875</c:v>
                </c:pt>
                <c:pt idx="197">
                  <c:v>0</c:v>
                </c:pt>
                <c:pt idx="198">
                  <c:v>0</c:v>
                </c:pt>
                <c:pt idx="199">
                  <c:v>0.37201521079944999</c:v>
                </c:pt>
                <c:pt idx="200">
                  <c:v>0.36402157164868998</c:v>
                </c:pt>
                <c:pt idx="201">
                  <c:v>0.24542780653025001</c:v>
                </c:pt>
                <c:pt idx="202">
                  <c:v>0.11555509088958001</c:v>
                </c:pt>
                <c:pt idx="203">
                  <c:v>4.2460041249517001E-2</c:v>
                </c:pt>
                <c:pt idx="204">
                  <c:v>7.4552752262029995E-2</c:v>
                </c:pt>
                <c:pt idx="205">
                  <c:v>0</c:v>
                </c:pt>
                <c:pt idx="206">
                  <c:v>0.22611738298013001</c:v>
                </c:pt>
                <c:pt idx="207">
                  <c:v>7.5645878262400004E-2</c:v>
                </c:pt>
                <c:pt idx="208">
                  <c:v>0.12515988831887001</c:v>
                </c:pt>
                <c:pt idx="209">
                  <c:v>0.21126528097182001</c:v>
                </c:pt>
                <c:pt idx="210">
                  <c:v>0.13616969770327</c:v>
                </c:pt>
                <c:pt idx="211">
                  <c:v>5.0065470230301001E-2</c:v>
                </c:pt>
                <c:pt idx="212">
                  <c:v>0.12516023260548001</c:v>
                </c:pt>
                <c:pt idx="213">
                  <c:v>0.25939159879299001</c:v>
                </c:pt>
                <c:pt idx="214">
                  <c:v>0.1543163181942</c:v>
                </c:pt>
                <c:pt idx="215">
                  <c:v>0.31001738518077998</c:v>
                </c:pt>
                <c:pt idx="216">
                  <c:v>0.24647480510334999</c:v>
                </c:pt>
                <c:pt idx="217">
                  <c:v>0.31580800633817002</c:v>
                </c:pt>
                <c:pt idx="218">
                  <c:v>0</c:v>
                </c:pt>
                <c:pt idx="219">
                  <c:v>0</c:v>
                </c:pt>
                <c:pt idx="220">
                  <c:v>0.16507779290991001</c:v>
                </c:pt>
                <c:pt idx="221">
                  <c:v>0.50490042318085004</c:v>
                </c:pt>
                <c:pt idx="222">
                  <c:v>4.5678560519965002E-2</c:v>
                </c:pt>
                <c:pt idx="223">
                  <c:v>0.13457431584509</c:v>
                </c:pt>
                <c:pt idx="224">
                  <c:v>0.28045588530757998</c:v>
                </c:pt>
                <c:pt idx="225">
                  <c:v>0</c:v>
                </c:pt>
                <c:pt idx="226">
                  <c:v>0</c:v>
                </c:pt>
                <c:pt idx="227">
                  <c:v>6.1648039234574001E-2</c:v>
                </c:pt>
                <c:pt idx="228">
                  <c:v>1.9541087200037E-2</c:v>
                </c:pt>
                <c:pt idx="229">
                  <c:v>0.42192118633338999</c:v>
                </c:pt>
                <c:pt idx="230">
                  <c:v>2.6420370105351001E-2</c:v>
                </c:pt>
                <c:pt idx="231">
                  <c:v>0.22815843938527</c:v>
                </c:pt>
                <c:pt idx="232">
                  <c:v>0</c:v>
                </c:pt>
                <c:pt idx="233">
                  <c:v>0</c:v>
                </c:pt>
                <c:pt idx="234">
                  <c:v>0.49996145671588998</c:v>
                </c:pt>
                <c:pt idx="235">
                  <c:v>1.8584597085935E-2</c:v>
                </c:pt>
                <c:pt idx="236">
                  <c:v>9.0314586631788998E-2</c:v>
                </c:pt>
                <c:pt idx="237">
                  <c:v>2.7078107029201E-2</c:v>
                </c:pt>
                <c:pt idx="238">
                  <c:v>0.38967297762477998</c:v>
                </c:pt>
                <c:pt idx="239">
                  <c:v>0</c:v>
                </c:pt>
                <c:pt idx="240">
                  <c:v>0.10217430219909</c:v>
                </c:pt>
                <c:pt idx="241">
                  <c:v>0</c:v>
                </c:pt>
                <c:pt idx="242">
                  <c:v>0</c:v>
                </c:pt>
                <c:pt idx="243">
                  <c:v>0.10921481024443</c:v>
                </c:pt>
                <c:pt idx="244">
                  <c:v>0.15067334734476001</c:v>
                </c:pt>
                <c:pt idx="245">
                  <c:v>0.15809144515962001</c:v>
                </c:pt>
                <c:pt idx="246">
                  <c:v>0</c:v>
                </c:pt>
                <c:pt idx="247">
                  <c:v>0.11287613908543</c:v>
                </c:pt>
                <c:pt idx="248">
                  <c:v>0.24568705662776999</c:v>
                </c:pt>
                <c:pt idx="249">
                  <c:v>6.9642100163507997E-2</c:v>
                </c:pt>
                <c:pt idx="250">
                  <c:v>0.21194371655693001</c:v>
                </c:pt>
                <c:pt idx="251">
                  <c:v>4.8993567529926001E-2</c:v>
                </c:pt>
                <c:pt idx="252">
                  <c:v>3.1653060438078001E-2</c:v>
                </c:pt>
                <c:pt idx="253">
                  <c:v>0.22101971837188999</c:v>
                </c:pt>
                <c:pt idx="254">
                  <c:v>1.9266496938002999E-2</c:v>
                </c:pt>
                <c:pt idx="255">
                  <c:v>0.29573503022029002</c:v>
                </c:pt>
                <c:pt idx="256">
                  <c:v>9.7796370708794003E-2</c:v>
                </c:pt>
                <c:pt idx="257">
                  <c:v>2.4907457100001001E-2</c:v>
                </c:pt>
                <c:pt idx="258">
                  <c:v>0.26710077997281001</c:v>
                </c:pt>
                <c:pt idx="259">
                  <c:v>0.12934759275874</c:v>
                </c:pt>
                <c:pt idx="260">
                  <c:v>0</c:v>
                </c:pt>
                <c:pt idx="261">
                  <c:v>0</c:v>
                </c:pt>
                <c:pt idx="262">
                  <c:v>0.20966552570465999</c:v>
                </c:pt>
                <c:pt idx="263">
                  <c:v>0.11225722311949</c:v>
                </c:pt>
                <c:pt idx="264">
                  <c:v>2.64129555547E-2</c:v>
                </c:pt>
                <c:pt idx="265">
                  <c:v>2.1461471156333001E-2</c:v>
                </c:pt>
                <c:pt idx="266">
                  <c:v>0</c:v>
                </c:pt>
                <c:pt idx="267">
                  <c:v>6.1907067861152E-2</c:v>
                </c:pt>
                <c:pt idx="268">
                  <c:v>2.3386857136568E-2</c:v>
                </c:pt>
                <c:pt idx="269">
                  <c:v>2.6276472514258999E-2</c:v>
                </c:pt>
                <c:pt idx="270">
                  <c:v>0.11418540407876</c:v>
                </c:pt>
                <c:pt idx="271">
                  <c:v>5.0625527922454998E-2</c:v>
                </c:pt>
                <c:pt idx="272">
                  <c:v>0.11142873650818</c:v>
                </c:pt>
                <c:pt idx="273">
                  <c:v>4.6222163527411E-2</c:v>
                </c:pt>
                <c:pt idx="274">
                  <c:v>0</c:v>
                </c:pt>
                <c:pt idx="275">
                  <c:v>0</c:v>
                </c:pt>
                <c:pt idx="276">
                  <c:v>0.18021934482702001</c:v>
                </c:pt>
                <c:pt idx="277">
                  <c:v>4.8645733593070999E-2</c:v>
                </c:pt>
                <c:pt idx="278">
                  <c:v>0.10758457495838</c:v>
                </c:pt>
                <c:pt idx="279">
                  <c:v>3.7008909654234999E-2</c:v>
                </c:pt>
                <c:pt idx="280">
                  <c:v>9.7403937430352E-2</c:v>
                </c:pt>
                <c:pt idx="281">
                  <c:v>0</c:v>
                </c:pt>
                <c:pt idx="282">
                  <c:v>0</c:v>
                </c:pt>
                <c:pt idx="283">
                  <c:v>0.13300357240999999</c:v>
                </c:pt>
                <c:pt idx="284">
                  <c:v>5.7158641210560003E-2</c:v>
                </c:pt>
                <c:pt idx="285">
                  <c:v>0.12805872756933001</c:v>
                </c:pt>
                <c:pt idx="286">
                  <c:v>3.8175069243078001E-2</c:v>
                </c:pt>
                <c:pt idx="287">
                  <c:v>0.23885629509744</c:v>
                </c:pt>
                <c:pt idx="288">
                  <c:v>0</c:v>
                </c:pt>
                <c:pt idx="289">
                  <c:v>0</c:v>
                </c:pt>
                <c:pt idx="290">
                  <c:v>0.30408468370646002</c:v>
                </c:pt>
                <c:pt idx="291">
                  <c:v>7.3253805722352003E-2</c:v>
                </c:pt>
                <c:pt idx="292">
                  <c:v>6.4166490654417999E-2</c:v>
                </c:pt>
                <c:pt idx="293">
                  <c:v>0.10721466461328</c:v>
                </c:pt>
                <c:pt idx="294">
                  <c:v>0.1469192412069</c:v>
                </c:pt>
                <c:pt idx="295">
                  <c:v>1.8448556600974001E-2</c:v>
                </c:pt>
                <c:pt idx="296">
                  <c:v>7.8610256232002004E-2</c:v>
                </c:pt>
                <c:pt idx="297">
                  <c:v>0.10736298851497</c:v>
                </c:pt>
                <c:pt idx="298">
                  <c:v>2.5940753458543998E-2</c:v>
                </c:pt>
                <c:pt idx="299">
                  <c:v>9.9891683716452004E-2</c:v>
                </c:pt>
                <c:pt idx="300">
                  <c:v>0.10377300457617999</c:v>
                </c:pt>
                <c:pt idx="301">
                  <c:v>0.12450418981339</c:v>
                </c:pt>
                <c:pt idx="302">
                  <c:v>0</c:v>
                </c:pt>
                <c:pt idx="303">
                  <c:v>0.27899710838087999</c:v>
                </c:pt>
                <c:pt idx="304">
                  <c:v>0.13282184217073001</c:v>
                </c:pt>
                <c:pt idx="305">
                  <c:v>0.21749773272659001</c:v>
                </c:pt>
                <c:pt idx="306">
                  <c:v>4.9493295664921999E-2</c:v>
                </c:pt>
                <c:pt idx="307">
                  <c:v>6.4568027411089995E-2</c:v>
                </c:pt>
                <c:pt idx="308">
                  <c:v>4.4816772978294998E-2</c:v>
                </c:pt>
                <c:pt idx="309">
                  <c:v>8.8031937665895996E-2</c:v>
                </c:pt>
                <c:pt idx="310">
                  <c:v>0</c:v>
                </c:pt>
                <c:pt idx="311">
                  <c:v>0.12523615578521</c:v>
                </c:pt>
                <c:pt idx="312">
                  <c:v>4.9776141171558999E-2</c:v>
                </c:pt>
                <c:pt idx="313">
                  <c:v>8.8052671020232995E-2</c:v>
                </c:pt>
                <c:pt idx="314">
                  <c:v>8.1905343119148002E-2</c:v>
                </c:pt>
                <c:pt idx="315">
                  <c:v>0.10706982022977</c:v>
                </c:pt>
                <c:pt idx="316">
                  <c:v>0.11804637268390999</c:v>
                </c:pt>
                <c:pt idx="317">
                  <c:v>0</c:v>
                </c:pt>
                <c:pt idx="318">
                  <c:v>0.13813042081592999</c:v>
                </c:pt>
                <c:pt idx="319">
                  <c:v>0.11377356116601001</c:v>
                </c:pt>
                <c:pt idx="320">
                  <c:v>7.7101002313030007E-2</c:v>
                </c:pt>
                <c:pt idx="321">
                  <c:v>0.11056971514243</c:v>
                </c:pt>
                <c:pt idx="322">
                  <c:v>0.33707534263078998</c:v>
                </c:pt>
                <c:pt idx="323">
                  <c:v>0</c:v>
                </c:pt>
                <c:pt idx="324">
                  <c:v>0</c:v>
                </c:pt>
                <c:pt idx="325">
                  <c:v>0.16011438271621001</c:v>
                </c:pt>
                <c:pt idx="326">
                  <c:v>0.34246300248212003</c:v>
                </c:pt>
                <c:pt idx="327">
                  <c:v>3.2666000851458002E-2</c:v>
                </c:pt>
                <c:pt idx="328">
                  <c:v>0.14619569874047</c:v>
                </c:pt>
                <c:pt idx="329">
                  <c:v>5.9178569324615002E-2</c:v>
                </c:pt>
                <c:pt idx="330">
                  <c:v>0</c:v>
                </c:pt>
                <c:pt idx="331">
                  <c:v>0</c:v>
                </c:pt>
                <c:pt idx="332">
                  <c:v>0.16739023887257001</c:v>
                </c:pt>
                <c:pt idx="333">
                  <c:v>0.10874310646379</c:v>
                </c:pt>
                <c:pt idx="334">
                  <c:v>0.11330033427616</c:v>
                </c:pt>
                <c:pt idx="335">
                  <c:v>0.15240921740947</c:v>
                </c:pt>
                <c:pt idx="336">
                  <c:v>0.21776980151608</c:v>
                </c:pt>
                <c:pt idx="337">
                  <c:v>0</c:v>
                </c:pt>
                <c:pt idx="338">
                  <c:v>0</c:v>
                </c:pt>
                <c:pt idx="339">
                  <c:v>0.26171068245681001</c:v>
                </c:pt>
                <c:pt idx="340">
                  <c:v>0.14332135863289999</c:v>
                </c:pt>
                <c:pt idx="341">
                  <c:v>0.25505419901728998</c:v>
                </c:pt>
                <c:pt idx="342">
                  <c:v>4.3672568268529999E-2</c:v>
                </c:pt>
                <c:pt idx="343">
                  <c:v>0.23899728314748001</c:v>
                </c:pt>
                <c:pt idx="344">
                  <c:v>0</c:v>
                </c:pt>
                <c:pt idx="345">
                  <c:v>0</c:v>
                </c:pt>
                <c:pt idx="346">
                  <c:v>0.53963533084146997</c:v>
                </c:pt>
                <c:pt idx="347">
                  <c:v>6.1092429093929999E-2</c:v>
                </c:pt>
                <c:pt idx="348">
                  <c:v>0.13879882744465</c:v>
                </c:pt>
                <c:pt idx="349">
                  <c:v>0</c:v>
                </c:pt>
                <c:pt idx="350">
                  <c:v>0.10745887889036</c:v>
                </c:pt>
                <c:pt idx="351">
                  <c:v>0</c:v>
                </c:pt>
                <c:pt idx="352">
                  <c:v>0</c:v>
                </c:pt>
                <c:pt idx="353">
                  <c:v>0.12328836881448001</c:v>
                </c:pt>
                <c:pt idx="354">
                  <c:v>6.1647488936955999E-2</c:v>
                </c:pt>
                <c:pt idx="355">
                  <c:v>0.37847719219242998</c:v>
                </c:pt>
                <c:pt idx="356">
                  <c:v>0.11123738862859001</c:v>
                </c:pt>
                <c:pt idx="357">
                  <c:v>0.26871056454682002</c:v>
                </c:pt>
                <c:pt idx="358">
                  <c:v>0</c:v>
                </c:pt>
                <c:pt idx="359">
                  <c:v>0</c:v>
                </c:pt>
                <c:pt idx="360">
                  <c:v>0.11404907728802</c:v>
                </c:pt>
                <c:pt idx="361">
                  <c:v>0.16246109484308</c:v>
                </c:pt>
                <c:pt idx="362">
                  <c:v>0.45800816819981999</c:v>
                </c:pt>
                <c:pt idx="363">
                  <c:v>4.5886645350468998E-2</c:v>
                </c:pt>
                <c:pt idx="364">
                  <c:v>0.14356834472929</c:v>
                </c:pt>
                <c:pt idx="365">
                  <c:v>0</c:v>
                </c:pt>
                <c:pt idx="366">
                  <c:v>0</c:v>
                </c:pt>
                <c:pt idx="367">
                  <c:v>0.10767959510406</c:v>
                </c:pt>
                <c:pt idx="368">
                  <c:v>8.3664721375819998E-2</c:v>
                </c:pt>
                <c:pt idx="369">
                  <c:v>3.6410023343731002E-2</c:v>
                </c:pt>
                <c:pt idx="370">
                  <c:v>0.32822022518334998</c:v>
                </c:pt>
                <c:pt idx="371">
                  <c:v>0</c:v>
                </c:pt>
                <c:pt idx="372">
                  <c:v>6.6108702332656005E-2</c:v>
                </c:pt>
                <c:pt idx="373">
                  <c:v>0</c:v>
                </c:pt>
                <c:pt idx="374">
                  <c:v>9.1936450220027999E-2</c:v>
                </c:pt>
                <c:pt idx="375">
                  <c:v>7.8252515443895998E-2</c:v>
                </c:pt>
                <c:pt idx="376">
                  <c:v>0.36028357804207001</c:v>
                </c:pt>
                <c:pt idx="377">
                  <c:v>0.17666201766619999</c:v>
                </c:pt>
                <c:pt idx="378">
                  <c:v>0.19216563437904999</c:v>
                </c:pt>
                <c:pt idx="379">
                  <c:v>0.11932711902493</c:v>
                </c:pt>
                <c:pt idx="380">
                  <c:v>0.14798630158213999</c:v>
                </c:pt>
              </c:numCache>
            </c:numRef>
          </c:val>
          <c:smooth val="0"/>
          <c:extLst>
            <c:ext xmlns:c16="http://schemas.microsoft.com/office/drawing/2014/chart" uri="{C3380CC4-5D6E-409C-BE32-E72D297353CC}">
              <c16:uniqueId val="{00000000-AC6F-4D0F-B4B8-63BF1D4747A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Sheet1!$C$2:$C$382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3.6197346386706002</c:v>
                </c:pt>
                <c:pt idx="363">
                  <c:v>0.68175971186005002</c:v>
                </c:pt>
                <c:pt idx="364">
                  <c:v>1.2840267077555001</c:v>
                </c:pt>
                <c:pt idx="365">
                  <c:v>0</c:v>
                </c:pt>
                <c:pt idx="366">
                  <c:v>0</c:v>
                </c:pt>
                <c:pt idx="367">
                  <c:v>0.51177072671443002</c:v>
                </c:pt>
                <c:pt idx="368">
                  <c:v>2.5437811581235001</c:v>
                </c:pt>
                <c:pt idx="369">
                  <c:v>1.1877394636015</c:v>
                </c:pt>
                <c:pt idx="370">
                  <c:v>1.7984693877550999</c:v>
                </c:pt>
                <c:pt idx="371">
                  <c:v>0</c:v>
                </c:pt>
                <c:pt idx="372">
                  <c:v>0</c:v>
                </c:pt>
                <c:pt idx="373">
                  <c:v>0</c:v>
                </c:pt>
                <c:pt idx="374">
                  <c:v>0.77539087326807998</c:v>
                </c:pt>
                <c:pt idx="375">
                  <c:v>0.49542682926829001</c:v>
                </c:pt>
                <c:pt idx="376">
                  <c:v>1.3324873096447001</c:v>
                </c:pt>
                <c:pt idx="377">
                  <c:v>0.67156614292954997</c:v>
                </c:pt>
                <c:pt idx="378">
                  <c:v>0.75939754461460995</c:v>
                </c:pt>
                <c:pt idx="379">
                  <c:v>1.9221041982802001</c:v>
                </c:pt>
                <c:pt idx="380">
                  <c:v>0.73241570905416997</c:v>
                </c:pt>
              </c:numCache>
            </c:numRef>
          </c:val>
          <c:smooth val="0"/>
          <c:extLst>
            <c:ext xmlns:c16="http://schemas.microsoft.com/office/drawing/2014/chart" uri="{C3380CC4-5D6E-409C-BE32-E72D297353CC}">
              <c16:uniqueId val="{00000001-AC6F-4D0F-B4B8-63BF1D4747A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Sheet1!$D$2:$D$382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4.2863266180883E-2</c:v>
                </c:pt>
                <c:pt idx="365">
                  <c:v>8.5689802913453003E-2</c:v>
                </c:pt>
                <c:pt idx="366">
                  <c:v>4.2808219178082002E-2</c:v>
                </c:pt>
                <c:pt idx="367">
                  <c:v>4.2789901583226E-2</c:v>
                </c:pt>
                <c:pt idx="368">
                  <c:v>0</c:v>
                </c:pt>
                <c:pt idx="369">
                  <c:v>4.2716787697564998E-2</c:v>
                </c:pt>
                <c:pt idx="370">
                  <c:v>0</c:v>
                </c:pt>
                <c:pt idx="371">
                  <c:v>0</c:v>
                </c:pt>
                <c:pt idx="372">
                  <c:v>4.2680324370464998E-2</c:v>
                </c:pt>
                <c:pt idx="373">
                  <c:v>0</c:v>
                </c:pt>
                <c:pt idx="374">
                  <c:v>4.2753313381786999E-2</c:v>
                </c:pt>
                <c:pt idx="375">
                  <c:v>0</c:v>
                </c:pt>
                <c:pt idx="376">
                  <c:v>4.2771599657827002E-2</c:v>
                </c:pt>
                <c:pt idx="377">
                  <c:v>4.2771599657827002E-2</c:v>
                </c:pt>
                <c:pt idx="378">
                  <c:v>4.2753313381786999E-2</c:v>
                </c:pt>
                <c:pt idx="379">
                  <c:v>4.2735042735043E-2</c:v>
                </c:pt>
                <c:pt idx="380">
                  <c:v>-4.2735042735043E-2</c:v>
                </c:pt>
              </c:numCache>
            </c:numRef>
          </c:val>
          <c:smooth val="0"/>
          <c:extLst>
            <c:ext xmlns:c16="http://schemas.microsoft.com/office/drawing/2014/chart" uri="{C3380CC4-5D6E-409C-BE32-E72D297353CC}">
              <c16:uniqueId val="{00000002-AC6F-4D0F-B4B8-63BF1D4747A6}"/>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Sheet1!$E$2:$E$382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3-AC6F-4D0F-B4B8-63BF1D4747A6}"/>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Sheet1!$F$2:$F$382</c:f>
              <c:numCache>
                <c:formatCode>General</c:formatCode>
                <c:ptCount val="3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numCache>
            </c:numRef>
          </c:val>
          <c:smooth val="0"/>
          <c:extLst>
            <c:ext xmlns:c16="http://schemas.microsoft.com/office/drawing/2014/chart" uri="{C3380CC4-5D6E-409C-BE32-E72D297353CC}">
              <c16:uniqueId val="{00000004-AC6F-4D0F-B4B8-63BF1D4747A6}"/>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Sheet1!$A$2:$A$382</c:f>
              <c:numCache>
                <c:formatCode>m/d/yyyy</c:formatCode>
                <c:ptCount val="381"/>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pt idx="30">
                  <c:v>43009</c:v>
                </c:pt>
                <c:pt idx="31">
                  <c:v>43010</c:v>
                </c:pt>
                <c:pt idx="32">
                  <c:v>43011</c:v>
                </c:pt>
                <c:pt idx="33">
                  <c:v>43012</c:v>
                </c:pt>
                <c:pt idx="34">
                  <c:v>43013</c:v>
                </c:pt>
                <c:pt idx="35">
                  <c:v>43014</c:v>
                </c:pt>
                <c:pt idx="36">
                  <c:v>43015</c:v>
                </c:pt>
                <c:pt idx="37">
                  <c:v>43016</c:v>
                </c:pt>
                <c:pt idx="38">
                  <c:v>43017</c:v>
                </c:pt>
                <c:pt idx="39">
                  <c:v>43018</c:v>
                </c:pt>
                <c:pt idx="40">
                  <c:v>43019</c:v>
                </c:pt>
                <c:pt idx="41">
                  <c:v>43020</c:v>
                </c:pt>
                <c:pt idx="42">
                  <c:v>43021</c:v>
                </c:pt>
                <c:pt idx="43">
                  <c:v>43022</c:v>
                </c:pt>
                <c:pt idx="44">
                  <c:v>43023</c:v>
                </c:pt>
                <c:pt idx="45">
                  <c:v>43024</c:v>
                </c:pt>
                <c:pt idx="46">
                  <c:v>43025</c:v>
                </c:pt>
                <c:pt idx="47">
                  <c:v>43026</c:v>
                </c:pt>
                <c:pt idx="48">
                  <c:v>43027</c:v>
                </c:pt>
                <c:pt idx="49">
                  <c:v>43028</c:v>
                </c:pt>
                <c:pt idx="50">
                  <c:v>43029</c:v>
                </c:pt>
                <c:pt idx="51">
                  <c:v>43030</c:v>
                </c:pt>
                <c:pt idx="52">
                  <c:v>43031</c:v>
                </c:pt>
                <c:pt idx="53">
                  <c:v>43032</c:v>
                </c:pt>
                <c:pt idx="54">
                  <c:v>43033</c:v>
                </c:pt>
                <c:pt idx="55">
                  <c:v>43034</c:v>
                </c:pt>
                <c:pt idx="56">
                  <c:v>43035</c:v>
                </c:pt>
                <c:pt idx="57">
                  <c:v>43036</c:v>
                </c:pt>
                <c:pt idx="58">
                  <c:v>43037</c:v>
                </c:pt>
                <c:pt idx="59">
                  <c:v>43038</c:v>
                </c:pt>
                <c:pt idx="60">
                  <c:v>43039</c:v>
                </c:pt>
                <c:pt idx="61">
                  <c:v>43040</c:v>
                </c:pt>
                <c:pt idx="62">
                  <c:v>43041</c:v>
                </c:pt>
                <c:pt idx="63">
                  <c:v>43042</c:v>
                </c:pt>
                <c:pt idx="64">
                  <c:v>43043</c:v>
                </c:pt>
                <c:pt idx="65">
                  <c:v>43044</c:v>
                </c:pt>
                <c:pt idx="66">
                  <c:v>43045</c:v>
                </c:pt>
                <c:pt idx="67">
                  <c:v>43046</c:v>
                </c:pt>
                <c:pt idx="68">
                  <c:v>43047</c:v>
                </c:pt>
                <c:pt idx="69">
                  <c:v>43048</c:v>
                </c:pt>
                <c:pt idx="70">
                  <c:v>43049</c:v>
                </c:pt>
                <c:pt idx="71">
                  <c:v>43050</c:v>
                </c:pt>
                <c:pt idx="72">
                  <c:v>43051</c:v>
                </c:pt>
                <c:pt idx="73">
                  <c:v>43052</c:v>
                </c:pt>
                <c:pt idx="74">
                  <c:v>43053</c:v>
                </c:pt>
                <c:pt idx="75">
                  <c:v>43054</c:v>
                </c:pt>
                <c:pt idx="76">
                  <c:v>43055</c:v>
                </c:pt>
                <c:pt idx="77">
                  <c:v>43056</c:v>
                </c:pt>
                <c:pt idx="78">
                  <c:v>43057</c:v>
                </c:pt>
                <c:pt idx="79">
                  <c:v>43058</c:v>
                </c:pt>
                <c:pt idx="80">
                  <c:v>43059</c:v>
                </c:pt>
                <c:pt idx="81">
                  <c:v>43060</c:v>
                </c:pt>
                <c:pt idx="82">
                  <c:v>43061</c:v>
                </c:pt>
                <c:pt idx="83">
                  <c:v>43062</c:v>
                </c:pt>
                <c:pt idx="84">
                  <c:v>43063</c:v>
                </c:pt>
                <c:pt idx="85">
                  <c:v>43064</c:v>
                </c:pt>
                <c:pt idx="86">
                  <c:v>43065</c:v>
                </c:pt>
                <c:pt idx="87">
                  <c:v>43066</c:v>
                </c:pt>
                <c:pt idx="88">
                  <c:v>43067</c:v>
                </c:pt>
                <c:pt idx="89">
                  <c:v>43068</c:v>
                </c:pt>
                <c:pt idx="90">
                  <c:v>43069</c:v>
                </c:pt>
                <c:pt idx="91">
                  <c:v>43070</c:v>
                </c:pt>
                <c:pt idx="92">
                  <c:v>43071</c:v>
                </c:pt>
                <c:pt idx="93">
                  <c:v>43072</c:v>
                </c:pt>
                <c:pt idx="94">
                  <c:v>43073</c:v>
                </c:pt>
                <c:pt idx="95">
                  <c:v>43074</c:v>
                </c:pt>
                <c:pt idx="96">
                  <c:v>43075</c:v>
                </c:pt>
                <c:pt idx="97">
                  <c:v>43076</c:v>
                </c:pt>
                <c:pt idx="98">
                  <c:v>43077</c:v>
                </c:pt>
                <c:pt idx="99">
                  <c:v>43078</c:v>
                </c:pt>
                <c:pt idx="100">
                  <c:v>43079</c:v>
                </c:pt>
                <c:pt idx="101">
                  <c:v>43080</c:v>
                </c:pt>
                <c:pt idx="102">
                  <c:v>43081</c:v>
                </c:pt>
                <c:pt idx="103">
                  <c:v>43082</c:v>
                </c:pt>
                <c:pt idx="104">
                  <c:v>43083</c:v>
                </c:pt>
                <c:pt idx="105">
                  <c:v>43084</c:v>
                </c:pt>
                <c:pt idx="106">
                  <c:v>43085</c:v>
                </c:pt>
                <c:pt idx="107">
                  <c:v>43086</c:v>
                </c:pt>
                <c:pt idx="108">
                  <c:v>43087</c:v>
                </c:pt>
                <c:pt idx="109">
                  <c:v>43088</c:v>
                </c:pt>
                <c:pt idx="110">
                  <c:v>43089</c:v>
                </c:pt>
                <c:pt idx="111">
                  <c:v>43090</c:v>
                </c:pt>
                <c:pt idx="112">
                  <c:v>43091</c:v>
                </c:pt>
                <c:pt idx="113">
                  <c:v>43092</c:v>
                </c:pt>
                <c:pt idx="114">
                  <c:v>43093</c:v>
                </c:pt>
                <c:pt idx="115">
                  <c:v>43094</c:v>
                </c:pt>
                <c:pt idx="116">
                  <c:v>43095</c:v>
                </c:pt>
                <c:pt idx="117">
                  <c:v>43096</c:v>
                </c:pt>
                <c:pt idx="118">
                  <c:v>43097</c:v>
                </c:pt>
                <c:pt idx="119">
                  <c:v>43098</c:v>
                </c:pt>
                <c:pt idx="120">
                  <c:v>43099</c:v>
                </c:pt>
                <c:pt idx="121">
                  <c:v>43100</c:v>
                </c:pt>
                <c:pt idx="122">
                  <c:v>43101</c:v>
                </c:pt>
                <c:pt idx="123">
                  <c:v>43102</c:v>
                </c:pt>
                <c:pt idx="124">
                  <c:v>43103</c:v>
                </c:pt>
                <c:pt idx="125">
                  <c:v>43104</c:v>
                </c:pt>
                <c:pt idx="126">
                  <c:v>43105</c:v>
                </c:pt>
                <c:pt idx="127">
                  <c:v>43106</c:v>
                </c:pt>
                <c:pt idx="128">
                  <c:v>43107</c:v>
                </c:pt>
                <c:pt idx="129">
                  <c:v>43108</c:v>
                </c:pt>
                <c:pt idx="130">
                  <c:v>43109</c:v>
                </c:pt>
                <c:pt idx="131">
                  <c:v>43110</c:v>
                </c:pt>
                <c:pt idx="132">
                  <c:v>43111</c:v>
                </c:pt>
                <c:pt idx="133">
                  <c:v>43112</c:v>
                </c:pt>
                <c:pt idx="134">
                  <c:v>43113</c:v>
                </c:pt>
                <c:pt idx="135">
                  <c:v>43114</c:v>
                </c:pt>
                <c:pt idx="136">
                  <c:v>43115</c:v>
                </c:pt>
                <c:pt idx="137">
                  <c:v>43116</c:v>
                </c:pt>
                <c:pt idx="138">
                  <c:v>43117</c:v>
                </c:pt>
                <c:pt idx="139">
                  <c:v>43118</c:v>
                </c:pt>
                <c:pt idx="140">
                  <c:v>43119</c:v>
                </c:pt>
                <c:pt idx="141">
                  <c:v>43120</c:v>
                </c:pt>
                <c:pt idx="142">
                  <c:v>43121</c:v>
                </c:pt>
                <c:pt idx="143">
                  <c:v>43122</c:v>
                </c:pt>
                <c:pt idx="144">
                  <c:v>43123</c:v>
                </c:pt>
                <c:pt idx="145">
                  <c:v>43124</c:v>
                </c:pt>
                <c:pt idx="146">
                  <c:v>43125</c:v>
                </c:pt>
                <c:pt idx="147">
                  <c:v>43126</c:v>
                </c:pt>
                <c:pt idx="148">
                  <c:v>43127</c:v>
                </c:pt>
                <c:pt idx="149">
                  <c:v>43128</c:v>
                </c:pt>
                <c:pt idx="150">
                  <c:v>43129</c:v>
                </c:pt>
                <c:pt idx="151">
                  <c:v>43130</c:v>
                </c:pt>
                <c:pt idx="152">
                  <c:v>43131</c:v>
                </c:pt>
                <c:pt idx="153">
                  <c:v>43132</c:v>
                </c:pt>
                <c:pt idx="154">
                  <c:v>43133</c:v>
                </c:pt>
                <c:pt idx="155">
                  <c:v>43134</c:v>
                </c:pt>
                <c:pt idx="156">
                  <c:v>43135</c:v>
                </c:pt>
                <c:pt idx="157">
                  <c:v>43136</c:v>
                </c:pt>
                <c:pt idx="158">
                  <c:v>43137</c:v>
                </c:pt>
                <c:pt idx="159">
                  <c:v>43138</c:v>
                </c:pt>
                <c:pt idx="160">
                  <c:v>43139</c:v>
                </c:pt>
                <c:pt idx="161">
                  <c:v>43140</c:v>
                </c:pt>
                <c:pt idx="162">
                  <c:v>43141</c:v>
                </c:pt>
                <c:pt idx="163">
                  <c:v>43142</c:v>
                </c:pt>
                <c:pt idx="164">
                  <c:v>43143</c:v>
                </c:pt>
                <c:pt idx="165">
                  <c:v>43144</c:v>
                </c:pt>
                <c:pt idx="166">
                  <c:v>43145</c:v>
                </c:pt>
                <c:pt idx="167">
                  <c:v>43146</c:v>
                </c:pt>
                <c:pt idx="168">
                  <c:v>43147</c:v>
                </c:pt>
                <c:pt idx="169">
                  <c:v>43148</c:v>
                </c:pt>
                <c:pt idx="170">
                  <c:v>43149</c:v>
                </c:pt>
                <c:pt idx="171">
                  <c:v>43150</c:v>
                </c:pt>
                <c:pt idx="172">
                  <c:v>43151</c:v>
                </c:pt>
                <c:pt idx="173">
                  <c:v>43152</c:v>
                </c:pt>
                <c:pt idx="174">
                  <c:v>43153</c:v>
                </c:pt>
                <c:pt idx="175">
                  <c:v>43154</c:v>
                </c:pt>
                <c:pt idx="176">
                  <c:v>43155</c:v>
                </c:pt>
                <c:pt idx="177">
                  <c:v>43156</c:v>
                </c:pt>
                <c:pt idx="178">
                  <c:v>43157</c:v>
                </c:pt>
                <c:pt idx="179">
                  <c:v>43158</c:v>
                </c:pt>
                <c:pt idx="180">
                  <c:v>43159</c:v>
                </c:pt>
                <c:pt idx="181">
                  <c:v>43160</c:v>
                </c:pt>
                <c:pt idx="182">
                  <c:v>43161</c:v>
                </c:pt>
                <c:pt idx="183">
                  <c:v>43162</c:v>
                </c:pt>
                <c:pt idx="184">
                  <c:v>43163</c:v>
                </c:pt>
                <c:pt idx="185">
                  <c:v>43164</c:v>
                </c:pt>
                <c:pt idx="186">
                  <c:v>43165</c:v>
                </c:pt>
                <c:pt idx="187">
                  <c:v>43166</c:v>
                </c:pt>
                <c:pt idx="188">
                  <c:v>43167</c:v>
                </c:pt>
                <c:pt idx="189">
                  <c:v>43168</c:v>
                </c:pt>
                <c:pt idx="190">
                  <c:v>43169</c:v>
                </c:pt>
                <c:pt idx="191">
                  <c:v>43170</c:v>
                </c:pt>
                <c:pt idx="192">
                  <c:v>43171</c:v>
                </c:pt>
                <c:pt idx="193">
                  <c:v>43172</c:v>
                </c:pt>
                <c:pt idx="194">
                  <c:v>43173</c:v>
                </c:pt>
                <c:pt idx="195">
                  <c:v>43174</c:v>
                </c:pt>
                <c:pt idx="196">
                  <c:v>43175</c:v>
                </c:pt>
                <c:pt idx="197">
                  <c:v>43176</c:v>
                </c:pt>
                <c:pt idx="198">
                  <c:v>43177</c:v>
                </c:pt>
                <c:pt idx="199">
                  <c:v>43178</c:v>
                </c:pt>
                <c:pt idx="200">
                  <c:v>43179</c:v>
                </c:pt>
                <c:pt idx="201">
                  <c:v>43180</c:v>
                </c:pt>
                <c:pt idx="202">
                  <c:v>43181</c:v>
                </c:pt>
                <c:pt idx="203">
                  <c:v>43182</c:v>
                </c:pt>
                <c:pt idx="204">
                  <c:v>43183</c:v>
                </c:pt>
                <c:pt idx="205">
                  <c:v>43184</c:v>
                </c:pt>
                <c:pt idx="206">
                  <c:v>43185</c:v>
                </c:pt>
                <c:pt idx="207">
                  <c:v>43186</c:v>
                </c:pt>
                <c:pt idx="208">
                  <c:v>43187</c:v>
                </c:pt>
                <c:pt idx="209">
                  <c:v>43188</c:v>
                </c:pt>
                <c:pt idx="210">
                  <c:v>43189</c:v>
                </c:pt>
                <c:pt idx="211">
                  <c:v>43190</c:v>
                </c:pt>
                <c:pt idx="212">
                  <c:v>43191</c:v>
                </c:pt>
                <c:pt idx="213">
                  <c:v>43192</c:v>
                </c:pt>
                <c:pt idx="214">
                  <c:v>43193</c:v>
                </c:pt>
                <c:pt idx="215">
                  <c:v>43194</c:v>
                </c:pt>
                <c:pt idx="216">
                  <c:v>43195</c:v>
                </c:pt>
                <c:pt idx="217">
                  <c:v>43196</c:v>
                </c:pt>
                <c:pt idx="218">
                  <c:v>43197</c:v>
                </c:pt>
                <c:pt idx="219">
                  <c:v>43198</c:v>
                </c:pt>
                <c:pt idx="220">
                  <c:v>43199</c:v>
                </c:pt>
                <c:pt idx="221">
                  <c:v>43200</c:v>
                </c:pt>
                <c:pt idx="222">
                  <c:v>43201</c:v>
                </c:pt>
                <c:pt idx="223">
                  <c:v>43202</c:v>
                </c:pt>
                <c:pt idx="224">
                  <c:v>43203</c:v>
                </c:pt>
                <c:pt idx="225">
                  <c:v>43204</c:v>
                </c:pt>
                <c:pt idx="226">
                  <c:v>43205</c:v>
                </c:pt>
                <c:pt idx="227">
                  <c:v>43206</c:v>
                </c:pt>
                <c:pt idx="228">
                  <c:v>43207</c:v>
                </c:pt>
                <c:pt idx="229">
                  <c:v>43208</c:v>
                </c:pt>
                <c:pt idx="230">
                  <c:v>43209</c:v>
                </c:pt>
                <c:pt idx="231">
                  <c:v>43210</c:v>
                </c:pt>
                <c:pt idx="232">
                  <c:v>43211</c:v>
                </c:pt>
                <c:pt idx="233">
                  <c:v>43212</c:v>
                </c:pt>
                <c:pt idx="234">
                  <c:v>43213</c:v>
                </c:pt>
                <c:pt idx="235">
                  <c:v>43214</c:v>
                </c:pt>
                <c:pt idx="236">
                  <c:v>43215</c:v>
                </c:pt>
                <c:pt idx="237">
                  <c:v>43216</c:v>
                </c:pt>
                <c:pt idx="238">
                  <c:v>43217</c:v>
                </c:pt>
                <c:pt idx="239">
                  <c:v>43218</c:v>
                </c:pt>
                <c:pt idx="240">
                  <c:v>43219</c:v>
                </c:pt>
                <c:pt idx="241">
                  <c:v>43220</c:v>
                </c:pt>
                <c:pt idx="242">
                  <c:v>43221</c:v>
                </c:pt>
                <c:pt idx="243">
                  <c:v>43222</c:v>
                </c:pt>
                <c:pt idx="244">
                  <c:v>43223</c:v>
                </c:pt>
                <c:pt idx="245">
                  <c:v>43224</c:v>
                </c:pt>
                <c:pt idx="246">
                  <c:v>43225</c:v>
                </c:pt>
                <c:pt idx="247">
                  <c:v>43226</c:v>
                </c:pt>
                <c:pt idx="248">
                  <c:v>43227</c:v>
                </c:pt>
                <c:pt idx="249">
                  <c:v>43228</c:v>
                </c:pt>
                <c:pt idx="250">
                  <c:v>43229</c:v>
                </c:pt>
                <c:pt idx="251">
                  <c:v>43230</c:v>
                </c:pt>
                <c:pt idx="252">
                  <c:v>43231</c:v>
                </c:pt>
                <c:pt idx="253">
                  <c:v>43232</c:v>
                </c:pt>
                <c:pt idx="254">
                  <c:v>43233</c:v>
                </c:pt>
                <c:pt idx="255">
                  <c:v>43234</c:v>
                </c:pt>
                <c:pt idx="256">
                  <c:v>43235</c:v>
                </c:pt>
                <c:pt idx="257">
                  <c:v>43236</c:v>
                </c:pt>
                <c:pt idx="258">
                  <c:v>43237</c:v>
                </c:pt>
                <c:pt idx="259">
                  <c:v>43238</c:v>
                </c:pt>
                <c:pt idx="260">
                  <c:v>43239</c:v>
                </c:pt>
                <c:pt idx="261">
                  <c:v>43240</c:v>
                </c:pt>
                <c:pt idx="262">
                  <c:v>43241</c:v>
                </c:pt>
                <c:pt idx="263">
                  <c:v>43242</c:v>
                </c:pt>
                <c:pt idx="264">
                  <c:v>43243</c:v>
                </c:pt>
                <c:pt idx="265">
                  <c:v>43244</c:v>
                </c:pt>
                <c:pt idx="266">
                  <c:v>43245</c:v>
                </c:pt>
                <c:pt idx="267">
                  <c:v>43246</c:v>
                </c:pt>
                <c:pt idx="268">
                  <c:v>43247</c:v>
                </c:pt>
                <c:pt idx="269">
                  <c:v>43248</c:v>
                </c:pt>
                <c:pt idx="270">
                  <c:v>43249</c:v>
                </c:pt>
                <c:pt idx="271">
                  <c:v>43250</c:v>
                </c:pt>
                <c:pt idx="272">
                  <c:v>43251</c:v>
                </c:pt>
                <c:pt idx="273">
                  <c:v>43252</c:v>
                </c:pt>
                <c:pt idx="274">
                  <c:v>43253</c:v>
                </c:pt>
                <c:pt idx="275">
                  <c:v>43254</c:v>
                </c:pt>
                <c:pt idx="276">
                  <c:v>43255</c:v>
                </c:pt>
                <c:pt idx="277">
                  <c:v>43256</c:v>
                </c:pt>
                <c:pt idx="278">
                  <c:v>43257</c:v>
                </c:pt>
                <c:pt idx="279">
                  <c:v>43258</c:v>
                </c:pt>
                <c:pt idx="280">
                  <c:v>43259</c:v>
                </c:pt>
                <c:pt idx="281">
                  <c:v>43260</c:v>
                </c:pt>
                <c:pt idx="282">
                  <c:v>43261</c:v>
                </c:pt>
                <c:pt idx="283">
                  <c:v>43262</c:v>
                </c:pt>
                <c:pt idx="284">
                  <c:v>43263</c:v>
                </c:pt>
                <c:pt idx="285">
                  <c:v>43264</c:v>
                </c:pt>
                <c:pt idx="286">
                  <c:v>43265</c:v>
                </c:pt>
                <c:pt idx="287">
                  <c:v>43266</c:v>
                </c:pt>
                <c:pt idx="288">
                  <c:v>43267</c:v>
                </c:pt>
                <c:pt idx="289">
                  <c:v>43268</c:v>
                </c:pt>
                <c:pt idx="290">
                  <c:v>43269</c:v>
                </c:pt>
                <c:pt idx="291">
                  <c:v>43270</c:v>
                </c:pt>
                <c:pt idx="292">
                  <c:v>43271</c:v>
                </c:pt>
                <c:pt idx="293">
                  <c:v>43272</c:v>
                </c:pt>
                <c:pt idx="294">
                  <c:v>43273</c:v>
                </c:pt>
                <c:pt idx="295">
                  <c:v>43274</c:v>
                </c:pt>
                <c:pt idx="296">
                  <c:v>43275</c:v>
                </c:pt>
                <c:pt idx="297">
                  <c:v>43276</c:v>
                </c:pt>
                <c:pt idx="298">
                  <c:v>43277</c:v>
                </c:pt>
                <c:pt idx="299">
                  <c:v>43278</c:v>
                </c:pt>
                <c:pt idx="300">
                  <c:v>43279</c:v>
                </c:pt>
                <c:pt idx="301">
                  <c:v>43280</c:v>
                </c:pt>
                <c:pt idx="302">
                  <c:v>43281</c:v>
                </c:pt>
                <c:pt idx="303">
                  <c:v>43282</c:v>
                </c:pt>
                <c:pt idx="304">
                  <c:v>43283</c:v>
                </c:pt>
                <c:pt idx="305">
                  <c:v>43284</c:v>
                </c:pt>
                <c:pt idx="306">
                  <c:v>43285</c:v>
                </c:pt>
                <c:pt idx="307">
                  <c:v>43286</c:v>
                </c:pt>
                <c:pt idx="308">
                  <c:v>43287</c:v>
                </c:pt>
                <c:pt idx="309">
                  <c:v>43288</c:v>
                </c:pt>
                <c:pt idx="310">
                  <c:v>43289</c:v>
                </c:pt>
                <c:pt idx="311">
                  <c:v>43290</c:v>
                </c:pt>
                <c:pt idx="312">
                  <c:v>43291</c:v>
                </c:pt>
                <c:pt idx="313">
                  <c:v>43292</c:v>
                </c:pt>
                <c:pt idx="314">
                  <c:v>43293</c:v>
                </c:pt>
                <c:pt idx="315">
                  <c:v>43294</c:v>
                </c:pt>
                <c:pt idx="316">
                  <c:v>43295</c:v>
                </c:pt>
                <c:pt idx="317">
                  <c:v>43296</c:v>
                </c:pt>
                <c:pt idx="318">
                  <c:v>43297</c:v>
                </c:pt>
                <c:pt idx="319">
                  <c:v>43298</c:v>
                </c:pt>
                <c:pt idx="320">
                  <c:v>43299</c:v>
                </c:pt>
                <c:pt idx="321">
                  <c:v>43300</c:v>
                </c:pt>
                <c:pt idx="322">
                  <c:v>43301</c:v>
                </c:pt>
                <c:pt idx="323">
                  <c:v>43302</c:v>
                </c:pt>
                <c:pt idx="324">
                  <c:v>43303</c:v>
                </c:pt>
                <c:pt idx="325">
                  <c:v>43304</c:v>
                </c:pt>
                <c:pt idx="326">
                  <c:v>43305</c:v>
                </c:pt>
                <c:pt idx="327">
                  <c:v>43306</c:v>
                </c:pt>
                <c:pt idx="328">
                  <c:v>43307</c:v>
                </c:pt>
                <c:pt idx="329">
                  <c:v>43308</c:v>
                </c:pt>
                <c:pt idx="330">
                  <c:v>43309</c:v>
                </c:pt>
                <c:pt idx="331">
                  <c:v>43310</c:v>
                </c:pt>
                <c:pt idx="332">
                  <c:v>43311</c:v>
                </c:pt>
                <c:pt idx="333">
                  <c:v>43312</c:v>
                </c:pt>
                <c:pt idx="334">
                  <c:v>43313</c:v>
                </c:pt>
                <c:pt idx="335">
                  <c:v>43314</c:v>
                </c:pt>
                <c:pt idx="336">
                  <c:v>43315</c:v>
                </c:pt>
                <c:pt idx="337">
                  <c:v>43316</c:v>
                </c:pt>
                <c:pt idx="338">
                  <c:v>43317</c:v>
                </c:pt>
                <c:pt idx="339">
                  <c:v>43318</c:v>
                </c:pt>
                <c:pt idx="340">
                  <c:v>43319</c:v>
                </c:pt>
                <c:pt idx="341">
                  <c:v>43320</c:v>
                </c:pt>
                <c:pt idx="342">
                  <c:v>43321</c:v>
                </c:pt>
                <c:pt idx="343">
                  <c:v>43322</c:v>
                </c:pt>
                <c:pt idx="344">
                  <c:v>43323</c:v>
                </c:pt>
                <c:pt idx="345">
                  <c:v>43324</c:v>
                </c:pt>
                <c:pt idx="346">
                  <c:v>43325</c:v>
                </c:pt>
                <c:pt idx="347">
                  <c:v>43326</c:v>
                </c:pt>
                <c:pt idx="348">
                  <c:v>43327</c:v>
                </c:pt>
                <c:pt idx="349">
                  <c:v>43328</c:v>
                </c:pt>
                <c:pt idx="350">
                  <c:v>43329</c:v>
                </c:pt>
                <c:pt idx="351">
                  <c:v>43330</c:v>
                </c:pt>
                <c:pt idx="352">
                  <c:v>43331</c:v>
                </c:pt>
                <c:pt idx="353">
                  <c:v>43332</c:v>
                </c:pt>
                <c:pt idx="354">
                  <c:v>43333</c:v>
                </c:pt>
                <c:pt idx="355">
                  <c:v>43334</c:v>
                </c:pt>
                <c:pt idx="356">
                  <c:v>43335</c:v>
                </c:pt>
                <c:pt idx="357">
                  <c:v>43336</c:v>
                </c:pt>
                <c:pt idx="358">
                  <c:v>43337</c:v>
                </c:pt>
                <c:pt idx="359">
                  <c:v>43338</c:v>
                </c:pt>
                <c:pt idx="360">
                  <c:v>43339</c:v>
                </c:pt>
                <c:pt idx="361">
                  <c:v>43340</c:v>
                </c:pt>
                <c:pt idx="362">
                  <c:v>43341</c:v>
                </c:pt>
                <c:pt idx="363">
                  <c:v>43342</c:v>
                </c:pt>
                <c:pt idx="364">
                  <c:v>43343</c:v>
                </c:pt>
                <c:pt idx="365">
                  <c:v>43344</c:v>
                </c:pt>
                <c:pt idx="366">
                  <c:v>43345</c:v>
                </c:pt>
                <c:pt idx="367">
                  <c:v>43346</c:v>
                </c:pt>
                <c:pt idx="368">
                  <c:v>43347</c:v>
                </c:pt>
                <c:pt idx="369">
                  <c:v>43348</c:v>
                </c:pt>
                <c:pt idx="370">
                  <c:v>43349</c:v>
                </c:pt>
                <c:pt idx="371">
                  <c:v>43350</c:v>
                </c:pt>
                <c:pt idx="372">
                  <c:v>43351</c:v>
                </c:pt>
                <c:pt idx="373">
                  <c:v>43352</c:v>
                </c:pt>
                <c:pt idx="374">
                  <c:v>43353</c:v>
                </c:pt>
                <c:pt idx="375">
                  <c:v>43354</c:v>
                </c:pt>
                <c:pt idx="376">
                  <c:v>43355</c:v>
                </c:pt>
                <c:pt idx="377">
                  <c:v>43356</c:v>
                </c:pt>
                <c:pt idx="378">
                  <c:v>43357</c:v>
                </c:pt>
                <c:pt idx="379">
                  <c:v>43358</c:v>
                </c:pt>
                <c:pt idx="380">
                  <c:v>43359</c:v>
                </c:pt>
              </c:numCache>
            </c:numRef>
          </c:cat>
          <c:val>
            <c:numRef>
              <c:f>Sheet1!$G$2:$G$382</c:f>
              <c:numCache>
                <c:formatCode>General</c:formatCode>
                <c:ptCount val="381"/>
                <c:pt idx="0">
                  <c:v>2.4570550812716001</c:v>
                </c:pt>
                <c:pt idx="1">
                  <c:v>0.93195647301641005</c:v>
                </c:pt>
                <c:pt idx="2">
                  <c:v>0.12840189794055001</c:v>
                </c:pt>
                <c:pt idx="3">
                  <c:v>0.81089392197235</c:v>
                </c:pt>
                <c:pt idx="4">
                  <c:v>0</c:v>
                </c:pt>
                <c:pt idx="5">
                  <c:v>0</c:v>
                </c:pt>
                <c:pt idx="6">
                  <c:v>0</c:v>
                </c:pt>
                <c:pt idx="7">
                  <c:v>1.0701557682297</c:v>
                </c:pt>
                <c:pt idx="8">
                  <c:v>0.56646231774810996</c:v>
                </c:pt>
                <c:pt idx="9">
                  <c:v>1.0522174582746999</c:v>
                </c:pt>
                <c:pt idx="10">
                  <c:v>0</c:v>
                </c:pt>
                <c:pt idx="11">
                  <c:v>0</c:v>
                </c:pt>
                <c:pt idx="12">
                  <c:v>3.0026170514553998</c:v>
                </c:pt>
                <c:pt idx="13">
                  <c:v>0</c:v>
                </c:pt>
                <c:pt idx="14">
                  <c:v>1.5270552547198999</c:v>
                </c:pt>
                <c:pt idx="15">
                  <c:v>2.674340891181</c:v>
                </c:pt>
                <c:pt idx="16">
                  <c:v>0.96150969984810997</c:v>
                </c:pt>
                <c:pt idx="17">
                  <c:v>0</c:v>
                </c:pt>
                <c:pt idx="18">
                  <c:v>0.57423573538686001</c:v>
                </c:pt>
                <c:pt idx="19">
                  <c:v>0</c:v>
                </c:pt>
                <c:pt idx="20">
                  <c:v>1.6170705335288</c:v>
                </c:pt>
                <c:pt idx="21">
                  <c:v>0</c:v>
                </c:pt>
                <c:pt idx="22">
                  <c:v>2.9661536422524</c:v>
                </c:pt>
                <c:pt idx="23">
                  <c:v>0</c:v>
                </c:pt>
                <c:pt idx="24">
                  <c:v>3.1737261920909998</c:v>
                </c:pt>
                <c:pt idx="25">
                  <c:v>1.185768137028</c:v>
                </c:pt>
                <c:pt idx="26">
                  <c:v>0</c:v>
                </c:pt>
                <c:pt idx="27">
                  <c:v>0</c:v>
                </c:pt>
                <c:pt idx="28">
                  <c:v>0</c:v>
                </c:pt>
                <c:pt idx="29">
                  <c:v>0</c:v>
                </c:pt>
                <c:pt idx="30">
                  <c:v>0</c:v>
                </c:pt>
                <c:pt idx="31">
                  <c:v>0</c:v>
                </c:pt>
                <c:pt idx="32">
                  <c:v>0</c:v>
                </c:pt>
                <c:pt idx="33">
                  <c:v>3.1496244412699999</c:v>
                </c:pt>
                <c:pt idx="34">
                  <c:v>0</c:v>
                </c:pt>
                <c:pt idx="35">
                  <c:v>0.77246337288196998</c:v>
                </c:pt>
                <c:pt idx="36">
                  <c:v>0</c:v>
                </c:pt>
                <c:pt idx="37">
                  <c:v>0</c:v>
                </c:pt>
                <c:pt idx="38">
                  <c:v>1.3737973133175001</c:v>
                </c:pt>
                <c:pt idx="39">
                  <c:v>0.14165232695843</c:v>
                </c:pt>
                <c:pt idx="40">
                  <c:v>2.2114708814827999</c:v>
                </c:pt>
                <c:pt idx="41">
                  <c:v>3.2066341450664</c:v>
                </c:pt>
                <c:pt idx="42">
                  <c:v>1.0067333250609001</c:v>
                </c:pt>
                <c:pt idx="43">
                  <c:v>0</c:v>
                </c:pt>
                <c:pt idx="44">
                  <c:v>0</c:v>
                </c:pt>
                <c:pt idx="45">
                  <c:v>4.1391019833535996</c:v>
                </c:pt>
                <c:pt idx="46">
                  <c:v>0</c:v>
                </c:pt>
                <c:pt idx="47">
                  <c:v>2.7814664375358</c:v>
                </c:pt>
                <c:pt idx="48">
                  <c:v>3.0268234130727998</c:v>
                </c:pt>
                <c:pt idx="49">
                  <c:v>0.70715379538383005</c:v>
                </c:pt>
                <c:pt idx="50">
                  <c:v>0</c:v>
                </c:pt>
                <c:pt idx="51">
                  <c:v>0</c:v>
                </c:pt>
                <c:pt idx="52">
                  <c:v>1.2252668312031001</c:v>
                </c:pt>
                <c:pt idx="53">
                  <c:v>0.77774861220481994</c:v>
                </c:pt>
                <c:pt idx="54">
                  <c:v>1.4995887545415001</c:v>
                </c:pt>
                <c:pt idx="55">
                  <c:v>0.81750082477828001</c:v>
                </c:pt>
                <c:pt idx="56">
                  <c:v>1.1810222608325001</c:v>
                </c:pt>
                <c:pt idx="57">
                  <c:v>0</c:v>
                </c:pt>
                <c:pt idx="58">
                  <c:v>0</c:v>
                </c:pt>
                <c:pt idx="59">
                  <c:v>0</c:v>
                </c:pt>
                <c:pt idx="60">
                  <c:v>2.9234295486911002</c:v>
                </c:pt>
                <c:pt idx="61">
                  <c:v>2.1665066485133999</c:v>
                </c:pt>
                <c:pt idx="62">
                  <c:v>3.3568218921492998</c:v>
                </c:pt>
                <c:pt idx="63">
                  <c:v>1.8774304732496001</c:v>
                </c:pt>
                <c:pt idx="64">
                  <c:v>0</c:v>
                </c:pt>
                <c:pt idx="65">
                  <c:v>0</c:v>
                </c:pt>
                <c:pt idx="66">
                  <c:v>2.5982942008576999</c:v>
                </c:pt>
                <c:pt idx="67">
                  <c:v>2.737721381773</c:v>
                </c:pt>
                <c:pt idx="68">
                  <c:v>1.8730512249443001</c:v>
                </c:pt>
                <c:pt idx="69">
                  <c:v>1.8980124077598</c:v>
                </c:pt>
                <c:pt idx="70">
                  <c:v>2.4230542284485002</c:v>
                </c:pt>
                <c:pt idx="71">
                  <c:v>0</c:v>
                </c:pt>
                <c:pt idx="72">
                  <c:v>0</c:v>
                </c:pt>
                <c:pt idx="73">
                  <c:v>3.0356673912149001</c:v>
                </c:pt>
                <c:pt idx="74">
                  <c:v>1.1051574012056</c:v>
                </c:pt>
                <c:pt idx="75">
                  <c:v>3.8549761627558001</c:v>
                </c:pt>
                <c:pt idx="76">
                  <c:v>3.0700164251238</c:v>
                </c:pt>
                <c:pt idx="77">
                  <c:v>1.7325742227992</c:v>
                </c:pt>
                <c:pt idx="78">
                  <c:v>0.13224139722482001</c:v>
                </c:pt>
                <c:pt idx="79">
                  <c:v>0</c:v>
                </c:pt>
                <c:pt idx="80">
                  <c:v>0</c:v>
                </c:pt>
                <c:pt idx="81">
                  <c:v>2.0197007199305999</c:v>
                </c:pt>
                <c:pt idx="82">
                  <c:v>3.2457239000165998</c:v>
                </c:pt>
                <c:pt idx="83">
                  <c:v>1.0548768055708</c:v>
                </c:pt>
                <c:pt idx="84">
                  <c:v>2.0335625583771999</c:v>
                </c:pt>
                <c:pt idx="85">
                  <c:v>1.073390071455</c:v>
                </c:pt>
                <c:pt idx="86">
                  <c:v>3.8125469101826002</c:v>
                </c:pt>
                <c:pt idx="87">
                  <c:v>3.9069918536658998</c:v>
                </c:pt>
                <c:pt idx="88">
                  <c:v>2.2913410148170001</c:v>
                </c:pt>
                <c:pt idx="89">
                  <c:v>1.2200213749116</c:v>
                </c:pt>
                <c:pt idx="90">
                  <c:v>0.75569023233818999</c:v>
                </c:pt>
                <c:pt idx="91">
                  <c:v>1.6945677531989001</c:v>
                </c:pt>
                <c:pt idx="92">
                  <c:v>1.2964330253827001</c:v>
                </c:pt>
                <c:pt idx="93">
                  <c:v>0.50325691513426996</c:v>
                </c:pt>
                <c:pt idx="94">
                  <c:v>0.69450034988203002</c:v>
                </c:pt>
                <c:pt idx="95">
                  <c:v>2.2823547613522002</c:v>
                </c:pt>
                <c:pt idx="96">
                  <c:v>1.1941544885177</c:v>
                </c:pt>
                <c:pt idx="97">
                  <c:v>1.2944373510253</c:v>
                </c:pt>
                <c:pt idx="98">
                  <c:v>0.60621415859204997</c:v>
                </c:pt>
                <c:pt idx="99">
                  <c:v>4.6773441528566</c:v>
                </c:pt>
                <c:pt idx="100">
                  <c:v>1.5219685607954001</c:v>
                </c:pt>
                <c:pt idx="101">
                  <c:v>4.1072315279443998</c:v>
                </c:pt>
                <c:pt idx="102">
                  <c:v>0.85311607002487999</c:v>
                </c:pt>
                <c:pt idx="103">
                  <c:v>2.6792975970424999</c:v>
                </c:pt>
                <c:pt idx="104">
                  <c:v>0.23520139889418001</c:v>
                </c:pt>
                <c:pt idx="105">
                  <c:v>0.35689672147287999</c:v>
                </c:pt>
                <c:pt idx="106">
                  <c:v>2.4971787200153002</c:v>
                </c:pt>
                <c:pt idx="107">
                  <c:v>1.2083923648779</c:v>
                </c:pt>
                <c:pt idx="108">
                  <c:v>0.82009761311664997</c:v>
                </c:pt>
                <c:pt idx="109">
                  <c:v>0.36209304824326</c:v>
                </c:pt>
                <c:pt idx="110">
                  <c:v>2.1236155002607999</c:v>
                </c:pt>
                <c:pt idx="111">
                  <c:v>1.0687802141545999</c:v>
                </c:pt>
                <c:pt idx="112">
                  <c:v>1.2518833372122999</c:v>
                </c:pt>
                <c:pt idx="113">
                  <c:v>0</c:v>
                </c:pt>
                <c:pt idx="114">
                  <c:v>0.83974072737430006</c:v>
                </c:pt>
                <c:pt idx="115">
                  <c:v>1.7112956516158</c:v>
                </c:pt>
                <c:pt idx="116">
                  <c:v>2.2796380422040001</c:v>
                </c:pt>
                <c:pt idx="117">
                  <c:v>1.6745791445986</c:v>
                </c:pt>
                <c:pt idx="118">
                  <c:v>1.2478377917457999</c:v>
                </c:pt>
                <c:pt idx="119">
                  <c:v>4.5315042659650997</c:v>
                </c:pt>
                <c:pt idx="120">
                  <c:v>0.32502445277425002</c:v>
                </c:pt>
                <c:pt idx="121">
                  <c:v>1.9689482258079001</c:v>
                </c:pt>
                <c:pt idx="122">
                  <c:v>1.9270637585927</c:v>
                </c:pt>
                <c:pt idx="123">
                  <c:v>2.3083656674148001</c:v>
                </c:pt>
                <c:pt idx="124">
                  <c:v>0</c:v>
                </c:pt>
                <c:pt idx="125">
                  <c:v>1.1625234032128</c:v>
                </c:pt>
                <c:pt idx="126">
                  <c:v>2.8204004533433999</c:v>
                </c:pt>
                <c:pt idx="127">
                  <c:v>0</c:v>
                </c:pt>
                <c:pt idx="128">
                  <c:v>0</c:v>
                </c:pt>
                <c:pt idx="129">
                  <c:v>1.2934827153946</c:v>
                </c:pt>
                <c:pt idx="130">
                  <c:v>1.1377587867115999</c:v>
                </c:pt>
                <c:pt idx="131">
                  <c:v>1.6970541927575</c:v>
                </c:pt>
                <c:pt idx="132">
                  <c:v>2.8905722643065999</c:v>
                </c:pt>
                <c:pt idx="133">
                  <c:v>1.1058314558266999</c:v>
                </c:pt>
                <c:pt idx="134">
                  <c:v>4.7967730255578998</c:v>
                </c:pt>
                <c:pt idx="135">
                  <c:v>2.5348534883373</c:v>
                </c:pt>
                <c:pt idx="136">
                  <c:v>4.3572080918299996</c:v>
                </c:pt>
                <c:pt idx="137">
                  <c:v>1.5047500380062999</c:v>
                </c:pt>
                <c:pt idx="138">
                  <c:v>0.34208385419767001</c:v>
                </c:pt>
                <c:pt idx="139">
                  <c:v>2.6917328531655</c:v>
                </c:pt>
                <c:pt idx="140">
                  <c:v>0.98397863818425002</c:v>
                </c:pt>
                <c:pt idx="141">
                  <c:v>0</c:v>
                </c:pt>
                <c:pt idx="142">
                  <c:v>0</c:v>
                </c:pt>
                <c:pt idx="143">
                  <c:v>1.588840861652</c:v>
                </c:pt>
                <c:pt idx="144">
                  <c:v>2.6651743658951999E-2</c:v>
                </c:pt>
                <c:pt idx="145">
                  <c:v>1.2983181749793999</c:v>
                </c:pt>
                <c:pt idx="146">
                  <c:v>2.5968132162822002</c:v>
                </c:pt>
                <c:pt idx="147">
                  <c:v>0.81771780788046999</c:v>
                </c:pt>
                <c:pt idx="148">
                  <c:v>0</c:v>
                </c:pt>
                <c:pt idx="149">
                  <c:v>0</c:v>
                </c:pt>
                <c:pt idx="150">
                  <c:v>1.7570471124516001</c:v>
                </c:pt>
                <c:pt idx="151">
                  <c:v>0.53400391563793004</c:v>
                </c:pt>
                <c:pt idx="152">
                  <c:v>1.1790471003991001</c:v>
                </c:pt>
                <c:pt idx="153">
                  <c:v>1.0700599678220999</c:v>
                </c:pt>
                <c:pt idx="154">
                  <c:v>1.1643403240512999</c:v>
                </c:pt>
                <c:pt idx="155">
                  <c:v>0</c:v>
                </c:pt>
                <c:pt idx="156">
                  <c:v>3.3247843048006001</c:v>
                </c:pt>
                <c:pt idx="157">
                  <c:v>1.2006522685573999</c:v>
                </c:pt>
                <c:pt idx="158">
                  <c:v>3.7629772904698999</c:v>
                </c:pt>
                <c:pt idx="159">
                  <c:v>2.4757186889692999</c:v>
                </c:pt>
                <c:pt idx="160">
                  <c:v>1.9802628134653</c:v>
                </c:pt>
                <c:pt idx="161">
                  <c:v>3.7762392238247</c:v>
                </c:pt>
                <c:pt idx="162">
                  <c:v>0</c:v>
                </c:pt>
                <c:pt idx="163">
                  <c:v>0</c:v>
                </c:pt>
                <c:pt idx="164">
                  <c:v>3.9563643530152</c:v>
                </c:pt>
                <c:pt idx="165">
                  <c:v>3.8853704234611</c:v>
                </c:pt>
                <c:pt idx="166">
                  <c:v>0.16606393750904</c:v>
                </c:pt>
                <c:pt idx="167">
                  <c:v>2.3296413624065999</c:v>
                </c:pt>
                <c:pt idx="168">
                  <c:v>3.0870793168574</c:v>
                </c:pt>
                <c:pt idx="169">
                  <c:v>3.5710679449192999</c:v>
                </c:pt>
                <c:pt idx="170">
                  <c:v>0</c:v>
                </c:pt>
                <c:pt idx="171">
                  <c:v>2.8691132643218</c:v>
                </c:pt>
                <c:pt idx="172">
                  <c:v>3.3717531159729002</c:v>
                </c:pt>
                <c:pt idx="173">
                  <c:v>1.3834747711697</c:v>
                </c:pt>
                <c:pt idx="174">
                  <c:v>0.10096541898495</c:v>
                </c:pt>
                <c:pt idx="175">
                  <c:v>1.7217431232153</c:v>
                </c:pt>
                <c:pt idx="176">
                  <c:v>1.1745784189491999</c:v>
                </c:pt>
                <c:pt idx="177">
                  <c:v>1.5807038400390001</c:v>
                </c:pt>
                <c:pt idx="178">
                  <c:v>2.0227408052031</c:v>
                </c:pt>
                <c:pt idx="179">
                  <c:v>0.73295903609404001</c:v>
                </c:pt>
                <c:pt idx="180">
                  <c:v>1.6169587802662</c:v>
                </c:pt>
                <c:pt idx="181">
                  <c:v>0.93624940770806997</c:v>
                </c:pt>
                <c:pt idx="182">
                  <c:v>1.3272683198105999</c:v>
                </c:pt>
                <c:pt idx="183">
                  <c:v>0.94488009482993995</c:v>
                </c:pt>
                <c:pt idx="184">
                  <c:v>2.6754653168823999</c:v>
                </c:pt>
                <c:pt idx="185">
                  <c:v>2.1607545645638</c:v>
                </c:pt>
                <c:pt idx="186">
                  <c:v>1.1329601318519</c:v>
                </c:pt>
                <c:pt idx="187">
                  <c:v>1.3148706419362</c:v>
                </c:pt>
                <c:pt idx="188">
                  <c:v>1.2455616938731999</c:v>
                </c:pt>
                <c:pt idx="189">
                  <c:v>1.3268192045886</c:v>
                </c:pt>
                <c:pt idx="190">
                  <c:v>0.78526766498266998</c:v>
                </c:pt>
                <c:pt idx="191">
                  <c:v>1.2198917915516001</c:v>
                </c:pt>
                <c:pt idx="192">
                  <c:v>3.6953669351189999</c:v>
                </c:pt>
                <c:pt idx="193">
                  <c:v>0.84766838206826001</c:v>
                </c:pt>
                <c:pt idx="194">
                  <c:v>0.85444736321781001</c:v>
                </c:pt>
                <c:pt idx="195">
                  <c:v>0</c:v>
                </c:pt>
                <c:pt idx="196">
                  <c:v>1.8740263698552999</c:v>
                </c:pt>
                <c:pt idx="197">
                  <c:v>0</c:v>
                </c:pt>
                <c:pt idx="198">
                  <c:v>1.5038717297485</c:v>
                </c:pt>
                <c:pt idx="199">
                  <c:v>1.9063504630634001</c:v>
                </c:pt>
                <c:pt idx="200">
                  <c:v>2.9666195461789999</c:v>
                </c:pt>
                <c:pt idx="201">
                  <c:v>1.0119571916218</c:v>
                </c:pt>
                <c:pt idx="202">
                  <c:v>1.4012935883015001</c:v>
                </c:pt>
                <c:pt idx="203">
                  <c:v>0.81146161432533004</c:v>
                </c:pt>
                <c:pt idx="204">
                  <c:v>0.85104590762318999</c:v>
                </c:pt>
                <c:pt idx="205">
                  <c:v>0</c:v>
                </c:pt>
                <c:pt idx="206">
                  <c:v>2.6855575560752998</c:v>
                </c:pt>
                <c:pt idx="207">
                  <c:v>0.73140310555524002</c:v>
                </c:pt>
                <c:pt idx="208">
                  <c:v>0.97673702048990996</c:v>
                </c:pt>
                <c:pt idx="209">
                  <c:v>0.99875435625411002</c:v>
                </c:pt>
                <c:pt idx="210">
                  <c:v>0</c:v>
                </c:pt>
                <c:pt idx="211">
                  <c:v>0</c:v>
                </c:pt>
                <c:pt idx="212">
                  <c:v>0</c:v>
                </c:pt>
                <c:pt idx="213">
                  <c:v>0</c:v>
                </c:pt>
                <c:pt idx="214">
                  <c:v>2.6666517712511002</c:v>
                </c:pt>
                <c:pt idx="215">
                  <c:v>2.5132832220006001</c:v>
                </c:pt>
                <c:pt idx="216">
                  <c:v>0</c:v>
                </c:pt>
                <c:pt idx="217">
                  <c:v>1.2796287780611</c:v>
                </c:pt>
                <c:pt idx="218">
                  <c:v>0</c:v>
                </c:pt>
                <c:pt idx="219">
                  <c:v>0</c:v>
                </c:pt>
                <c:pt idx="220">
                  <c:v>2.9079832212531</c:v>
                </c:pt>
                <c:pt idx="221">
                  <c:v>5.9276714303536</c:v>
                </c:pt>
                <c:pt idx="222">
                  <c:v>0.90233604468184003</c:v>
                </c:pt>
                <c:pt idx="223">
                  <c:v>1.9983112083165999</c:v>
                </c:pt>
                <c:pt idx="224">
                  <c:v>1.6803386407337</c:v>
                </c:pt>
                <c:pt idx="225">
                  <c:v>0</c:v>
                </c:pt>
                <c:pt idx="226">
                  <c:v>0</c:v>
                </c:pt>
                <c:pt idx="227">
                  <c:v>1.7578292134211</c:v>
                </c:pt>
                <c:pt idx="228">
                  <c:v>0.74918503891404997</c:v>
                </c:pt>
                <c:pt idx="229">
                  <c:v>3.6567217650593</c:v>
                </c:pt>
                <c:pt idx="230">
                  <c:v>0.73717348433937002</c:v>
                </c:pt>
                <c:pt idx="231">
                  <c:v>1.8146382285255001</c:v>
                </c:pt>
                <c:pt idx="232">
                  <c:v>0</c:v>
                </c:pt>
                <c:pt idx="233">
                  <c:v>0</c:v>
                </c:pt>
                <c:pt idx="234">
                  <c:v>3.3150294336595998</c:v>
                </c:pt>
                <c:pt idx="235">
                  <c:v>8.6205713187552005E-2</c:v>
                </c:pt>
                <c:pt idx="236">
                  <c:v>0.59222470697453</c:v>
                </c:pt>
                <c:pt idx="237">
                  <c:v>0.41965111644929998</c:v>
                </c:pt>
                <c:pt idx="238">
                  <c:v>1.2203433186249</c:v>
                </c:pt>
                <c:pt idx="239">
                  <c:v>0</c:v>
                </c:pt>
                <c:pt idx="240">
                  <c:v>0</c:v>
                </c:pt>
                <c:pt idx="241">
                  <c:v>0</c:v>
                </c:pt>
                <c:pt idx="242">
                  <c:v>0</c:v>
                </c:pt>
                <c:pt idx="243">
                  <c:v>0.85631240054396995</c:v>
                </c:pt>
                <c:pt idx="244">
                  <c:v>0.62942715302315999</c:v>
                </c:pt>
                <c:pt idx="245">
                  <c:v>0.84761870981883003</c:v>
                </c:pt>
                <c:pt idx="246">
                  <c:v>0</c:v>
                </c:pt>
                <c:pt idx="247">
                  <c:v>0</c:v>
                </c:pt>
                <c:pt idx="248">
                  <c:v>0.86693844471881998</c:v>
                </c:pt>
                <c:pt idx="249">
                  <c:v>0.59095922714133997</c:v>
                </c:pt>
                <c:pt idx="250">
                  <c:v>0.77433478188880001</c:v>
                </c:pt>
                <c:pt idx="251">
                  <c:v>4.6922380076702998E-2</c:v>
                </c:pt>
                <c:pt idx="252">
                  <c:v>0.15827845082256001</c:v>
                </c:pt>
                <c:pt idx="253">
                  <c:v>0.18006211466031</c:v>
                </c:pt>
                <c:pt idx="254">
                  <c:v>0.15636159023525001</c:v>
                </c:pt>
                <c:pt idx="255">
                  <c:v>0.71460236795155996</c:v>
                </c:pt>
                <c:pt idx="256">
                  <c:v>0.34148946132456998</c:v>
                </c:pt>
                <c:pt idx="257">
                  <c:v>0.39496453958149003</c:v>
                </c:pt>
                <c:pt idx="258">
                  <c:v>0.30320404721754002</c:v>
                </c:pt>
                <c:pt idx="259">
                  <c:v>0.60770456573848997</c:v>
                </c:pt>
                <c:pt idx="260">
                  <c:v>0</c:v>
                </c:pt>
                <c:pt idx="261">
                  <c:v>0</c:v>
                </c:pt>
                <c:pt idx="262">
                  <c:v>2.1565510247451001</c:v>
                </c:pt>
                <c:pt idx="263">
                  <c:v>0.45959464290034002</c:v>
                </c:pt>
                <c:pt idx="264">
                  <c:v>0.55012339843864999</c:v>
                </c:pt>
                <c:pt idx="265">
                  <c:v>5.2463503649635E-2</c:v>
                </c:pt>
                <c:pt idx="266">
                  <c:v>0</c:v>
                </c:pt>
                <c:pt idx="267">
                  <c:v>0.36158264746228003</c:v>
                </c:pt>
                <c:pt idx="268">
                  <c:v>0.83498779002045997</c:v>
                </c:pt>
                <c:pt idx="269">
                  <c:v>0.98468444470232996</c:v>
                </c:pt>
                <c:pt idx="270">
                  <c:v>0.62472203510614999</c:v>
                </c:pt>
                <c:pt idx="271">
                  <c:v>0.87766468714766999</c:v>
                </c:pt>
                <c:pt idx="272">
                  <c:v>0.22832234964454001</c:v>
                </c:pt>
                <c:pt idx="273">
                  <c:v>0.2042196760993</c:v>
                </c:pt>
                <c:pt idx="274">
                  <c:v>0.17606864605799999</c:v>
                </c:pt>
                <c:pt idx="275">
                  <c:v>0.21624529873409001</c:v>
                </c:pt>
                <c:pt idx="276">
                  <c:v>0.84414790160335995</c:v>
                </c:pt>
                <c:pt idx="277">
                  <c:v>1.1195359211871001</c:v>
                </c:pt>
                <c:pt idx="278">
                  <c:v>0.90253312769830996</c:v>
                </c:pt>
                <c:pt idx="279">
                  <c:v>0.70978994854988997</c:v>
                </c:pt>
                <c:pt idx="280">
                  <c:v>0.68853932892723002</c:v>
                </c:pt>
                <c:pt idx="281">
                  <c:v>0</c:v>
                </c:pt>
                <c:pt idx="282">
                  <c:v>0</c:v>
                </c:pt>
                <c:pt idx="283">
                  <c:v>1.6409038690354001</c:v>
                </c:pt>
                <c:pt idx="284">
                  <c:v>0.64480608442914</c:v>
                </c:pt>
                <c:pt idx="285">
                  <c:v>1.2036326426196</c:v>
                </c:pt>
                <c:pt idx="286">
                  <c:v>0.53840650074104002</c:v>
                </c:pt>
                <c:pt idx="287">
                  <c:v>1.6395910462918</c:v>
                </c:pt>
                <c:pt idx="288">
                  <c:v>0.21791767554479</c:v>
                </c:pt>
                <c:pt idx="289">
                  <c:v>0.19912202972061999</c:v>
                </c:pt>
                <c:pt idx="290">
                  <c:v>1.026244910105</c:v>
                </c:pt>
                <c:pt idx="291">
                  <c:v>0.46519602240256003</c:v>
                </c:pt>
                <c:pt idx="292">
                  <c:v>0.85343046241151999</c:v>
                </c:pt>
                <c:pt idx="293">
                  <c:v>1.7211485815098999</c:v>
                </c:pt>
                <c:pt idx="294">
                  <c:v>1.2231238298875</c:v>
                </c:pt>
                <c:pt idx="295">
                  <c:v>0</c:v>
                </c:pt>
                <c:pt idx="296">
                  <c:v>0</c:v>
                </c:pt>
                <c:pt idx="297">
                  <c:v>0.90542463354465996</c:v>
                </c:pt>
                <c:pt idx="298">
                  <c:v>0.89838190315644995</c:v>
                </c:pt>
                <c:pt idx="299">
                  <c:v>4.487719280553E-2</c:v>
                </c:pt>
                <c:pt idx="300">
                  <c:v>0.86703455293255005</c:v>
                </c:pt>
                <c:pt idx="301">
                  <c:v>0.67817312709622002</c:v>
                </c:pt>
                <c:pt idx="302">
                  <c:v>0.25092651725057002</c:v>
                </c:pt>
                <c:pt idx="303">
                  <c:v>2.6726499740093002</c:v>
                </c:pt>
                <c:pt idx="304">
                  <c:v>1.1570787024261</c:v>
                </c:pt>
                <c:pt idx="305">
                  <c:v>1.2823661805213</c:v>
                </c:pt>
                <c:pt idx="306">
                  <c:v>1.7825936737954</c:v>
                </c:pt>
                <c:pt idx="307">
                  <c:v>1.2643189435246001</c:v>
                </c:pt>
                <c:pt idx="308">
                  <c:v>0.95315189718451998</c:v>
                </c:pt>
                <c:pt idx="309">
                  <c:v>0.2887252418729</c:v>
                </c:pt>
                <c:pt idx="310">
                  <c:v>1.2004347089145</c:v>
                </c:pt>
                <c:pt idx="311">
                  <c:v>0.71973016758292996</c:v>
                </c:pt>
                <c:pt idx="312">
                  <c:v>0.39144004675395999</c:v>
                </c:pt>
                <c:pt idx="313">
                  <c:v>0.49326470520044002</c:v>
                </c:pt>
                <c:pt idx="314">
                  <c:v>0.85436151179554998</c:v>
                </c:pt>
                <c:pt idx="315">
                  <c:v>0.93031750793584</c:v>
                </c:pt>
                <c:pt idx="316">
                  <c:v>0.88334716013918002</c:v>
                </c:pt>
                <c:pt idx="317">
                  <c:v>0</c:v>
                </c:pt>
                <c:pt idx="318">
                  <c:v>1.2919271225664</c:v>
                </c:pt>
                <c:pt idx="319">
                  <c:v>0.75073148828878999</c:v>
                </c:pt>
                <c:pt idx="320">
                  <c:v>0.80627074825572997</c:v>
                </c:pt>
                <c:pt idx="321">
                  <c:v>1.0723853988141001</c:v>
                </c:pt>
                <c:pt idx="322">
                  <c:v>3.0187630230435998</c:v>
                </c:pt>
                <c:pt idx="323">
                  <c:v>0.23121131633197001</c:v>
                </c:pt>
                <c:pt idx="324">
                  <c:v>0</c:v>
                </c:pt>
                <c:pt idx="325">
                  <c:v>0.99107558013632002</c:v>
                </c:pt>
                <c:pt idx="326">
                  <c:v>2.3797747306561998</c:v>
                </c:pt>
                <c:pt idx="327">
                  <c:v>0.64541690410215002</c:v>
                </c:pt>
                <c:pt idx="328">
                  <c:v>1.9403265886561001</c:v>
                </c:pt>
                <c:pt idx="329">
                  <c:v>1.2753676246262999</c:v>
                </c:pt>
                <c:pt idx="330">
                  <c:v>0.19938867140843999</c:v>
                </c:pt>
                <c:pt idx="331">
                  <c:v>0</c:v>
                </c:pt>
                <c:pt idx="332">
                  <c:v>1.1864769340717001</c:v>
                </c:pt>
                <c:pt idx="333">
                  <c:v>1.1355278456769999</c:v>
                </c:pt>
                <c:pt idx="334">
                  <c:v>1.1178447913637</c:v>
                </c:pt>
                <c:pt idx="335">
                  <c:v>0.73917506803413002</c:v>
                </c:pt>
                <c:pt idx="336">
                  <c:v>1.0203744409058999</c:v>
                </c:pt>
                <c:pt idx="337">
                  <c:v>0</c:v>
                </c:pt>
                <c:pt idx="338">
                  <c:v>0</c:v>
                </c:pt>
                <c:pt idx="339">
                  <c:v>1.5708193160446</c:v>
                </c:pt>
                <c:pt idx="340">
                  <c:v>1.8479643536453001</c:v>
                </c:pt>
                <c:pt idx="341">
                  <c:v>1.9807508050514999</c:v>
                </c:pt>
                <c:pt idx="342">
                  <c:v>1.6191837184879001</c:v>
                </c:pt>
                <c:pt idx="343">
                  <c:v>1.2318136337304999</c:v>
                </c:pt>
                <c:pt idx="344">
                  <c:v>0</c:v>
                </c:pt>
                <c:pt idx="345">
                  <c:v>0</c:v>
                </c:pt>
                <c:pt idx="346">
                  <c:v>1.7944980002905999</c:v>
                </c:pt>
                <c:pt idx="347">
                  <c:v>0</c:v>
                </c:pt>
                <c:pt idx="348">
                  <c:v>0.81348467122451995</c:v>
                </c:pt>
                <c:pt idx="349">
                  <c:v>0</c:v>
                </c:pt>
                <c:pt idx="350">
                  <c:v>1.0316168503333001</c:v>
                </c:pt>
                <c:pt idx="351">
                  <c:v>0</c:v>
                </c:pt>
                <c:pt idx="352">
                  <c:v>0</c:v>
                </c:pt>
                <c:pt idx="353">
                  <c:v>0.98542779837282002</c:v>
                </c:pt>
                <c:pt idx="354">
                  <c:v>0.53731896727740003</c:v>
                </c:pt>
                <c:pt idx="355">
                  <c:v>3.3763647439201998</c:v>
                </c:pt>
                <c:pt idx="356">
                  <c:v>1.0355209537133001</c:v>
                </c:pt>
                <c:pt idx="357">
                  <c:v>1.077708584047</c:v>
                </c:pt>
                <c:pt idx="358">
                  <c:v>0.2947897143364</c:v>
                </c:pt>
                <c:pt idx="359">
                  <c:v>0</c:v>
                </c:pt>
                <c:pt idx="360">
                  <c:v>0.83688276887798996</c:v>
                </c:pt>
                <c:pt idx="361">
                  <c:v>1.3705702451977999</c:v>
                </c:pt>
                <c:pt idx="362">
                  <c:v>1.7081967665905999</c:v>
                </c:pt>
                <c:pt idx="363">
                  <c:v>0.27070983921429997</c:v>
                </c:pt>
                <c:pt idx="364">
                  <c:v>1.19651288835</c:v>
                </c:pt>
                <c:pt idx="365">
                  <c:v>0</c:v>
                </c:pt>
                <c:pt idx="366">
                  <c:v>0</c:v>
                </c:pt>
                <c:pt idx="367">
                  <c:v>0.92618859153446997</c:v>
                </c:pt>
                <c:pt idx="368">
                  <c:v>1.0332655532454</c:v>
                </c:pt>
                <c:pt idx="369">
                  <c:v>0.20635702845879</c:v>
                </c:pt>
                <c:pt idx="370">
                  <c:v>1.1334874873278999</c:v>
                </c:pt>
                <c:pt idx="371">
                  <c:v>0</c:v>
                </c:pt>
                <c:pt idx="372">
                  <c:v>0.72849502674064004</c:v>
                </c:pt>
                <c:pt idx="373">
                  <c:v>0.67423656460309001</c:v>
                </c:pt>
                <c:pt idx="374">
                  <c:v>1.5208264455324001</c:v>
                </c:pt>
                <c:pt idx="375">
                  <c:v>1.4099027809178999</c:v>
                </c:pt>
                <c:pt idx="376">
                  <c:v>1.5158287282839999</c:v>
                </c:pt>
                <c:pt idx="377">
                  <c:v>0.79962943177283996</c:v>
                </c:pt>
                <c:pt idx="378">
                  <c:v>0.62951521928413001</c:v>
                </c:pt>
                <c:pt idx="379">
                  <c:v>2.9289031829166001</c:v>
                </c:pt>
                <c:pt idx="380">
                  <c:v>0.45920748012418999</c:v>
                </c:pt>
              </c:numCache>
            </c:numRef>
          </c:val>
          <c:smooth val="0"/>
          <c:extLst>
            <c:ext xmlns:c16="http://schemas.microsoft.com/office/drawing/2014/chart" uri="{C3380CC4-5D6E-409C-BE32-E72D297353CC}">
              <c16:uniqueId val="{00000005-AC6F-4D0F-B4B8-63BF1D4747A6}"/>
            </c:ext>
          </c:extLst>
        </c:ser>
        <c:dLbls>
          <c:showLegendKey val="0"/>
          <c:showVal val="0"/>
          <c:showCatName val="0"/>
          <c:showSerName val="0"/>
          <c:showPercent val="0"/>
          <c:showBubbleSize val="0"/>
        </c:dLbls>
        <c:smooth val="0"/>
        <c:axId val="354533280"/>
        <c:axId val="354528360"/>
      </c:lineChart>
      <c:dateAx>
        <c:axId val="35453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8360"/>
        <c:crosses val="autoZero"/>
        <c:auto val="1"/>
        <c:lblOffset val="100"/>
        <c:baseTimeUnit val="days"/>
      </c:dateAx>
      <c:valAx>
        <c:axId val="35452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3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0F4-411D-4BEC-A9AA-6F82E107A8A8}"/>
              </a:ext>
            </a:extLst>
          </p:cNvPr>
          <p:cNvSpPr>
            <a:spLocks noGrp="1"/>
          </p:cNvSpPr>
          <p:nvPr>
            <p:ph type="ctrTitle"/>
          </p:nvPr>
        </p:nvSpPr>
        <p:spPr/>
        <p:txBody>
          <a:bodyPr/>
          <a:lstStyle/>
          <a:p>
            <a:r>
              <a:rPr lang="en-US"/>
              <a:t>BMW Group Classic</a:t>
            </a:r>
          </a:p>
        </p:txBody>
      </p:sp>
      <p:sp>
        <p:nvSpPr>
          <p:cNvPr id="3" name="Subtitle 2">
            <a:extLst>
              <a:ext uri="{FF2B5EF4-FFF2-40B4-BE49-F238E27FC236}">
                <a16:creationId xmlns:a16="http://schemas.microsoft.com/office/drawing/2014/main" id="{D8A274D0-EC52-4789-BDE4-400CDBA30069}"/>
              </a:ext>
            </a:extLst>
          </p:cNvPr>
          <p:cNvSpPr>
            <a:spLocks noGrp="1"/>
          </p:cNvSpPr>
          <p:nvPr>
            <p:ph type="subTitle" idx="1"/>
          </p:nvPr>
        </p:nvSpPr>
        <p:spPr/>
        <p:txBody>
          <a:bodyPr/>
          <a:lstStyle/>
          <a:p>
            <a:r>
              <a:rPr lang="en-US"/>
              <a:t>Bürosüd plus GmbH</a:t>
            </a:r>
          </a:p>
        </p:txBody>
      </p:sp>
    </p:spTree>
    <p:extLst>
      <p:ext uri="{BB962C8B-B14F-4D97-AF65-F5344CB8AC3E}">
        <p14:creationId xmlns:p14="http://schemas.microsoft.com/office/powerpoint/2010/main" val="2024554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E40F9-9D9F-4E12-9EEA-D14022B4BAC5}"/>
              </a:ext>
            </a:extLst>
          </p:cNvPr>
          <p:cNvSpPr>
            <a:spLocks noGrp="1"/>
          </p:cNvSpPr>
          <p:nvPr>
            <p:ph type="title"/>
          </p:nvPr>
        </p:nvSpPr>
        <p:spPr/>
        <p:txBody>
          <a:bodyPr/>
          <a:lstStyle/>
          <a:p>
            <a:r>
              <a:rPr lang="en-US"/>
              <a:t>Twitter Key Metrics Table | BMW Group Classic</a:t>
            </a:r>
          </a:p>
        </p:txBody>
      </p:sp>
      <p:graphicFrame>
        <p:nvGraphicFramePr>
          <p:cNvPr id="5" name="Table Placeholder 4">
            <a:extLst>
              <a:ext uri="{FF2B5EF4-FFF2-40B4-BE49-F238E27FC236}">
                <a16:creationId xmlns:a16="http://schemas.microsoft.com/office/drawing/2014/main" id="{D6B8A532-D3BD-41A8-9EAE-2F7D460671D8}"/>
              </a:ext>
            </a:extLst>
          </p:cNvPr>
          <p:cNvGraphicFramePr>
            <a:graphicFrameLocks noGrp="1"/>
          </p:cNvGraphicFramePr>
          <p:nvPr>
            <p:ph type="tbl" sz="quarter" idx="13"/>
            <p:extLst>
              <p:ext uri="{D42A27DB-BD31-4B8C-83A1-F6EECF244321}">
                <p14:modId xmlns:p14="http://schemas.microsoft.com/office/powerpoint/2010/main" val="147652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53880557"/>
                    </a:ext>
                  </a:extLst>
                </a:gridCol>
                <a:gridCol w="493776">
                  <a:extLst>
                    <a:ext uri="{9D8B030D-6E8A-4147-A177-3AD203B41FA5}">
                      <a16:colId xmlns:a16="http://schemas.microsoft.com/office/drawing/2014/main" val="1867363889"/>
                    </a:ext>
                  </a:extLst>
                </a:gridCol>
                <a:gridCol w="493776">
                  <a:extLst>
                    <a:ext uri="{9D8B030D-6E8A-4147-A177-3AD203B41FA5}">
                      <a16:colId xmlns:a16="http://schemas.microsoft.com/office/drawing/2014/main" val="4142929277"/>
                    </a:ext>
                  </a:extLst>
                </a:gridCol>
                <a:gridCol w="493776">
                  <a:extLst>
                    <a:ext uri="{9D8B030D-6E8A-4147-A177-3AD203B41FA5}">
                      <a16:colId xmlns:a16="http://schemas.microsoft.com/office/drawing/2014/main" val="854963732"/>
                    </a:ext>
                  </a:extLst>
                </a:gridCol>
                <a:gridCol w="493776">
                  <a:extLst>
                    <a:ext uri="{9D8B030D-6E8A-4147-A177-3AD203B41FA5}">
                      <a16:colId xmlns:a16="http://schemas.microsoft.com/office/drawing/2014/main" val="533821552"/>
                    </a:ext>
                  </a:extLst>
                </a:gridCol>
                <a:gridCol w="493776">
                  <a:extLst>
                    <a:ext uri="{9D8B030D-6E8A-4147-A177-3AD203B41FA5}">
                      <a16:colId xmlns:a16="http://schemas.microsoft.com/office/drawing/2014/main" val="2450859717"/>
                    </a:ext>
                  </a:extLst>
                </a:gridCol>
                <a:gridCol w="493776">
                  <a:extLst>
                    <a:ext uri="{9D8B030D-6E8A-4147-A177-3AD203B41FA5}">
                      <a16:colId xmlns:a16="http://schemas.microsoft.com/office/drawing/2014/main" val="323452569"/>
                    </a:ext>
                  </a:extLst>
                </a:gridCol>
                <a:gridCol w="493776">
                  <a:extLst>
                    <a:ext uri="{9D8B030D-6E8A-4147-A177-3AD203B41FA5}">
                      <a16:colId xmlns:a16="http://schemas.microsoft.com/office/drawing/2014/main" val="2804938229"/>
                    </a:ext>
                  </a:extLst>
                </a:gridCol>
                <a:gridCol w="493776">
                  <a:extLst>
                    <a:ext uri="{9D8B030D-6E8A-4147-A177-3AD203B41FA5}">
                      <a16:colId xmlns:a16="http://schemas.microsoft.com/office/drawing/2014/main" val="3611885236"/>
                    </a:ext>
                  </a:extLst>
                </a:gridCol>
                <a:gridCol w="493776">
                  <a:extLst>
                    <a:ext uri="{9D8B030D-6E8A-4147-A177-3AD203B41FA5}">
                      <a16:colId xmlns:a16="http://schemas.microsoft.com/office/drawing/2014/main" val="228441877"/>
                    </a:ext>
                  </a:extLst>
                </a:gridCol>
                <a:gridCol w="493776">
                  <a:extLst>
                    <a:ext uri="{9D8B030D-6E8A-4147-A177-3AD203B41FA5}">
                      <a16:colId xmlns:a16="http://schemas.microsoft.com/office/drawing/2014/main" val="3179892863"/>
                    </a:ext>
                  </a:extLst>
                </a:gridCol>
                <a:gridCol w="493776">
                  <a:extLst>
                    <a:ext uri="{9D8B030D-6E8A-4147-A177-3AD203B41FA5}">
                      <a16:colId xmlns:a16="http://schemas.microsoft.com/office/drawing/2014/main" val="2471539970"/>
                    </a:ext>
                  </a:extLst>
                </a:gridCol>
                <a:gridCol w="493776">
                  <a:extLst>
                    <a:ext uri="{9D8B030D-6E8A-4147-A177-3AD203B41FA5}">
                      <a16:colId xmlns:a16="http://schemas.microsoft.com/office/drawing/2014/main" val="850396293"/>
                    </a:ext>
                  </a:extLst>
                </a:gridCol>
                <a:gridCol w="493776">
                  <a:extLst>
                    <a:ext uri="{9D8B030D-6E8A-4147-A177-3AD203B41FA5}">
                      <a16:colId xmlns:a16="http://schemas.microsoft.com/office/drawing/2014/main" val="21553046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7102809"/>
                  </a:ext>
                </a:extLst>
              </a:tr>
              <a:tr h="370840">
                <a:tc>
                  <a:txBody>
                    <a:bodyPr/>
                    <a:lstStyle/>
                    <a:p>
                      <a:r>
                        <a:rPr lang="en-US" sz="1000"/>
                        <a:t>@BMW_Classic</a:t>
                      </a:r>
                    </a:p>
                  </a:txBody>
                  <a:tcPr/>
                </a:tc>
                <a:tc>
                  <a:txBody>
                    <a:bodyPr/>
                    <a:lstStyle/>
                    <a:p>
                      <a:r>
                        <a:rPr lang="en-US" sz="1000"/>
                        <a:t>7924</a:t>
                      </a:r>
                    </a:p>
                  </a:txBody>
                  <a:tcPr/>
                </a:tc>
                <a:tc>
                  <a:txBody>
                    <a:bodyPr/>
                    <a:lstStyle/>
                    <a:p>
                      <a:r>
                        <a:rPr lang="en-US" sz="1000"/>
                        <a:t>n/a</a:t>
                      </a:r>
                    </a:p>
                  </a:txBody>
                  <a:tcPr/>
                </a:tc>
                <a:tc>
                  <a:txBody>
                    <a:bodyPr/>
                    <a:lstStyle/>
                    <a:p>
                      <a:r>
                        <a:rPr lang="en-US" sz="1000"/>
                        <a:t>220</a:t>
                      </a:r>
                    </a:p>
                  </a:txBody>
                  <a:tcPr/>
                </a:tc>
                <a:tc>
                  <a:txBody>
                    <a:bodyPr/>
                    <a:lstStyle/>
                    <a:p>
                      <a:r>
                        <a:rPr lang="en-US" sz="1000"/>
                        <a:t>212</a:t>
                      </a:r>
                    </a:p>
                  </a:txBody>
                  <a:tcPr/>
                </a:tc>
                <a:tc>
                  <a:txBody>
                    <a:bodyPr/>
                    <a:lstStyle/>
                    <a:p>
                      <a:r>
                        <a:rPr lang="en-US" sz="1000"/>
                        <a:t>0</a:t>
                      </a:r>
                    </a:p>
                  </a:txBody>
                  <a:tcPr/>
                </a:tc>
                <a:tc>
                  <a:txBody>
                    <a:bodyPr/>
                    <a:lstStyle/>
                    <a:p>
                      <a:r>
                        <a:rPr lang="en-US" sz="1000"/>
                        <a:t>8</a:t>
                      </a:r>
                    </a:p>
                  </a:txBody>
                  <a:tcPr/>
                </a:tc>
                <a:tc>
                  <a:txBody>
                    <a:bodyPr/>
                    <a:lstStyle/>
                    <a:p>
                      <a:r>
                        <a:rPr lang="en-US" sz="1000"/>
                        <a:t>3418</a:t>
                      </a:r>
                    </a:p>
                  </a:txBody>
                  <a:tcPr/>
                </a:tc>
                <a:tc>
                  <a:txBody>
                    <a:bodyPr/>
                    <a:lstStyle/>
                    <a:p>
                      <a:r>
                        <a:rPr lang="en-US" sz="1000"/>
                        <a:t>3417</a:t>
                      </a:r>
                    </a:p>
                  </a:txBody>
                  <a:tcPr/>
                </a:tc>
                <a:tc>
                  <a:txBody>
                    <a:bodyPr/>
                    <a:lstStyle/>
                    <a:p>
                      <a:r>
                        <a:rPr lang="en-US" sz="1000"/>
                        <a:t>16113</a:t>
                      </a:r>
                    </a:p>
                  </a:txBody>
                  <a:tcPr/>
                </a:tc>
                <a:tc>
                  <a:txBody>
                    <a:bodyPr/>
                    <a:lstStyle/>
                    <a:p>
                      <a:r>
                        <a:rPr lang="en-US" sz="1000"/>
                        <a:t>26</a:t>
                      </a:r>
                    </a:p>
                  </a:txBody>
                  <a:tcPr/>
                </a:tc>
                <a:tc>
                  <a:txBody>
                    <a:bodyPr/>
                    <a:lstStyle/>
                    <a:p>
                      <a:r>
                        <a:rPr lang="en-US" sz="1000"/>
                        <a:t>218</a:t>
                      </a:r>
                    </a:p>
                  </a:txBody>
                  <a:tcPr/>
                </a:tc>
                <a:tc>
                  <a:txBody>
                    <a:bodyPr/>
                    <a:lstStyle/>
                    <a:p>
                      <a:r>
                        <a:rPr lang="en-US" sz="1000"/>
                        <a:t>n/a</a:t>
                      </a:r>
                    </a:p>
                  </a:txBody>
                  <a:tcPr/>
                </a:tc>
                <a:tc>
                  <a:txBody>
                    <a:bodyPr/>
                    <a:lstStyle/>
                    <a:p>
                      <a:r>
                        <a:rPr lang="en-US" sz="1000"/>
                        <a:t>40.0 %</a:t>
                      </a:r>
                    </a:p>
                  </a:txBody>
                  <a:tcPr/>
                </a:tc>
                <a:extLst>
                  <a:ext uri="{0D108BD9-81ED-4DB2-BD59-A6C34878D82A}">
                    <a16:rowId xmlns:a16="http://schemas.microsoft.com/office/drawing/2014/main" val="3961592028"/>
                  </a:ext>
                </a:extLst>
              </a:tr>
            </a:tbl>
          </a:graphicData>
        </a:graphic>
      </p:graphicFrame>
      <p:sp>
        <p:nvSpPr>
          <p:cNvPr id="4" name="Text Placeholder 3">
            <a:extLst>
              <a:ext uri="{FF2B5EF4-FFF2-40B4-BE49-F238E27FC236}">
                <a16:creationId xmlns:a16="http://schemas.microsoft.com/office/drawing/2014/main" id="{D801F487-5379-4C5B-8A49-D88E4741E674}"/>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372975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9B587-E8CD-4F1E-9FF3-45E743F73793}"/>
              </a:ext>
            </a:extLst>
          </p:cNvPr>
          <p:cNvSpPr>
            <a:spLocks noGrp="1"/>
          </p:cNvSpPr>
          <p:nvPr>
            <p:ph type="title"/>
          </p:nvPr>
        </p:nvSpPr>
        <p:spPr/>
        <p:txBody>
          <a:bodyPr/>
          <a:lstStyle/>
          <a:p>
            <a:r>
              <a:rPr lang="en-US"/>
              <a:t>Twitter Followers Total | BMW Group Classic</a:t>
            </a:r>
          </a:p>
        </p:txBody>
      </p:sp>
      <p:graphicFrame>
        <p:nvGraphicFramePr>
          <p:cNvPr id="6" name="Chart Placeholder 5">
            <a:extLst>
              <a:ext uri="{FF2B5EF4-FFF2-40B4-BE49-F238E27FC236}">
                <a16:creationId xmlns:a16="http://schemas.microsoft.com/office/drawing/2014/main" id="{6816A909-CB4A-4691-8588-2A075DAE3E3E}"/>
              </a:ext>
            </a:extLst>
          </p:cNvPr>
          <p:cNvGraphicFramePr>
            <a:graphicFrameLocks noGrp="1"/>
          </p:cNvGraphicFramePr>
          <p:nvPr>
            <p:ph type="chart" sz="quarter" idx="13"/>
            <p:extLst>
              <p:ext uri="{D42A27DB-BD31-4B8C-83A1-F6EECF244321}">
                <p14:modId xmlns:p14="http://schemas.microsoft.com/office/powerpoint/2010/main" val="2113012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FF64C-6456-4EEE-B16D-3B83FC99393D}"/>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02FA7263-B35C-4541-9BC1-7E36BA58B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43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A701-FA60-48F6-BCDB-086F9A9F3443}"/>
              </a:ext>
            </a:extLst>
          </p:cNvPr>
          <p:cNvSpPr>
            <a:spLocks noGrp="1"/>
          </p:cNvSpPr>
          <p:nvPr>
            <p:ph type="title"/>
          </p:nvPr>
        </p:nvSpPr>
        <p:spPr/>
        <p:txBody>
          <a:bodyPr/>
          <a:lstStyle/>
          <a:p>
            <a:r>
              <a:rPr lang="en-US"/>
              <a:t>Twitter Interaction Rate | BMW Group Classic</a:t>
            </a:r>
          </a:p>
        </p:txBody>
      </p:sp>
      <p:graphicFrame>
        <p:nvGraphicFramePr>
          <p:cNvPr id="6" name="Chart Placeholder 5">
            <a:extLst>
              <a:ext uri="{FF2B5EF4-FFF2-40B4-BE49-F238E27FC236}">
                <a16:creationId xmlns:a16="http://schemas.microsoft.com/office/drawing/2014/main" id="{61BF8E40-F08C-4904-88C9-60854DCA7339}"/>
              </a:ext>
            </a:extLst>
          </p:cNvPr>
          <p:cNvGraphicFramePr>
            <a:graphicFrameLocks noGrp="1"/>
          </p:cNvGraphicFramePr>
          <p:nvPr>
            <p:ph type="chart" sz="quarter" idx="13"/>
            <p:extLst>
              <p:ext uri="{D42A27DB-BD31-4B8C-83A1-F6EECF244321}">
                <p14:modId xmlns:p14="http://schemas.microsoft.com/office/powerpoint/2010/main" val="3104178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AB663-8177-40A3-8563-02FE4829927A}"/>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9461F630-BC66-410F-8313-405F73D15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07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2385F-F3F4-4B64-ACE4-7B07AF217843}"/>
              </a:ext>
            </a:extLst>
          </p:cNvPr>
          <p:cNvSpPr>
            <a:spLocks noGrp="1"/>
          </p:cNvSpPr>
          <p:nvPr>
            <p:ph type="title"/>
          </p:nvPr>
        </p:nvSpPr>
        <p:spPr/>
        <p:txBody>
          <a:bodyPr/>
          <a:lstStyle/>
          <a:p>
            <a:r>
              <a:rPr lang="en-US"/>
              <a:t>Facebook Fans Total | BMW Group Classic</a:t>
            </a:r>
          </a:p>
        </p:txBody>
      </p:sp>
      <p:graphicFrame>
        <p:nvGraphicFramePr>
          <p:cNvPr id="6" name="Chart Placeholder 5">
            <a:extLst>
              <a:ext uri="{FF2B5EF4-FFF2-40B4-BE49-F238E27FC236}">
                <a16:creationId xmlns:a16="http://schemas.microsoft.com/office/drawing/2014/main" id="{3E9C2A55-2549-46E6-AA49-2E487724B430}"/>
              </a:ext>
            </a:extLst>
          </p:cNvPr>
          <p:cNvGraphicFramePr>
            <a:graphicFrameLocks noGrp="1"/>
          </p:cNvGraphicFramePr>
          <p:nvPr>
            <p:ph type="chart" sz="quarter" idx="13"/>
            <p:extLst>
              <p:ext uri="{D42A27DB-BD31-4B8C-83A1-F6EECF244321}">
                <p14:modId xmlns:p14="http://schemas.microsoft.com/office/powerpoint/2010/main" val="3496336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2796F-D723-4B74-9EE9-84A7032D22DB}"/>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E5B1A7E9-0018-405A-8401-42DDD70EF3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4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F7609-0A03-45AA-A0B8-471F00FDD1F0}"/>
              </a:ext>
            </a:extLst>
          </p:cNvPr>
          <p:cNvSpPr>
            <a:spLocks noGrp="1"/>
          </p:cNvSpPr>
          <p:nvPr>
            <p:ph type="title"/>
          </p:nvPr>
        </p:nvSpPr>
        <p:spPr/>
        <p:txBody>
          <a:bodyPr/>
          <a:lstStyle/>
          <a:p>
            <a:r>
              <a:rPr lang="en-US"/>
              <a:t>Facebook Own Posts | BMW Group Classic</a:t>
            </a:r>
          </a:p>
        </p:txBody>
      </p:sp>
      <p:graphicFrame>
        <p:nvGraphicFramePr>
          <p:cNvPr id="6" name="Chart Placeholder 5">
            <a:extLst>
              <a:ext uri="{FF2B5EF4-FFF2-40B4-BE49-F238E27FC236}">
                <a16:creationId xmlns:a16="http://schemas.microsoft.com/office/drawing/2014/main" id="{DA9F7BC4-36FD-4BC6-A708-A9E5D1A4600E}"/>
              </a:ext>
            </a:extLst>
          </p:cNvPr>
          <p:cNvGraphicFramePr>
            <a:graphicFrameLocks noGrp="1"/>
          </p:cNvGraphicFramePr>
          <p:nvPr>
            <p:ph type="chart" sz="quarter" idx="13"/>
            <p:extLst>
              <p:ext uri="{D42A27DB-BD31-4B8C-83A1-F6EECF244321}">
                <p14:modId xmlns:p14="http://schemas.microsoft.com/office/powerpoint/2010/main" val="3502212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F54B0-314A-43AE-9972-A41CDE1D9915}"/>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9FD8C0AA-A8E0-413E-AEA2-47675E24E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44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AA6C-49FF-48DC-A614-34E3EB313B7E}"/>
              </a:ext>
            </a:extLst>
          </p:cNvPr>
          <p:cNvSpPr>
            <a:spLocks noGrp="1"/>
          </p:cNvSpPr>
          <p:nvPr>
            <p:ph type="title"/>
          </p:nvPr>
        </p:nvSpPr>
        <p:spPr/>
        <p:txBody>
          <a:bodyPr/>
          <a:lstStyle/>
          <a:p>
            <a:r>
              <a:rPr lang="en-US"/>
              <a:t>Facebook Interaction Rate By Post Type | BMW Group Classic</a:t>
            </a:r>
          </a:p>
        </p:txBody>
      </p:sp>
      <p:graphicFrame>
        <p:nvGraphicFramePr>
          <p:cNvPr id="6" name="Chart Placeholder 5">
            <a:extLst>
              <a:ext uri="{FF2B5EF4-FFF2-40B4-BE49-F238E27FC236}">
                <a16:creationId xmlns:a16="http://schemas.microsoft.com/office/drawing/2014/main" id="{64E87176-5B2B-48E2-9EAB-B72C26D06E3A}"/>
              </a:ext>
            </a:extLst>
          </p:cNvPr>
          <p:cNvGraphicFramePr>
            <a:graphicFrameLocks noGrp="1"/>
          </p:cNvGraphicFramePr>
          <p:nvPr>
            <p:ph type="chart" sz="quarter" idx="13"/>
            <p:extLst>
              <p:ext uri="{D42A27DB-BD31-4B8C-83A1-F6EECF244321}">
                <p14:modId xmlns:p14="http://schemas.microsoft.com/office/powerpoint/2010/main" val="14755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B4F355-3BBA-4ADC-8A0C-92B28331F795}"/>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0663666C-21C2-4348-BE0F-D1966BED3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15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B9BC-C7D7-446A-BA0C-9510C519606F}"/>
              </a:ext>
            </a:extLst>
          </p:cNvPr>
          <p:cNvSpPr>
            <a:spLocks noGrp="1"/>
          </p:cNvSpPr>
          <p:nvPr>
            <p:ph type="title"/>
          </p:nvPr>
        </p:nvSpPr>
        <p:spPr/>
        <p:txBody>
          <a:bodyPr/>
          <a:lstStyle/>
          <a:p>
            <a:r>
              <a:rPr lang="en-US"/>
              <a:t>Overall Overall Audience | BMW Group Classic</a:t>
            </a:r>
          </a:p>
        </p:txBody>
      </p:sp>
      <p:graphicFrame>
        <p:nvGraphicFramePr>
          <p:cNvPr id="6" name="Chart Placeholder 5">
            <a:extLst>
              <a:ext uri="{FF2B5EF4-FFF2-40B4-BE49-F238E27FC236}">
                <a16:creationId xmlns:a16="http://schemas.microsoft.com/office/drawing/2014/main" id="{7A3BC334-23E8-4344-B674-37945A566917}"/>
              </a:ext>
            </a:extLst>
          </p:cNvPr>
          <p:cNvGraphicFramePr>
            <a:graphicFrameLocks noGrp="1"/>
          </p:cNvGraphicFramePr>
          <p:nvPr>
            <p:ph type="chart" sz="quarter" idx="13"/>
            <p:extLst>
              <p:ext uri="{D42A27DB-BD31-4B8C-83A1-F6EECF244321}">
                <p14:modId xmlns:p14="http://schemas.microsoft.com/office/powerpoint/2010/main" val="1671702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F3D86-4A4A-43E4-AC71-6FA25FB8EFD1}"/>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3E20A8F0-CB7D-438E-A126-72967B5AE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132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DFAD-4D1E-4D9A-8EF3-2A14CB5EF23E}"/>
              </a:ext>
            </a:extLst>
          </p:cNvPr>
          <p:cNvSpPr>
            <a:spLocks noGrp="1"/>
          </p:cNvSpPr>
          <p:nvPr>
            <p:ph type="title"/>
          </p:nvPr>
        </p:nvSpPr>
        <p:spPr/>
        <p:txBody>
          <a:bodyPr/>
          <a:lstStyle/>
          <a:p>
            <a:r>
              <a:rPr lang="en-US"/>
              <a:t>Overall Overall Interaction Rate | BMW Group Classic</a:t>
            </a:r>
          </a:p>
        </p:txBody>
      </p:sp>
      <p:graphicFrame>
        <p:nvGraphicFramePr>
          <p:cNvPr id="6" name="Chart Placeholder 5">
            <a:extLst>
              <a:ext uri="{FF2B5EF4-FFF2-40B4-BE49-F238E27FC236}">
                <a16:creationId xmlns:a16="http://schemas.microsoft.com/office/drawing/2014/main" id="{7E7741D1-980D-49E9-B8F3-7DDF44474F76}"/>
              </a:ext>
            </a:extLst>
          </p:cNvPr>
          <p:cNvGraphicFramePr>
            <a:graphicFrameLocks noGrp="1"/>
          </p:cNvGraphicFramePr>
          <p:nvPr>
            <p:ph type="chart" sz="quarter" idx="13"/>
            <p:extLst>
              <p:ext uri="{D42A27DB-BD31-4B8C-83A1-F6EECF244321}">
                <p14:modId xmlns:p14="http://schemas.microsoft.com/office/powerpoint/2010/main" val="392303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76969-D52E-42FB-A473-27027F1014D4}"/>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2BC9171A-8C7C-4C28-9A5D-F13AC3137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446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65212-1C1E-4B4A-A9BF-C807BA12676A}"/>
              </a:ext>
            </a:extLst>
          </p:cNvPr>
          <p:cNvSpPr>
            <a:spLocks noGrp="1"/>
          </p:cNvSpPr>
          <p:nvPr>
            <p:ph type="title"/>
          </p:nvPr>
        </p:nvSpPr>
        <p:spPr/>
        <p:txBody>
          <a:bodyPr/>
          <a:lstStyle/>
          <a:p>
            <a:r>
              <a:rPr lang="en-US"/>
              <a:t>Facebook Own Posts Table  | BMW Group Classic - 1 of 12</a:t>
            </a:r>
          </a:p>
        </p:txBody>
      </p:sp>
      <p:graphicFrame>
        <p:nvGraphicFramePr>
          <p:cNvPr id="5" name="Table Placeholder 4">
            <a:extLst>
              <a:ext uri="{FF2B5EF4-FFF2-40B4-BE49-F238E27FC236}">
                <a16:creationId xmlns:a16="http://schemas.microsoft.com/office/drawing/2014/main" id="{EDFED9A8-990F-4091-AFFE-099248D40F54}"/>
              </a:ext>
            </a:extLst>
          </p:cNvPr>
          <p:cNvGraphicFramePr>
            <a:graphicFrameLocks noGrp="1"/>
          </p:cNvGraphicFramePr>
          <p:nvPr>
            <p:ph type="tbl" sz="quarter" idx="13"/>
            <p:extLst>
              <p:ext uri="{D42A27DB-BD31-4B8C-83A1-F6EECF244321}">
                <p14:modId xmlns:p14="http://schemas.microsoft.com/office/powerpoint/2010/main" val="9816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3234191"/>
                    </a:ext>
                  </a:extLst>
                </a:gridCol>
                <a:gridCol w="370332">
                  <a:extLst>
                    <a:ext uri="{9D8B030D-6E8A-4147-A177-3AD203B41FA5}">
                      <a16:colId xmlns:a16="http://schemas.microsoft.com/office/drawing/2014/main" val="2736028383"/>
                    </a:ext>
                  </a:extLst>
                </a:gridCol>
                <a:gridCol w="370332">
                  <a:extLst>
                    <a:ext uri="{9D8B030D-6E8A-4147-A177-3AD203B41FA5}">
                      <a16:colId xmlns:a16="http://schemas.microsoft.com/office/drawing/2014/main" val="239859762"/>
                    </a:ext>
                  </a:extLst>
                </a:gridCol>
                <a:gridCol w="370332">
                  <a:extLst>
                    <a:ext uri="{9D8B030D-6E8A-4147-A177-3AD203B41FA5}">
                      <a16:colId xmlns:a16="http://schemas.microsoft.com/office/drawing/2014/main" val="3693076343"/>
                    </a:ext>
                  </a:extLst>
                </a:gridCol>
                <a:gridCol w="329184">
                  <a:extLst>
                    <a:ext uri="{9D8B030D-6E8A-4147-A177-3AD203B41FA5}">
                      <a16:colId xmlns:a16="http://schemas.microsoft.com/office/drawing/2014/main" val="3127146075"/>
                    </a:ext>
                  </a:extLst>
                </a:gridCol>
                <a:gridCol w="329184">
                  <a:extLst>
                    <a:ext uri="{9D8B030D-6E8A-4147-A177-3AD203B41FA5}">
                      <a16:colId xmlns:a16="http://schemas.microsoft.com/office/drawing/2014/main" val="3966120517"/>
                    </a:ext>
                  </a:extLst>
                </a:gridCol>
                <a:gridCol w="329184">
                  <a:extLst>
                    <a:ext uri="{9D8B030D-6E8A-4147-A177-3AD203B41FA5}">
                      <a16:colId xmlns:a16="http://schemas.microsoft.com/office/drawing/2014/main" val="2074263587"/>
                    </a:ext>
                  </a:extLst>
                </a:gridCol>
                <a:gridCol w="329184">
                  <a:extLst>
                    <a:ext uri="{9D8B030D-6E8A-4147-A177-3AD203B41FA5}">
                      <a16:colId xmlns:a16="http://schemas.microsoft.com/office/drawing/2014/main" val="2331602346"/>
                    </a:ext>
                  </a:extLst>
                </a:gridCol>
                <a:gridCol w="329184">
                  <a:extLst>
                    <a:ext uri="{9D8B030D-6E8A-4147-A177-3AD203B41FA5}">
                      <a16:colId xmlns:a16="http://schemas.microsoft.com/office/drawing/2014/main" val="4099928088"/>
                    </a:ext>
                  </a:extLst>
                </a:gridCol>
                <a:gridCol w="329184">
                  <a:extLst>
                    <a:ext uri="{9D8B030D-6E8A-4147-A177-3AD203B41FA5}">
                      <a16:colId xmlns:a16="http://schemas.microsoft.com/office/drawing/2014/main" val="2053061551"/>
                    </a:ext>
                  </a:extLst>
                </a:gridCol>
                <a:gridCol w="329184">
                  <a:extLst>
                    <a:ext uri="{9D8B030D-6E8A-4147-A177-3AD203B41FA5}">
                      <a16:colId xmlns:a16="http://schemas.microsoft.com/office/drawing/2014/main" val="2873941685"/>
                    </a:ext>
                  </a:extLst>
                </a:gridCol>
                <a:gridCol w="329184">
                  <a:extLst>
                    <a:ext uri="{9D8B030D-6E8A-4147-A177-3AD203B41FA5}">
                      <a16:colId xmlns:a16="http://schemas.microsoft.com/office/drawing/2014/main" val="1324622522"/>
                    </a:ext>
                  </a:extLst>
                </a:gridCol>
                <a:gridCol w="329184">
                  <a:extLst>
                    <a:ext uri="{9D8B030D-6E8A-4147-A177-3AD203B41FA5}">
                      <a16:colId xmlns:a16="http://schemas.microsoft.com/office/drawing/2014/main" val="1579405787"/>
                    </a:ext>
                  </a:extLst>
                </a:gridCol>
                <a:gridCol w="370332">
                  <a:extLst>
                    <a:ext uri="{9D8B030D-6E8A-4147-A177-3AD203B41FA5}">
                      <a16:colId xmlns:a16="http://schemas.microsoft.com/office/drawing/2014/main" val="495192097"/>
                    </a:ext>
                  </a:extLst>
                </a:gridCol>
                <a:gridCol w="370332">
                  <a:extLst>
                    <a:ext uri="{9D8B030D-6E8A-4147-A177-3AD203B41FA5}">
                      <a16:colId xmlns:a16="http://schemas.microsoft.com/office/drawing/2014/main" val="91870747"/>
                    </a:ext>
                  </a:extLst>
                </a:gridCol>
                <a:gridCol w="329184">
                  <a:extLst>
                    <a:ext uri="{9D8B030D-6E8A-4147-A177-3AD203B41FA5}">
                      <a16:colId xmlns:a16="http://schemas.microsoft.com/office/drawing/2014/main" val="1053713300"/>
                    </a:ext>
                  </a:extLst>
                </a:gridCol>
                <a:gridCol w="329184">
                  <a:extLst>
                    <a:ext uri="{9D8B030D-6E8A-4147-A177-3AD203B41FA5}">
                      <a16:colId xmlns:a16="http://schemas.microsoft.com/office/drawing/2014/main" val="3578166705"/>
                    </a:ext>
                  </a:extLst>
                </a:gridCol>
                <a:gridCol w="370332">
                  <a:extLst>
                    <a:ext uri="{9D8B030D-6E8A-4147-A177-3AD203B41FA5}">
                      <a16:colId xmlns:a16="http://schemas.microsoft.com/office/drawing/2014/main" val="810167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144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- 2018-09-16 17:01:31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 Revival.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199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- 2018-09-15 17:18:47 </a:t>
                      </a:r>
                      <a:r>
                        <a:rPr kumimoji="0" lang="en-US" sz="1000" b="0" i="0" u="none" strike="noStrike" kern="1200" cap="none" spc="0" normalizeH="0" baseline="0" noProof="0">
                          <a:ln>
                            <a:noFill/>
                          </a:ln>
                          <a:solidFill>
                            <a:prstClr val="black"/>
                          </a:solidFill>
                          <a:effectLst/>
                          <a:uLnTx/>
                          <a:uFillTx/>
                          <a:latin typeface="+mn-lt"/>
                          <a:ea typeface="+mn-ea"/>
                          <a:cs typeface="+mn-cs"/>
                        </a:rPr>
                        <a:t> 
 A BMW 3.0 CSL roaming in the wild. 200 HP made it a real predator when it came out in the early 70s.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431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- 2018-09-14 16:14:27 </a:t>
                      </a:r>
                      <a:r>
                        <a:rPr kumimoji="0" lang="en-US" sz="1000" b="0" i="0" u="none" strike="noStrike" kern="1200" cap="none" spc="0" normalizeH="0" baseline="0" noProof="0">
                          <a:ln>
                            <a:noFill/>
                          </a:ln>
                          <a:solidFill>
                            <a:prstClr val="black"/>
                          </a:solidFill>
                          <a:effectLst/>
                          <a:uLnTx/>
                          <a:uFillTx/>
                          <a:latin typeface="+mn-lt"/>
                          <a:ea typeface="+mn-ea"/>
                          <a:cs typeface="+mn-cs"/>
                        </a:rPr>
                        <a:t> 
 Not a group you see every day: '80 BMW M1, '37 BMW 328 and '73 BMW 3.0 CSL. 
A lot of automotive history united at the Hamburg Berlin Klassik 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4096374"/>
                  </a:ext>
                </a:extLst>
              </a:tr>
            </a:tbl>
          </a:graphicData>
        </a:graphic>
      </p:graphicFrame>
      <p:sp>
        <p:nvSpPr>
          <p:cNvPr id="4" name="Text Placeholder 3">
            <a:extLst>
              <a:ext uri="{FF2B5EF4-FFF2-40B4-BE49-F238E27FC236}">
                <a16:creationId xmlns:a16="http://schemas.microsoft.com/office/drawing/2014/main" id="{CE692DFA-B610-4976-BFCD-A453BD8FE98A}"/>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8436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77377-FFA4-443B-828D-181DB4D0410F}"/>
              </a:ext>
            </a:extLst>
          </p:cNvPr>
          <p:cNvSpPr>
            <a:spLocks noGrp="1"/>
          </p:cNvSpPr>
          <p:nvPr>
            <p:ph type="title"/>
          </p:nvPr>
        </p:nvSpPr>
        <p:spPr/>
        <p:txBody>
          <a:bodyPr/>
          <a:lstStyle/>
          <a:p>
            <a:r>
              <a:rPr lang="en-US"/>
              <a:t>Facebook Own Posts Table  | BMW Group Classic - 2 of 12</a:t>
            </a:r>
          </a:p>
        </p:txBody>
      </p:sp>
      <p:graphicFrame>
        <p:nvGraphicFramePr>
          <p:cNvPr id="5" name="Table Placeholder 4">
            <a:extLst>
              <a:ext uri="{FF2B5EF4-FFF2-40B4-BE49-F238E27FC236}">
                <a16:creationId xmlns:a16="http://schemas.microsoft.com/office/drawing/2014/main" id="{F292D383-F3A7-431B-9304-52BCDF74E19F}"/>
              </a:ext>
            </a:extLst>
          </p:cNvPr>
          <p:cNvGraphicFramePr>
            <a:graphicFrameLocks noGrp="1"/>
          </p:cNvGraphicFramePr>
          <p:nvPr>
            <p:ph type="tbl" sz="quarter" idx="13"/>
            <p:extLst>
              <p:ext uri="{D42A27DB-BD31-4B8C-83A1-F6EECF244321}">
                <p14:modId xmlns:p14="http://schemas.microsoft.com/office/powerpoint/2010/main" val="217833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223990"/>
                    </a:ext>
                  </a:extLst>
                </a:gridCol>
                <a:gridCol w="370332">
                  <a:extLst>
                    <a:ext uri="{9D8B030D-6E8A-4147-A177-3AD203B41FA5}">
                      <a16:colId xmlns:a16="http://schemas.microsoft.com/office/drawing/2014/main" val="841516732"/>
                    </a:ext>
                  </a:extLst>
                </a:gridCol>
                <a:gridCol w="370332">
                  <a:extLst>
                    <a:ext uri="{9D8B030D-6E8A-4147-A177-3AD203B41FA5}">
                      <a16:colId xmlns:a16="http://schemas.microsoft.com/office/drawing/2014/main" val="4103421316"/>
                    </a:ext>
                  </a:extLst>
                </a:gridCol>
                <a:gridCol w="370332">
                  <a:extLst>
                    <a:ext uri="{9D8B030D-6E8A-4147-A177-3AD203B41FA5}">
                      <a16:colId xmlns:a16="http://schemas.microsoft.com/office/drawing/2014/main" val="1140675734"/>
                    </a:ext>
                  </a:extLst>
                </a:gridCol>
                <a:gridCol w="329184">
                  <a:extLst>
                    <a:ext uri="{9D8B030D-6E8A-4147-A177-3AD203B41FA5}">
                      <a16:colId xmlns:a16="http://schemas.microsoft.com/office/drawing/2014/main" val="3355880167"/>
                    </a:ext>
                  </a:extLst>
                </a:gridCol>
                <a:gridCol w="329184">
                  <a:extLst>
                    <a:ext uri="{9D8B030D-6E8A-4147-A177-3AD203B41FA5}">
                      <a16:colId xmlns:a16="http://schemas.microsoft.com/office/drawing/2014/main" val="1174665514"/>
                    </a:ext>
                  </a:extLst>
                </a:gridCol>
                <a:gridCol w="329184">
                  <a:extLst>
                    <a:ext uri="{9D8B030D-6E8A-4147-A177-3AD203B41FA5}">
                      <a16:colId xmlns:a16="http://schemas.microsoft.com/office/drawing/2014/main" val="3095998747"/>
                    </a:ext>
                  </a:extLst>
                </a:gridCol>
                <a:gridCol w="329184">
                  <a:extLst>
                    <a:ext uri="{9D8B030D-6E8A-4147-A177-3AD203B41FA5}">
                      <a16:colId xmlns:a16="http://schemas.microsoft.com/office/drawing/2014/main" val="3709556104"/>
                    </a:ext>
                  </a:extLst>
                </a:gridCol>
                <a:gridCol w="329184">
                  <a:extLst>
                    <a:ext uri="{9D8B030D-6E8A-4147-A177-3AD203B41FA5}">
                      <a16:colId xmlns:a16="http://schemas.microsoft.com/office/drawing/2014/main" val="4213120021"/>
                    </a:ext>
                  </a:extLst>
                </a:gridCol>
                <a:gridCol w="329184">
                  <a:extLst>
                    <a:ext uri="{9D8B030D-6E8A-4147-A177-3AD203B41FA5}">
                      <a16:colId xmlns:a16="http://schemas.microsoft.com/office/drawing/2014/main" val="4213387442"/>
                    </a:ext>
                  </a:extLst>
                </a:gridCol>
                <a:gridCol w="329184">
                  <a:extLst>
                    <a:ext uri="{9D8B030D-6E8A-4147-A177-3AD203B41FA5}">
                      <a16:colId xmlns:a16="http://schemas.microsoft.com/office/drawing/2014/main" val="3603759828"/>
                    </a:ext>
                  </a:extLst>
                </a:gridCol>
                <a:gridCol w="329184">
                  <a:extLst>
                    <a:ext uri="{9D8B030D-6E8A-4147-A177-3AD203B41FA5}">
                      <a16:colId xmlns:a16="http://schemas.microsoft.com/office/drawing/2014/main" val="400604746"/>
                    </a:ext>
                  </a:extLst>
                </a:gridCol>
                <a:gridCol w="329184">
                  <a:extLst>
                    <a:ext uri="{9D8B030D-6E8A-4147-A177-3AD203B41FA5}">
                      <a16:colId xmlns:a16="http://schemas.microsoft.com/office/drawing/2014/main" val="615896201"/>
                    </a:ext>
                  </a:extLst>
                </a:gridCol>
                <a:gridCol w="370332">
                  <a:extLst>
                    <a:ext uri="{9D8B030D-6E8A-4147-A177-3AD203B41FA5}">
                      <a16:colId xmlns:a16="http://schemas.microsoft.com/office/drawing/2014/main" val="119308909"/>
                    </a:ext>
                  </a:extLst>
                </a:gridCol>
                <a:gridCol w="370332">
                  <a:extLst>
                    <a:ext uri="{9D8B030D-6E8A-4147-A177-3AD203B41FA5}">
                      <a16:colId xmlns:a16="http://schemas.microsoft.com/office/drawing/2014/main" val="696930685"/>
                    </a:ext>
                  </a:extLst>
                </a:gridCol>
                <a:gridCol w="329184">
                  <a:extLst>
                    <a:ext uri="{9D8B030D-6E8A-4147-A177-3AD203B41FA5}">
                      <a16:colId xmlns:a16="http://schemas.microsoft.com/office/drawing/2014/main" val="3098253472"/>
                    </a:ext>
                  </a:extLst>
                </a:gridCol>
                <a:gridCol w="329184">
                  <a:extLst>
                    <a:ext uri="{9D8B030D-6E8A-4147-A177-3AD203B41FA5}">
                      <a16:colId xmlns:a16="http://schemas.microsoft.com/office/drawing/2014/main" val="3607496043"/>
                    </a:ext>
                  </a:extLst>
                </a:gridCol>
                <a:gridCol w="370332">
                  <a:extLst>
                    <a:ext uri="{9D8B030D-6E8A-4147-A177-3AD203B41FA5}">
                      <a16:colId xmlns:a16="http://schemas.microsoft.com/office/drawing/2014/main" val="3047218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522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- 2018-09-13 17:47:41 </a:t>
                      </a:r>
                      <a:r>
                        <a:rPr kumimoji="0" lang="en-US" sz="1000" b="0" i="0" u="none" strike="noStrike" kern="1200" cap="none" spc="0" normalizeH="0" baseline="0" noProof="0">
                          <a:ln>
                            <a:noFill/>
                          </a:ln>
                          <a:solidFill>
                            <a:prstClr val="black"/>
                          </a:solidFill>
                          <a:effectLst/>
                          <a:uLnTx/>
                          <a:uFillTx/>
                          <a:latin typeface="+mn-lt"/>
                          <a:ea typeface="+mn-ea"/>
                          <a:cs typeface="+mn-cs"/>
                        </a:rPr>
                        <a:t> 
 One of the fastest road cars of its time and one of the fastest here at the Creme21 rallye: the 1980 BMW 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984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- 2018-09-12 17:52:21 </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the Creme21 rallye. Part of our lineup: The BMW 3.0 CSL - fittingly nicknamed "Batmobil" because of its spoilers and bodykit. It was the E9's sportiest version with 206 hp and a weight of just 1.270 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2338726"/>
                  </a:ext>
                </a:extLst>
              </a:tr>
            </a:tbl>
          </a:graphicData>
        </a:graphic>
      </p:graphicFrame>
      <p:sp>
        <p:nvSpPr>
          <p:cNvPr id="4" name="Text Placeholder 3">
            <a:extLst>
              <a:ext uri="{FF2B5EF4-FFF2-40B4-BE49-F238E27FC236}">
                <a16:creationId xmlns:a16="http://schemas.microsoft.com/office/drawing/2014/main" id="{8AA238D1-77C5-4525-A62D-1141F50E99E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86913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4A169-6E31-4FB7-976D-60CE82666F92}"/>
              </a:ext>
            </a:extLst>
          </p:cNvPr>
          <p:cNvSpPr>
            <a:spLocks noGrp="1"/>
          </p:cNvSpPr>
          <p:nvPr>
            <p:ph type="title"/>
          </p:nvPr>
        </p:nvSpPr>
        <p:spPr/>
        <p:txBody>
          <a:bodyPr/>
          <a:lstStyle/>
          <a:p>
            <a:r>
              <a:rPr lang="en-US"/>
              <a:t>Facebook Own Posts Table  | BMW Group Classic - 3 of 12</a:t>
            </a:r>
          </a:p>
        </p:txBody>
      </p:sp>
      <p:graphicFrame>
        <p:nvGraphicFramePr>
          <p:cNvPr id="5" name="Table Placeholder 4">
            <a:extLst>
              <a:ext uri="{FF2B5EF4-FFF2-40B4-BE49-F238E27FC236}">
                <a16:creationId xmlns:a16="http://schemas.microsoft.com/office/drawing/2014/main" id="{A3A8CC98-F26C-421E-ACEE-0181FFD6DBE9}"/>
              </a:ext>
            </a:extLst>
          </p:cNvPr>
          <p:cNvGraphicFramePr>
            <a:graphicFrameLocks noGrp="1"/>
          </p:cNvGraphicFramePr>
          <p:nvPr>
            <p:ph type="tbl" sz="quarter" idx="13"/>
            <p:extLst>
              <p:ext uri="{D42A27DB-BD31-4B8C-83A1-F6EECF244321}">
                <p14:modId xmlns:p14="http://schemas.microsoft.com/office/powerpoint/2010/main" val="292208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4917269"/>
                    </a:ext>
                  </a:extLst>
                </a:gridCol>
                <a:gridCol w="370332">
                  <a:extLst>
                    <a:ext uri="{9D8B030D-6E8A-4147-A177-3AD203B41FA5}">
                      <a16:colId xmlns:a16="http://schemas.microsoft.com/office/drawing/2014/main" val="1351375672"/>
                    </a:ext>
                  </a:extLst>
                </a:gridCol>
                <a:gridCol w="370332">
                  <a:extLst>
                    <a:ext uri="{9D8B030D-6E8A-4147-A177-3AD203B41FA5}">
                      <a16:colId xmlns:a16="http://schemas.microsoft.com/office/drawing/2014/main" val="2461797283"/>
                    </a:ext>
                  </a:extLst>
                </a:gridCol>
                <a:gridCol w="370332">
                  <a:extLst>
                    <a:ext uri="{9D8B030D-6E8A-4147-A177-3AD203B41FA5}">
                      <a16:colId xmlns:a16="http://schemas.microsoft.com/office/drawing/2014/main" val="3616320223"/>
                    </a:ext>
                  </a:extLst>
                </a:gridCol>
                <a:gridCol w="329184">
                  <a:extLst>
                    <a:ext uri="{9D8B030D-6E8A-4147-A177-3AD203B41FA5}">
                      <a16:colId xmlns:a16="http://schemas.microsoft.com/office/drawing/2014/main" val="4109726036"/>
                    </a:ext>
                  </a:extLst>
                </a:gridCol>
                <a:gridCol w="329184">
                  <a:extLst>
                    <a:ext uri="{9D8B030D-6E8A-4147-A177-3AD203B41FA5}">
                      <a16:colId xmlns:a16="http://schemas.microsoft.com/office/drawing/2014/main" val="1690187086"/>
                    </a:ext>
                  </a:extLst>
                </a:gridCol>
                <a:gridCol w="329184">
                  <a:extLst>
                    <a:ext uri="{9D8B030D-6E8A-4147-A177-3AD203B41FA5}">
                      <a16:colId xmlns:a16="http://schemas.microsoft.com/office/drawing/2014/main" val="3027472087"/>
                    </a:ext>
                  </a:extLst>
                </a:gridCol>
                <a:gridCol w="329184">
                  <a:extLst>
                    <a:ext uri="{9D8B030D-6E8A-4147-A177-3AD203B41FA5}">
                      <a16:colId xmlns:a16="http://schemas.microsoft.com/office/drawing/2014/main" val="1381494035"/>
                    </a:ext>
                  </a:extLst>
                </a:gridCol>
                <a:gridCol w="329184">
                  <a:extLst>
                    <a:ext uri="{9D8B030D-6E8A-4147-A177-3AD203B41FA5}">
                      <a16:colId xmlns:a16="http://schemas.microsoft.com/office/drawing/2014/main" val="971306691"/>
                    </a:ext>
                  </a:extLst>
                </a:gridCol>
                <a:gridCol w="329184">
                  <a:extLst>
                    <a:ext uri="{9D8B030D-6E8A-4147-A177-3AD203B41FA5}">
                      <a16:colId xmlns:a16="http://schemas.microsoft.com/office/drawing/2014/main" val="2766465799"/>
                    </a:ext>
                  </a:extLst>
                </a:gridCol>
                <a:gridCol w="329184">
                  <a:extLst>
                    <a:ext uri="{9D8B030D-6E8A-4147-A177-3AD203B41FA5}">
                      <a16:colId xmlns:a16="http://schemas.microsoft.com/office/drawing/2014/main" val="738104152"/>
                    </a:ext>
                  </a:extLst>
                </a:gridCol>
                <a:gridCol w="329184">
                  <a:extLst>
                    <a:ext uri="{9D8B030D-6E8A-4147-A177-3AD203B41FA5}">
                      <a16:colId xmlns:a16="http://schemas.microsoft.com/office/drawing/2014/main" val="2384124783"/>
                    </a:ext>
                  </a:extLst>
                </a:gridCol>
                <a:gridCol w="329184">
                  <a:extLst>
                    <a:ext uri="{9D8B030D-6E8A-4147-A177-3AD203B41FA5}">
                      <a16:colId xmlns:a16="http://schemas.microsoft.com/office/drawing/2014/main" val="71114068"/>
                    </a:ext>
                  </a:extLst>
                </a:gridCol>
                <a:gridCol w="370332">
                  <a:extLst>
                    <a:ext uri="{9D8B030D-6E8A-4147-A177-3AD203B41FA5}">
                      <a16:colId xmlns:a16="http://schemas.microsoft.com/office/drawing/2014/main" val="3532088072"/>
                    </a:ext>
                  </a:extLst>
                </a:gridCol>
                <a:gridCol w="370332">
                  <a:extLst>
                    <a:ext uri="{9D8B030D-6E8A-4147-A177-3AD203B41FA5}">
                      <a16:colId xmlns:a16="http://schemas.microsoft.com/office/drawing/2014/main" val="4137680331"/>
                    </a:ext>
                  </a:extLst>
                </a:gridCol>
                <a:gridCol w="329184">
                  <a:extLst>
                    <a:ext uri="{9D8B030D-6E8A-4147-A177-3AD203B41FA5}">
                      <a16:colId xmlns:a16="http://schemas.microsoft.com/office/drawing/2014/main" val="2001602619"/>
                    </a:ext>
                  </a:extLst>
                </a:gridCol>
                <a:gridCol w="329184">
                  <a:extLst>
                    <a:ext uri="{9D8B030D-6E8A-4147-A177-3AD203B41FA5}">
                      <a16:colId xmlns:a16="http://schemas.microsoft.com/office/drawing/2014/main" val="1561858643"/>
                    </a:ext>
                  </a:extLst>
                </a:gridCol>
                <a:gridCol w="370332">
                  <a:extLst>
                    <a:ext uri="{9D8B030D-6E8A-4147-A177-3AD203B41FA5}">
                      <a16:colId xmlns:a16="http://schemas.microsoft.com/office/drawing/2014/main" val="3145256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515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- 2018-09-11 17:00:00 </a:t>
                      </a:r>
                      <a:r>
                        <a:rPr kumimoji="0" lang="en-US" sz="1000" b="0" i="0" u="none" strike="noStrike" kern="1200" cap="none" spc="0" normalizeH="0" baseline="0" noProof="0">
                          <a:ln>
                            <a:noFill/>
                          </a:ln>
                          <a:solidFill>
                            <a:prstClr val="black"/>
                          </a:solidFill>
                          <a:effectLst/>
                          <a:uLnTx/>
                          <a:uFillTx/>
                          <a:latin typeface="+mn-lt"/>
                          <a:ea typeface="+mn-ea"/>
                          <a:cs typeface="+mn-cs"/>
                        </a:rPr>
                        <a:t> 
 The Rolls-Royce Wraith: An important name in the company's history. But do you know why? Find out on our blog #heart: https://bit.ly/2M6q0Gd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573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- 2018-09-10 17:00:07 </a:t>
                      </a:r>
                      <a:r>
                        <a:rPr kumimoji="0" lang="en-US" sz="1000" b="0" i="0" u="none" strike="noStrike" kern="1200" cap="none" spc="0" normalizeH="0" baseline="0" noProof="0">
                          <a:ln>
                            <a:noFill/>
                          </a:ln>
                          <a:solidFill>
                            <a:prstClr val="black"/>
                          </a:solidFill>
                          <a:effectLst/>
                          <a:uLnTx/>
                          <a:uFillTx/>
                          <a:latin typeface="+mn-lt"/>
                          <a:ea typeface="+mn-ea"/>
                          <a:cs typeface="+mn-cs"/>
                        </a:rPr>
                        <a:t> 
 A look back at this weekend's action at the The Goodwood Revival!
Thank you to everyone who made it such a special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107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- 2018-09-08 17:56:27 </a:t>
                      </a:r>
                      <a:r>
                        <a:rPr kumimoji="0" lang="en-US" sz="1000" b="0" i="0" u="none" strike="noStrike" kern="1200" cap="none" spc="0" normalizeH="0" baseline="0" noProof="0">
                          <a:ln>
                            <a:noFill/>
                          </a:ln>
                          <a:solidFill>
                            <a:prstClr val="black"/>
                          </a:solidFill>
                          <a:effectLst/>
                          <a:uLnTx/>
                          <a:uFillTx/>
                          <a:latin typeface="+mn-lt"/>
                          <a:ea typeface="+mn-ea"/>
                          <a:cs typeface="+mn-cs"/>
                        </a:rPr>
                        <a:t> 
 Once a year we ride back in time at the glorious Goodwood Revival.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0260184"/>
                  </a:ext>
                </a:extLst>
              </a:tr>
            </a:tbl>
          </a:graphicData>
        </a:graphic>
      </p:graphicFrame>
      <p:sp>
        <p:nvSpPr>
          <p:cNvPr id="4" name="Text Placeholder 3">
            <a:extLst>
              <a:ext uri="{FF2B5EF4-FFF2-40B4-BE49-F238E27FC236}">
                <a16:creationId xmlns:a16="http://schemas.microsoft.com/office/drawing/2014/main" id="{664A8FA0-7C01-41F7-A994-8247A632E5D7}"/>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28348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F76B0-C6E0-4C0C-9238-8075A44BCA3C}"/>
              </a:ext>
            </a:extLst>
          </p:cNvPr>
          <p:cNvSpPr>
            <a:spLocks noGrp="1"/>
          </p:cNvSpPr>
          <p:nvPr>
            <p:ph type="title"/>
          </p:nvPr>
        </p:nvSpPr>
        <p:spPr/>
        <p:txBody>
          <a:bodyPr/>
          <a:lstStyle/>
          <a:p>
            <a:r>
              <a:rPr lang="en-US"/>
              <a:t>Facebook Own Posts Table  | BMW Group Classic - 4 of 12</a:t>
            </a:r>
          </a:p>
        </p:txBody>
      </p:sp>
      <p:graphicFrame>
        <p:nvGraphicFramePr>
          <p:cNvPr id="5" name="Table Placeholder 4">
            <a:extLst>
              <a:ext uri="{FF2B5EF4-FFF2-40B4-BE49-F238E27FC236}">
                <a16:creationId xmlns:a16="http://schemas.microsoft.com/office/drawing/2014/main" id="{657CD41A-E096-4E07-8242-AB2E44AFBE93}"/>
              </a:ext>
            </a:extLst>
          </p:cNvPr>
          <p:cNvGraphicFramePr>
            <a:graphicFrameLocks noGrp="1"/>
          </p:cNvGraphicFramePr>
          <p:nvPr>
            <p:ph type="tbl" sz="quarter" idx="13"/>
            <p:extLst>
              <p:ext uri="{D42A27DB-BD31-4B8C-83A1-F6EECF244321}">
                <p14:modId xmlns:p14="http://schemas.microsoft.com/office/powerpoint/2010/main" val="288418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848887"/>
                    </a:ext>
                  </a:extLst>
                </a:gridCol>
                <a:gridCol w="370332">
                  <a:extLst>
                    <a:ext uri="{9D8B030D-6E8A-4147-A177-3AD203B41FA5}">
                      <a16:colId xmlns:a16="http://schemas.microsoft.com/office/drawing/2014/main" val="4192632782"/>
                    </a:ext>
                  </a:extLst>
                </a:gridCol>
                <a:gridCol w="370332">
                  <a:extLst>
                    <a:ext uri="{9D8B030D-6E8A-4147-A177-3AD203B41FA5}">
                      <a16:colId xmlns:a16="http://schemas.microsoft.com/office/drawing/2014/main" val="3318793458"/>
                    </a:ext>
                  </a:extLst>
                </a:gridCol>
                <a:gridCol w="370332">
                  <a:extLst>
                    <a:ext uri="{9D8B030D-6E8A-4147-A177-3AD203B41FA5}">
                      <a16:colId xmlns:a16="http://schemas.microsoft.com/office/drawing/2014/main" val="4139940897"/>
                    </a:ext>
                  </a:extLst>
                </a:gridCol>
                <a:gridCol w="329184">
                  <a:extLst>
                    <a:ext uri="{9D8B030D-6E8A-4147-A177-3AD203B41FA5}">
                      <a16:colId xmlns:a16="http://schemas.microsoft.com/office/drawing/2014/main" val="2651086175"/>
                    </a:ext>
                  </a:extLst>
                </a:gridCol>
                <a:gridCol w="329184">
                  <a:extLst>
                    <a:ext uri="{9D8B030D-6E8A-4147-A177-3AD203B41FA5}">
                      <a16:colId xmlns:a16="http://schemas.microsoft.com/office/drawing/2014/main" val="1168550428"/>
                    </a:ext>
                  </a:extLst>
                </a:gridCol>
                <a:gridCol w="329184">
                  <a:extLst>
                    <a:ext uri="{9D8B030D-6E8A-4147-A177-3AD203B41FA5}">
                      <a16:colId xmlns:a16="http://schemas.microsoft.com/office/drawing/2014/main" val="429057837"/>
                    </a:ext>
                  </a:extLst>
                </a:gridCol>
                <a:gridCol w="329184">
                  <a:extLst>
                    <a:ext uri="{9D8B030D-6E8A-4147-A177-3AD203B41FA5}">
                      <a16:colId xmlns:a16="http://schemas.microsoft.com/office/drawing/2014/main" val="2910673065"/>
                    </a:ext>
                  </a:extLst>
                </a:gridCol>
                <a:gridCol w="329184">
                  <a:extLst>
                    <a:ext uri="{9D8B030D-6E8A-4147-A177-3AD203B41FA5}">
                      <a16:colId xmlns:a16="http://schemas.microsoft.com/office/drawing/2014/main" val="2027178364"/>
                    </a:ext>
                  </a:extLst>
                </a:gridCol>
                <a:gridCol w="329184">
                  <a:extLst>
                    <a:ext uri="{9D8B030D-6E8A-4147-A177-3AD203B41FA5}">
                      <a16:colId xmlns:a16="http://schemas.microsoft.com/office/drawing/2014/main" val="1563313456"/>
                    </a:ext>
                  </a:extLst>
                </a:gridCol>
                <a:gridCol w="329184">
                  <a:extLst>
                    <a:ext uri="{9D8B030D-6E8A-4147-A177-3AD203B41FA5}">
                      <a16:colId xmlns:a16="http://schemas.microsoft.com/office/drawing/2014/main" val="1253339672"/>
                    </a:ext>
                  </a:extLst>
                </a:gridCol>
                <a:gridCol w="329184">
                  <a:extLst>
                    <a:ext uri="{9D8B030D-6E8A-4147-A177-3AD203B41FA5}">
                      <a16:colId xmlns:a16="http://schemas.microsoft.com/office/drawing/2014/main" val="117047415"/>
                    </a:ext>
                  </a:extLst>
                </a:gridCol>
                <a:gridCol w="329184">
                  <a:extLst>
                    <a:ext uri="{9D8B030D-6E8A-4147-A177-3AD203B41FA5}">
                      <a16:colId xmlns:a16="http://schemas.microsoft.com/office/drawing/2014/main" val="3281557003"/>
                    </a:ext>
                  </a:extLst>
                </a:gridCol>
                <a:gridCol w="370332">
                  <a:extLst>
                    <a:ext uri="{9D8B030D-6E8A-4147-A177-3AD203B41FA5}">
                      <a16:colId xmlns:a16="http://schemas.microsoft.com/office/drawing/2014/main" val="826450449"/>
                    </a:ext>
                  </a:extLst>
                </a:gridCol>
                <a:gridCol w="370332">
                  <a:extLst>
                    <a:ext uri="{9D8B030D-6E8A-4147-A177-3AD203B41FA5}">
                      <a16:colId xmlns:a16="http://schemas.microsoft.com/office/drawing/2014/main" val="2611080156"/>
                    </a:ext>
                  </a:extLst>
                </a:gridCol>
                <a:gridCol w="329184">
                  <a:extLst>
                    <a:ext uri="{9D8B030D-6E8A-4147-A177-3AD203B41FA5}">
                      <a16:colId xmlns:a16="http://schemas.microsoft.com/office/drawing/2014/main" val="1976048061"/>
                    </a:ext>
                  </a:extLst>
                </a:gridCol>
                <a:gridCol w="329184">
                  <a:extLst>
                    <a:ext uri="{9D8B030D-6E8A-4147-A177-3AD203B41FA5}">
                      <a16:colId xmlns:a16="http://schemas.microsoft.com/office/drawing/2014/main" val="302751634"/>
                    </a:ext>
                  </a:extLst>
                </a:gridCol>
                <a:gridCol w="370332">
                  <a:extLst>
                    <a:ext uri="{9D8B030D-6E8A-4147-A177-3AD203B41FA5}">
                      <a16:colId xmlns:a16="http://schemas.microsoft.com/office/drawing/2014/main" val="386908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024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- 2018-09-06 16:30:01 </a:t>
                      </a:r>
                      <a:r>
                        <a:rPr kumimoji="0" lang="en-US" sz="1000" b="0" i="0" u="none" strike="noStrike" kern="1200" cap="none" spc="0" normalizeH="0" baseline="0" noProof="0">
                          <a:ln>
                            <a:noFill/>
                          </a:ln>
                          <a:solidFill>
                            <a:prstClr val="black"/>
                          </a:solidFill>
                          <a:effectLst/>
                          <a:uLnTx/>
                          <a:uFillTx/>
                          <a:latin typeface="+mn-lt"/>
                          <a:ea typeface="+mn-ea"/>
                          <a:cs typeface="+mn-cs"/>
                        </a:rPr>
                        <a:t> 
 Traction problems? Please… #325iX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504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- 2018-09-05 18:04:16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 Costello Racing explains what racing at the Goodwood Revival means to 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852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- 2018-09-05 18:03:54 </a:t>
                      </a:r>
                      <a:r>
                        <a:rPr kumimoji="0" lang="en-US" sz="1000" b="0" i="0" u="none" strike="noStrike" kern="1200" cap="none" spc="0" normalizeH="0" baseline="0" noProof="0">
                          <a:ln>
                            <a:noFill/>
                          </a:ln>
                          <a:solidFill>
                            <a:prstClr val="black"/>
                          </a:solidFill>
                          <a:effectLst/>
                          <a:uLnTx/>
                          <a:uFillTx/>
                          <a:latin typeface="+mn-lt"/>
                          <a:ea typeface="+mn-ea"/>
                          <a:cs typeface="+mn-cs"/>
                        </a:rPr>
                        <a:t> 
 Marco Saltini‘s Norvin won the second place of class E „New Clothes on British and German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268221"/>
                  </a:ext>
                </a:extLst>
              </a:tr>
            </a:tbl>
          </a:graphicData>
        </a:graphic>
      </p:graphicFrame>
      <p:sp>
        <p:nvSpPr>
          <p:cNvPr id="4" name="Text Placeholder 3">
            <a:extLst>
              <a:ext uri="{FF2B5EF4-FFF2-40B4-BE49-F238E27FC236}">
                <a16:creationId xmlns:a16="http://schemas.microsoft.com/office/drawing/2014/main" id="{A551926D-9191-45E9-A466-79373AAF13B7}"/>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513284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55C9-196E-44FD-9A8B-FC413C10A7B8}"/>
              </a:ext>
            </a:extLst>
          </p:cNvPr>
          <p:cNvSpPr>
            <a:spLocks noGrp="1"/>
          </p:cNvSpPr>
          <p:nvPr>
            <p:ph type="title"/>
          </p:nvPr>
        </p:nvSpPr>
        <p:spPr/>
        <p:txBody>
          <a:bodyPr/>
          <a:lstStyle/>
          <a:p>
            <a:r>
              <a:rPr lang="en-US"/>
              <a:t>Facebook Own Posts Table  | BMW Group Classic - 5 of 12</a:t>
            </a:r>
          </a:p>
        </p:txBody>
      </p:sp>
      <p:graphicFrame>
        <p:nvGraphicFramePr>
          <p:cNvPr id="5" name="Table Placeholder 4">
            <a:extLst>
              <a:ext uri="{FF2B5EF4-FFF2-40B4-BE49-F238E27FC236}">
                <a16:creationId xmlns:a16="http://schemas.microsoft.com/office/drawing/2014/main" id="{163912E2-E496-4343-8BAA-E1BAD08AA0E7}"/>
              </a:ext>
            </a:extLst>
          </p:cNvPr>
          <p:cNvGraphicFramePr>
            <a:graphicFrameLocks noGrp="1"/>
          </p:cNvGraphicFramePr>
          <p:nvPr>
            <p:ph type="tbl" sz="quarter" idx="13"/>
            <p:extLst>
              <p:ext uri="{D42A27DB-BD31-4B8C-83A1-F6EECF244321}">
                <p14:modId xmlns:p14="http://schemas.microsoft.com/office/powerpoint/2010/main" val="155362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0989068"/>
                    </a:ext>
                  </a:extLst>
                </a:gridCol>
                <a:gridCol w="370332">
                  <a:extLst>
                    <a:ext uri="{9D8B030D-6E8A-4147-A177-3AD203B41FA5}">
                      <a16:colId xmlns:a16="http://schemas.microsoft.com/office/drawing/2014/main" val="1907005000"/>
                    </a:ext>
                  </a:extLst>
                </a:gridCol>
                <a:gridCol w="370332">
                  <a:extLst>
                    <a:ext uri="{9D8B030D-6E8A-4147-A177-3AD203B41FA5}">
                      <a16:colId xmlns:a16="http://schemas.microsoft.com/office/drawing/2014/main" val="137512209"/>
                    </a:ext>
                  </a:extLst>
                </a:gridCol>
                <a:gridCol w="370332">
                  <a:extLst>
                    <a:ext uri="{9D8B030D-6E8A-4147-A177-3AD203B41FA5}">
                      <a16:colId xmlns:a16="http://schemas.microsoft.com/office/drawing/2014/main" val="179983695"/>
                    </a:ext>
                  </a:extLst>
                </a:gridCol>
                <a:gridCol w="329184">
                  <a:extLst>
                    <a:ext uri="{9D8B030D-6E8A-4147-A177-3AD203B41FA5}">
                      <a16:colId xmlns:a16="http://schemas.microsoft.com/office/drawing/2014/main" val="1762101078"/>
                    </a:ext>
                  </a:extLst>
                </a:gridCol>
                <a:gridCol w="329184">
                  <a:extLst>
                    <a:ext uri="{9D8B030D-6E8A-4147-A177-3AD203B41FA5}">
                      <a16:colId xmlns:a16="http://schemas.microsoft.com/office/drawing/2014/main" val="3599813229"/>
                    </a:ext>
                  </a:extLst>
                </a:gridCol>
                <a:gridCol w="329184">
                  <a:extLst>
                    <a:ext uri="{9D8B030D-6E8A-4147-A177-3AD203B41FA5}">
                      <a16:colId xmlns:a16="http://schemas.microsoft.com/office/drawing/2014/main" val="2035162196"/>
                    </a:ext>
                  </a:extLst>
                </a:gridCol>
                <a:gridCol w="329184">
                  <a:extLst>
                    <a:ext uri="{9D8B030D-6E8A-4147-A177-3AD203B41FA5}">
                      <a16:colId xmlns:a16="http://schemas.microsoft.com/office/drawing/2014/main" val="1244641399"/>
                    </a:ext>
                  </a:extLst>
                </a:gridCol>
                <a:gridCol w="329184">
                  <a:extLst>
                    <a:ext uri="{9D8B030D-6E8A-4147-A177-3AD203B41FA5}">
                      <a16:colId xmlns:a16="http://schemas.microsoft.com/office/drawing/2014/main" val="2195110732"/>
                    </a:ext>
                  </a:extLst>
                </a:gridCol>
                <a:gridCol w="329184">
                  <a:extLst>
                    <a:ext uri="{9D8B030D-6E8A-4147-A177-3AD203B41FA5}">
                      <a16:colId xmlns:a16="http://schemas.microsoft.com/office/drawing/2014/main" val="811490141"/>
                    </a:ext>
                  </a:extLst>
                </a:gridCol>
                <a:gridCol w="329184">
                  <a:extLst>
                    <a:ext uri="{9D8B030D-6E8A-4147-A177-3AD203B41FA5}">
                      <a16:colId xmlns:a16="http://schemas.microsoft.com/office/drawing/2014/main" val="2317641969"/>
                    </a:ext>
                  </a:extLst>
                </a:gridCol>
                <a:gridCol w="329184">
                  <a:extLst>
                    <a:ext uri="{9D8B030D-6E8A-4147-A177-3AD203B41FA5}">
                      <a16:colId xmlns:a16="http://schemas.microsoft.com/office/drawing/2014/main" val="3931937927"/>
                    </a:ext>
                  </a:extLst>
                </a:gridCol>
                <a:gridCol w="329184">
                  <a:extLst>
                    <a:ext uri="{9D8B030D-6E8A-4147-A177-3AD203B41FA5}">
                      <a16:colId xmlns:a16="http://schemas.microsoft.com/office/drawing/2014/main" val="2692664969"/>
                    </a:ext>
                  </a:extLst>
                </a:gridCol>
                <a:gridCol w="370332">
                  <a:extLst>
                    <a:ext uri="{9D8B030D-6E8A-4147-A177-3AD203B41FA5}">
                      <a16:colId xmlns:a16="http://schemas.microsoft.com/office/drawing/2014/main" val="3727857781"/>
                    </a:ext>
                  </a:extLst>
                </a:gridCol>
                <a:gridCol w="370332">
                  <a:extLst>
                    <a:ext uri="{9D8B030D-6E8A-4147-A177-3AD203B41FA5}">
                      <a16:colId xmlns:a16="http://schemas.microsoft.com/office/drawing/2014/main" val="799070705"/>
                    </a:ext>
                  </a:extLst>
                </a:gridCol>
                <a:gridCol w="329184">
                  <a:extLst>
                    <a:ext uri="{9D8B030D-6E8A-4147-A177-3AD203B41FA5}">
                      <a16:colId xmlns:a16="http://schemas.microsoft.com/office/drawing/2014/main" val="525281042"/>
                    </a:ext>
                  </a:extLst>
                </a:gridCol>
                <a:gridCol w="329184">
                  <a:extLst>
                    <a:ext uri="{9D8B030D-6E8A-4147-A177-3AD203B41FA5}">
                      <a16:colId xmlns:a16="http://schemas.microsoft.com/office/drawing/2014/main" val="785663256"/>
                    </a:ext>
                  </a:extLst>
                </a:gridCol>
                <a:gridCol w="370332">
                  <a:extLst>
                    <a:ext uri="{9D8B030D-6E8A-4147-A177-3AD203B41FA5}">
                      <a16:colId xmlns:a16="http://schemas.microsoft.com/office/drawing/2014/main" val="2891630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472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- 2018-09-04 17:37:27 </a:t>
                      </a:r>
                      <a:r>
                        <a:rPr kumimoji="0" lang="en-US" sz="1000" b="0" i="0" u="none" strike="noStrike" kern="1200" cap="none" spc="0" normalizeH="0" baseline="0" noProof="0">
                          <a:ln>
                            <a:noFill/>
                          </a:ln>
                          <a:solidFill>
                            <a:prstClr val="black"/>
                          </a:solidFill>
                          <a:effectLst/>
                          <a:uLnTx/>
                          <a:uFillTx/>
                          <a:latin typeface="+mn-lt"/>
                          <a:ea typeface="+mn-ea"/>
                          <a:cs typeface="+mn-cs"/>
                        </a:rPr>
                        <a:t> 
 Any place you’d rather be than the BMW M1’s cockpit? Didn’t think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98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- 2018-09-03 18:11:51 </a:t>
                      </a:r>
                      <a:r>
                        <a:rPr kumimoji="0" lang="en-US" sz="1000" b="0" i="0" u="none" strike="noStrike" kern="1200" cap="none" spc="0" normalizeH="0" baseline="0" noProof="0">
                          <a:ln>
                            <a:noFill/>
                          </a:ln>
                          <a:solidFill>
                            <a:prstClr val="black"/>
                          </a:solidFill>
                          <a:effectLst/>
                          <a:uLnTx/>
                          <a:uFillTx/>
                          <a:latin typeface="+mn-lt"/>
                          <a:ea typeface="+mn-ea"/>
                          <a:cs typeface="+mn-cs"/>
                        </a:rPr>
                        <a:t> 
 The BMW R 5: Stunt bike, game-changer and much more.
Find out what made this bike a milestone. On our blog #heart: https://bit.ly/2N7xH3p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5875342"/>
                  </a:ext>
                </a:extLst>
              </a:tr>
            </a:tbl>
          </a:graphicData>
        </a:graphic>
      </p:graphicFrame>
      <p:sp>
        <p:nvSpPr>
          <p:cNvPr id="4" name="Text Placeholder 3">
            <a:extLst>
              <a:ext uri="{FF2B5EF4-FFF2-40B4-BE49-F238E27FC236}">
                <a16:creationId xmlns:a16="http://schemas.microsoft.com/office/drawing/2014/main" id="{41F08C53-7007-4B31-BF5E-5559550D220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689399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5F8A-7F42-4FA8-A72A-C4B2FA77BD7F}"/>
              </a:ext>
            </a:extLst>
          </p:cNvPr>
          <p:cNvSpPr>
            <a:spLocks noGrp="1"/>
          </p:cNvSpPr>
          <p:nvPr>
            <p:ph type="title"/>
          </p:nvPr>
        </p:nvSpPr>
        <p:spPr/>
        <p:txBody>
          <a:bodyPr/>
          <a:lstStyle/>
          <a:p>
            <a:r>
              <a:rPr lang="en-US"/>
              <a:t>Facebook Own Posts Table  | BMW Group Classic - 6 of 12</a:t>
            </a:r>
          </a:p>
        </p:txBody>
      </p:sp>
      <p:graphicFrame>
        <p:nvGraphicFramePr>
          <p:cNvPr id="5" name="Table Placeholder 4">
            <a:extLst>
              <a:ext uri="{FF2B5EF4-FFF2-40B4-BE49-F238E27FC236}">
                <a16:creationId xmlns:a16="http://schemas.microsoft.com/office/drawing/2014/main" id="{A4DA0F6B-C7BF-4E7C-979F-9C28310A96BE}"/>
              </a:ext>
            </a:extLst>
          </p:cNvPr>
          <p:cNvGraphicFramePr>
            <a:graphicFrameLocks noGrp="1"/>
          </p:cNvGraphicFramePr>
          <p:nvPr>
            <p:ph type="tbl" sz="quarter" idx="13"/>
            <p:extLst>
              <p:ext uri="{D42A27DB-BD31-4B8C-83A1-F6EECF244321}">
                <p14:modId xmlns:p14="http://schemas.microsoft.com/office/powerpoint/2010/main" val="20144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7574085"/>
                    </a:ext>
                  </a:extLst>
                </a:gridCol>
                <a:gridCol w="370332">
                  <a:extLst>
                    <a:ext uri="{9D8B030D-6E8A-4147-A177-3AD203B41FA5}">
                      <a16:colId xmlns:a16="http://schemas.microsoft.com/office/drawing/2014/main" val="1202800254"/>
                    </a:ext>
                  </a:extLst>
                </a:gridCol>
                <a:gridCol w="370332">
                  <a:extLst>
                    <a:ext uri="{9D8B030D-6E8A-4147-A177-3AD203B41FA5}">
                      <a16:colId xmlns:a16="http://schemas.microsoft.com/office/drawing/2014/main" val="4068716427"/>
                    </a:ext>
                  </a:extLst>
                </a:gridCol>
                <a:gridCol w="370332">
                  <a:extLst>
                    <a:ext uri="{9D8B030D-6E8A-4147-A177-3AD203B41FA5}">
                      <a16:colId xmlns:a16="http://schemas.microsoft.com/office/drawing/2014/main" val="3489577275"/>
                    </a:ext>
                  </a:extLst>
                </a:gridCol>
                <a:gridCol w="329184">
                  <a:extLst>
                    <a:ext uri="{9D8B030D-6E8A-4147-A177-3AD203B41FA5}">
                      <a16:colId xmlns:a16="http://schemas.microsoft.com/office/drawing/2014/main" val="332952524"/>
                    </a:ext>
                  </a:extLst>
                </a:gridCol>
                <a:gridCol w="329184">
                  <a:extLst>
                    <a:ext uri="{9D8B030D-6E8A-4147-A177-3AD203B41FA5}">
                      <a16:colId xmlns:a16="http://schemas.microsoft.com/office/drawing/2014/main" val="1293978371"/>
                    </a:ext>
                  </a:extLst>
                </a:gridCol>
                <a:gridCol w="329184">
                  <a:extLst>
                    <a:ext uri="{9D8B030D-6E8A-4147-A177-3AD203B41FA5}">
                      <a16:colId xmlns:a16="http://schemas.microsoft.com/office/drawing/2014/main" val="1315716795"/>
                    </a:ext>
                  </a:extLst>
                </a:gridCol>
                <a:gridCol w="329184">
                  <a:extLst>
                    <a:ext uri="{9D8B030D-6E8A-4147-A177-3AD203B41FA5}">
                      <a16:colId xmlns:a16="http://schemas.microsoft.com/office/drawing/2014/main" val="532795842"/>
                    </a:ext>
                  </a:extLst>
                </a:gridCol>
                <a:gridCol w="329184">
                  <a:extLst>
                    <a:ext uri="{9D8B030D-6E8A-4147-A177-3AD203B41FA5}">
                      <a16:colId xmlns:a16="http://schemas.microsoft.com/office/drawing/2014/main" val="91296821"/>
                    </a:ext>
                  </a:extLst>
                </a:gridCol>
                <a:gridCol w="329184">
                  <a:extLst>
                    <a:ext uri="{9D8B030D-6E8A-4147-A177-3AD203B41FA5}">
                      <a16:colId xmlns:a16="http://schemas.microsoft.com/office/drawing/2014/main" val="3856997392"/>
                    </a:ext>
                  </a:extLst>
                </a:gridCol>
                <a:gridCol w="329184">
                  <a:extLst>
                    <a:ext uri="{9D8B030D-6E8A-4147-A177-3AD203B41FA5}">
                      <a16:colId xmlns:a16="http://schemas.microsoft.com/office/drawing/2014/main" val="1717381239"/>
                    </a:ext>
                  </a:extLst>
                </a:gridCol>
                <a:gridCol w="329184">
                  <a:extLst>
                    <a:ext uri="{9D8B030D-6E8A-4147-A177-3AD203B41FA5}">
                      <a16:colId xmlns:a16="http://schemas.microsoft.com/office/drawing/2014/main" val="3874130231"/>
                    </a:ext>
                  </a:extLst>
                </a:gridCol>
                <a:gridCol w="329184">
                  <a:extLst>
                    <a:ext uri="{9D8B030D-6E8A-4147-A177-3AD203B41FA5}">
                      <a16:colId xmlns:a16="http://schemas.microsoft.com/office/drawing/2014/main" val="1971251457"/>
                    </a:ext>
                  </a:extLst>
                </a:gridCol>
                <a:gridCol w="370332">
                  <a:extLst>
                    <a:ext uri="{9D8B030D-6E8A-4147-A177-3AD203B41FA5}">
                      <a16:colId xmlns:a16="http://schemas.microsoft.com/office/drawing/2014/main" val="711659097"/>
                    </a:ext>
                  </a:extLst>
                </a:gridCol>
                <a:gridCol w="370332">
                  <a:extLst>
                    <a:ext uri="{9D8B030D-6E8A-4147-A177-3AD203B41FA5}">
                      <a16:colId xmlns:a16="http://schemas.microsoft.com/office/drawing/2014/main" val="2961613687"/>
                    </a:ext>
                  </a:extLst>
                </a:gridCol>
                <a:gridCol w="329184">
                  <a:extLst>
                    <a:ext uri="{9D8B030D-6E8A-4147-A177-3AD203B41FA5}">
                      <a16:colId xmlns:a16="http://schemas.microsoft.com/office/drawing/2014/main" val="3884779946"/>
                    </a:ext>
                  </a:extLst>
                </a:gridCol>
                <a:gridCol w="329184">
                  <a:extLst>
                    <a:ext uri="{9D8B030D-6E8A-4147-A177-3AD203B41FA5}">
                      <a16:colId xmlns:a16="http://schemas.microsoft.com/office/drawing/2014/main" val="1123674568"/>
                    </a:ext>
                  </a:extLst>
                </a:gridCol>
                <a:gridCol w="370332">
                  <a:extLst>
                    <a:ext uri="{9D8B030D-6E8A-4147-A177-3AD203B41FA5}">
                      <a16:colId xmlns:a16="http://schemas.microsoft.com/office/drawing/2014/main" val="338280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849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- 2018-08-31 17:48:23 </a:t>
                      </a:r>
                      <a:r>
                        <a:rPr kumimoji="0" lang="en-US" sz="1000" b="0" i="0" u="none" strike="noStrike" kern="1200" cap="none" spc="0" normalizeH="0" baseline="0" noProof="0">
                          <a:ln>
                            <a:noFill/>
                          </a:ln>
                          <a:solidFill>
                            <a:prstClr val="black"/>
                          </a:solidFill>
                          <a:effectLst/>
                          <a:uLnTx/>
                          <a:uFillTx/>
                          <a:latin typeface="+mn-lt"/>
                          <a:ea typeface="+mn-ea"/>
                          <a:cs typeface="+mn-cs"/>
                        </a:rPr>
                        <a:t> 
 Dr. Räker‘s Porsche Carrera GTS is the Mention of Honor of its class E „Speed Meets Style: The Flowering of the Sports and the Racing Car“.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903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- 2018-08-31 17:26:12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7869321"/>
                  </a:ext>
                </a:extLst>
              </a:tr>
            </a:tbl>
          </a:graphicData>
        </a:graphic>
      </p:graphicFrame>
      <p:sp>
        <p:nvSpPr>
          <p:cNvPr id="4" name="Text Placeholder 3">
            <a:extLst>
              <a:ext uri="{FF2B5EF4-FFF2-40B4-BE49-F238E27FC236}">
                <a16:creationId xmlns:a16="http://schemas.microsoft.com/office/drawing/2014/main" id="{15F4BFBF-FCA8-4323-8B6A-17A4BCA78228}"/>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974007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9464-8C56-4589-89B6-E3641825D2EC}"/>
              </a:ext>
            </a:extLst>
          </p:cNvPr>
          <p:cNvSpPr>
            <a:spLocks noGrp="1"/>
          </p:cNvSpPr>
          <p:nvPr>
            <p:ph type="title"/>
          </p:nvPr>
        </p:nvSpPr>
        <p:spPr/>
        <p:txBody>
          <a:bodyPr/>
          <a:lstStyle/>
          <a:p>
            <a:r>
              <a:rPr lang="en-US"/>
              <a:t>Facebook Own Posts Table  | BMW Group Classic - 7 of 12</a:t>
            </a:r>
          </a:p>
        </p:txBody>
      </p:sp>
      <p:graphicFrame>
        <p:nvGraphicFramePr>
          <p:cNvPr id="5" name="Table Placeholder 4">
            <a:extLst>
              <a:ext uri="{FF2B5EF4-FFF2-40B4-BE49-F238E27FC236}">
                <a16:creationId xmlns:a16="http://schemas.microsoft.com/office/drawing/2014/main" id="{28B79021-DF11-4C17-9254-8A0532AF3788}"/>
              </a:ext>
            </a:extLst>
          </p:cNvPr>
          <p:cNvGraphicFramePr>
            <a:graphicFrameLocks noGrp="1"/>
          </p:cNvGraphicFramePr>
          <p:nvPr>
            <p:ph type="tbl" sz="quarter" idx="13"/>
            <p:extLst>
              <p:ext uri="{D42A27DB-BD31-4B8C-83A1-F6EECF244321}">
                <p14:modId xmlns:p14="http://schemas.microsoft.com/office/powerpoint/2010/main" val="218607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3778972"/>
                    </a:ext>
                  </a:extLst>
                </a:gridCol>
                <a:gridCol w="370332">
                  <a:extLst>
                    <a:ext uri="{9D8B030D-6E8A-4147-A177-3AD203B41FA5}">
                      <a16:colId xmlns:a16="http://schemas.microsoft.com/office/drawing/2014/main" val="2840868678"/>
                    </a:ext>
                  </a:extLst>
                </a:gridCol>
                <a:gridCol w="370332">
                  <a:extLst>
                    <a:ext uri="{9D8B030D-6E8A-4147-A177-3AD203B41FA5}">
                      <a16:colId xmlns:a16="http://schemas.microsoft.com/office/drawing/2014/main" val="1707997193"/>
                    </a:ext>
                  </a:extLst>
                </a:gridCol>
                <a:gridCol w="370332">
                  <a:extLst>
                    <a:ext uri="{9D8B030D-6E8A-4147-A177-3AD203B41FA5}">
                      <a16:colId xmlns:a16="http://schemas.microsoft.com/office/drawing/2014/main" val="3554822536"/>
                    </a:ext>
                  </a:extLst>
                </a:gridCol>
                <a:gridCol w="329184">
                  <a:extLst>
                    <a:ext uri="{9D8B030D-6E8A-4147-A177-3AD203B41FA5}">
                      <a16:colId xmlns:a16="http://schemas.microsoft.com/office/drawing/2014/main" val="1718027361"/>
                    </a:ext>
                  </a:extLst>
                </a:gridCol>
                <a:gridCol w="329184">
                  <a:extLst>
                    <a:ext uri="{9D8B030D-6E8A-4147-A177-3AD203B41FA5}">
                      <a16:colId xmlns:a16="http://schemas.microsoft.com/office/drawing/2014/main" val="778712177"/>
                    </a:ext>
                  </a:extLst>
                </a:gridCol>
                <a:gridCol w="329184">
                  <a:extLst>
                    <a:ext uri="{9D8B030D-6E8A-4147-A177-3AD203B41FA5}">
                      <a16:colId xmlns:a16="http://schemas.microsoft.com/office/drawing/2014/main" val="4253479837"/>
                    </a:ext>
                  </a:extLst>
                </a:gridCol>
                <a:gridCol w="329184">
                  <a:extLst>
                    <a:ext uri="{9D8B030D-6E8A-4147-A177-3AD203B41FA5}">
                      <a16:colId xmlns:a16="http://schemas.microsoft.com/office/drawing/2014/main" val="1013718199"/>
                    </a:ext>
                  </a:extLst>
                </a:gridCol>
                <a:gridCol w="329184">
                  <a:extLst>
                    <a:ext uri="{9D8B030D-6E8A-4147-A177-3AD203B41FA5}">
                      <a16:colId xmlns:a16="http://schemas.microsoft.com/office/drawing/2014/main" val="2670545096"/>
                    </a:ext>
                  </a:extLst>
                </a:gridCol>
                <a:gridCol w="329184">
                  <a:extLst>
                    <a:ext uri="{9D8B030D-6E8A-4147-A177-3AD203B41FA5}">
                      <a16:colId xmlns:a16="http://schemas.microsoft.com/office/drawing/2014/main" val="1793293128"/>
                    </a:ext>
                  </a:extLst>
                </a:gridCol>
                <a:gridCol w="329184">
                  <a:extLst>
                    <a:ext uri="{9D8B030D-6E8A-4147-A177-3AD203B41FA5}">
                      <a16:colId xmlns:a16="http://schemas.microsoft.com/office/drawing/2014/main" val="1602222735"/>
                    </a:ext>
                  </a:extLst>
                </a:gridCol>
                <a:gridCol w="329184">
                  <a:extLst>
                    <a:ext uri="{9D8B030D-6E8A-4147-A177-3AD203B41FA5}">
                      <a16:colId xmlns:a16="http://schemas.microsoft.com/office/drawing/2014/main" val="1142703320"/>
                    </a:ext>
                  </a:extLst>
                </a:gridCol>
                <a:gridCol w="329184">
                  <a:extLst>
                    <a:ext uri="{9D8B030D-6E8A-4147-A177-3AD203B41FA5}">
                      <a16:colId xmlns:a16="http://schemas.microsoft.com/office/drawing/2014/main" val="1441696213"/>
                    </a:ext>
                  </a:extLst>
                </a:gridCol>
                <a:gridCol w="370332">
                  <a:extLst>
                    <a:ext uri="{9D8B030D-6E8A-4147-A177-3AD203B41FA5}">
                      <a16:colId xmlns:a16="http://schemas.microsoft.com/office/drawing/2014/main" val="587534137"/>
                    </a:ext>
                  </a:extLst>
                </a:gridCol>
                <a:gridCol w="370332">
                  <a:extLst>
                    <a:ext uri="{9D8B030D-6E8A-4147-A177-3AD203B41FA5}">
                      <a16:colId xmlns:a16="http://schemas.microsoft.com/office/drawing/2014/main" val="3038106591"/>
                    </a:ext>
                  </a:extLst>
                </a:gridCol>
                <a:gridCol w="329184">
                  <a:extLst>
                    <a:ext uri="{9D8B030D-6E8A-4147-A177-3AD203B41FA5}">
                      <a16:colId xmlns:a16="http://schemas.microsoft.com/office/drawing/2014/main" val="503737670"/>
                    </a:ext>
                  </a:extLst>
                </a:gridCol>
                <a:gridCol w="329184">
                  <a:extLst>
                    <a:ext uri="{9D8B030D-6E8A-4147-A177-3AD203B41FA5}">
                      <a16:colId xmlns:a16="http://schemas.microsoft.com/office/drawing/2014/main" val="3528856206"/>
                    </a:ext>
                  </a:extLst>
                </a:gridCol>
                <a:gridCol w="370332">
                  <a:extLst>
                    <a:ext uri="{9D8B030D-6E8A-4147-A177-3AD203B41FA5}">
                      <a16:colId xmlns:a16="http://schemas.microsoft.com/office/drawing/2014/main" val="32962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772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- 2018-08-30 18:19:52 </a:t>
                      </a:r>
                      <a:r>
                        <a:rPr kumimoji="0" lang="en-US" sz="1000" b="0" i="0" u="none" strike="noStrike" kern="1200" cap="none" spc="0" normalizeH="0" baseline="0" noProof="0">
                          <a:ln>
                            <a:noFill/>
                          </a:ln>
                          <a:solidFill>
                            <a:prstClr val="black"/>
                          </a:solidFill>
                          <a:effectLst/>
                          <a:uLnTx/>
                          <a:uFillTx/>
                          <a:latin typeface="+mn-lt"/>
                          <a:ea typeface="+mn-ea"/>
                          <a:cs typeface="+mn-cs"/>
                        </a:rPr>
                        <a:t> 
 Happy #TBT with some impressions of Maria Costello Racing
training two weeks ago for the upcoming Goodwood Revival.
Stay tuned for next week!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- 2018-08-30 17:52:00 </a:t>
                      </a:r>
                      <a:r>
                        <a:rPr kumimoji="0" lang="en-US" sz="1000" b="0" i="0" u="none" strike="noStrike" kern="1200" cap="none" spc="0" normalizeH="0" baseline="0" noProof="0">
                          <a:ln>
                            <a:noFill/>
                          </a:ln>
                          <a:solidFill>
                            <a:prstClr val="black"/>
                          </a:solidFill>
                          <a:effectLst/>
                          <a:uLnTx/>
                          <a:uFillTx/>
                          <a:latin typeface="+mn-lt"/>
                          <a:ea typeface="+mn-ea"/>
                          <a:cs typeface="+mn-cs"/>
                        </a:rPr>
                        <a:t> 
 Benito Battilani‘s Benelli Bialbero is the second winner of class D „Winning Italian Singles: 250cc Grand Prix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3750121"/>
                  </a:ext>
                </a:extLst>
              </a:tr>
            </a:tbl>
          </a:graphicData>
        </a:graphic>
      </p:graphicFrame>
      <p:sp>
        <p:nvSpPr>
          <p:cNvPr id="4" name="Text Placeholder 3">
            <a:extLst>
              <a:ext uri="{FF2B5EF4-FFF2-40B4-BE49-F238E27FC236}">
                <a16:creationId xmlns:a16="http://schemas.microsoft.com/office/drawing/2014/main" id="{E818DA8D-AA00-44C5-93AF-ECB1436B305B}"/>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560691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B14AA-DBEC-4FE2-BF81-EF0B53364AF0}"/>
              </a:ext>
            </a:extLst>
          </p:cNvPr>
          <p:cNvSpPr>
            <a:spLocks noGrp="1"/>
          </p:cNvSpPr>
          <p:nvPr>
            <p:ph type="title"/>
          </p:nvPr>
        </p:nvSpPr>
        <p:spPr/>
        <p:txBody>
          <a:bodyPr/>
          <a:lstStyle/>
          <a:p>
            <a:r>
              <a:rPr lang="en-US"/>
              <a:t>Facebook Own Posts Table  | BMW Group Classic - 8 of 12</a:t>
            </a:r>
          </a:p>
        </p:txBody>
      </p:sp>
      <p:graphicFrame>
        <p:nvGraphicFramePr>
          <p:cNvPr id="5" name="Table Placeholder 4">
            <a:extLst>
              <a:ext uri="{FF2B5EF4-FFF2-40B4-BE49-F238E27FC236}">
                <a16:creationId xmlns:a16="http://schemas.microsoft.com/office/drawing/2014/main" id="{6784C240-6F0A-47AF-9860-E91D80DEE2E4}"/>
              </a:ext>
            </a:extLst>
          </p:cNvPr>
          <p:cNvGraphicFramePr>
            <a:graphicFrameLocks noGrp="1"/>
          </p:cNvGraphicFramePr>
          <p:nvPr>
            <p:ph type="tbl" sz="quarter" idx="13"/>
            <p:extLst>
              <p:ext uri="{D42A27DB-BD31-4B8C-83A1-F6EECF244321}">
                <p14:modId xmlns:p14="http://schemas.microsoft.com/office/powerpoint/2010/main" val="272987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5703689"/>
                    </a:ext>
                  </a:extLst>
                </a:gridCol>
                <a:gridCol w="370332">
                  <a:extLst>
                    <a:ext uri="{9D8B030D-6E8A-4147-A177-3AD203B41FA5}">
                      <a16:colId xmlns:a16="http://schemas.microsoft.com/office/drawing/2014/main" val="1798496406"/>
                    </a:ext>
                  </a:extLst>
                </a:gridCol>
                <a:gridCol w="370332">
                  <a:extLst>
                    <a:ext uri="{9D8B030D-6E8A-4147-A177-3AD203B41FA5}">
                      <a16:colId xmlns:a16="http://schemas.microsoft.com/office/drawing/2014/main" val="703551589"/>
                    </a:ext>
                  </a:extLst>
                </a:gridCol>
                <a:gridCol w="370332">
                  <a:extLst>
                    <a:ext uri="{9D8B030D-6E8A-4147-A177-3AD203B41FA5}">
                      <a16:colId xmlns:a16="http://schemas.microsoft.com/office/drawing/2014/main" val="2346913581"/>
                    </a:ext>
                  </a:extLst>
                </a:gridCol>
                <a:gridCol w="329184">
                  <a:extLst>
                    <a:ext uri="{9D8B030D-6E8A-4147-A177-3AD203B41FA5}">
                      <a16:colId xmlns:a16="http://schemas.microsoft.com/office/drawing/2014/main" val="1525887301"/>
                    </a:ext>
                  </a:extLst>
                </a:gridCol>
                <a:gridCol w="329184">
                  <a:extLst>
                    <a:ext uri="{9D8B030D-6E8A-4147-A177-3AD203B41FA5}">
                      <a16:colId xmlns:a16="http://schemas.microsoft.com/office/drawing/2014/main" val="3663602079"/>
                    </a:ext>
                  </a:extLst>
                </a:gridCol>
                <a:gridCol w="329184">
                  <a:extLst>
                    <a:ext uri="{9D8B030D-6E8A-4147-A177-3AD203B41FA5}">
                      <a16:colId xmlns:a16="http://schemas.microsoft.com/office/drawing/2014/main" val="652648115"/>
                    </a:ext>
                  </a:extLst>
                </a:gridCol>
                <a:gridCol w="329184">
                  <a:extLst>
                    <a:ext uri="{9D8B030D-6E8A-4147-A177-3AD203B41FA5}">
                      <a16:colId xmlns:a16="http://schemas.microsoft.com/office/drawing/2014/main" val="3588079822"/>
                    </a:ext>
                  </a:extLst>
                </a:gridCol>
                <a:gridCol w="329184">
                  <a:extLst>
                    <a:ext uri="{9D8B030D-6E8A-4147-A177-3AD203B41FA5}">
                      <a16:colId xmlns:a16="http://schemas.microsoft.com/office/drawing/2014/main" val="2164524030"/>
                    </a:ext>
                  </a:extLst>
                </a:gridCol>
                <a:gridCol w="329184">
                  <a:extLst>
                    <a:ext uri="{9D8B030D-6E8A-4147-A177-3AD203B41FA5}">
                      <a16:colId xmlns:a16="http://schemas.microsoft.com/office/drawing/2014/main" val="1531535484"/>
                    </a:ext>
                  </a:extLst>
                </a:gridCol>
                <a:gridCol w="329184">
                  <a:extLst>
                    <a:ext uri="{9D8B030D-6E8A-4147-A177-3AD203B41FA5}">
                      <a16:colId xmlns:a16="http://schemas.microsoft.com/office/drawing/2014/main" val="2415749723"/>
                    </a:ext>
                  </a:extLst>
                </a:gridCol>
                <a:gridCol w="329184">
                  <a:extLst>
                    <a:ext uri="{9D8B030D-6E8A-4147-A177-3AD203B41FA5}">
                      <a16:colId xmlns:a16="http://schemas.microsoft.com/office/drawing/2014/main" val="1119748505"/>
                    </a:ext>
                  </a:extLst>
                </a:gridCol>
                <a:gridCol w="329184">
                  <a:extLst>
                    <a:ext uri="{9D8B030D-6E8A-4147-A177-3AD203B41FA5}">
                      <a16:colId xmlns:a16="http://schemas.microsoft.com/office/drawing/2014/main" val="3445628874"/>
                    </a:ext>
                  </a:extLst>
                </a:gridCol>
                <a:gridCol w="370332">
                  <a:extLst>
                    <a:ext uri="{9D8B030D-6E8A-4147-A177-3AD203B41FA5}">
                      <a16:colId xmlns:a16="http://schemas.microsoft.com/office/drawing/2014/main" val="2370517965"/>
                    </a:ext>
                  </a:extLst>
                </a:gridCol>
                <a:gridCol w="370332">
                  <a:extLst>
                    <a:ext uri="{9D8B030D-6E8A-4147-A177-3AD203B41FA5}">
                      <a16:colId xmlns:a16="http://schemas.microsoft.com/office/drawing/2014/main" val="2963975056"/>
                    </a:ext>
                  </a:extLst>
                </a:gridCol>
                <a:gridCol w="329184">
                  <a:extLst>
                    <a:ext uri="{9D8B030D-6E8A-4147-A177-3AD203B41FA5}">
                      <a16:colId xmlns:a16="http://schemas.microsoft.com/office/drawing/2014/main" val="1612196952"/>
                    </a:ext>
                  </a:extLst>
                </a:gridCol>
                <a:gridCol w="329184">
                  <a:extLst>
                    <a:ext uri="{9D8B030D-6E8A-4147-A177-3AD203B41FA5}">
                      <a16:colId xmlns:a16="http://schemas.microsoft.com/office/drawing/2014/main" val="1738371925"/>
                    </a:ext>
                  </a:extLst>
                </a:gridCol>
                <a:gridCol w="370332">
                  <a:extLst>
                    <a:ext uri="{9D8B030D-6E8A-4147-A177-3AD203B41FA5}">
                      <a16:colId xmlns:a16="http://schemas.microsoft.com/office/drawing/2014/main" val="2303667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964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- 2018-08-30 15:49:37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HOME OF BMW CLUBS.
Throwback to the Le Mans Classic event, from 6th until 8th of July 2018, where six french BMW Clubs took part with more than 200 classic BMWs. 
#BMWGroupClassic #Clubs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428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- 2018-08-29 18:00:02 </a:t>
                      </a:r>
                      <a:r>
                        <a:rPr kumimoji="0" lang="en-US" sz="1000" b="0" i="0" u="none" strike="noStrike" kern="1200" cap="none" spc="0" normalizeH="0" baseline="0" noProof="0">
                          <a:ln>
                            <a:noFill/>
                          </a:ln>
                          <a:solidFill>
                            <a:prstClr val="black"/>
                          </a:solidFill>
                          <a:effectLst/>
                          <a:uLnTx/>
                          <a:uFillTx/>
                          <a:latin typeface="+mn-lt"/>
                          <a:ea typeface="+mn-ea"/>
                          <a:cs typeface="+mn-cs"/>
                        </a:rPr>
                        <a:t> 
 Peter Kalikow‘s Ferrari 212 Export is the Mention of Honor of class D „New World, New Ideas: The Story of the GT“.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341162"/>
                  </a:ext>
                </a:extLst>
              </a:tr>
            </a:tbl>
          </a:graphicData>
        </a:graphic>
      </p:graphicFrame>
      <p:sp>
        <p:nvSpPr>
          <p:cNvPr id="4" name="Text Placeholder 3">
            <a:extLst>
              <a:ext uri="{FF2B5EF4-FFF2-40B4-BE49-F238E27FC236}">
                <a16:creationId xmlns:a16="http://schemas.microsoft.com/office/drawing/2014/main" id="{76C3D291-959F-4588-A2C4-8FA51C65F50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151981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994B-ECDE-416B-B7AE-73738D2CEF45}"/>
              </a:ext>
            </a:extLst>
          </p:cNvPr>
          <p:cNvSpPr>
            <a:spLocks noGrp="1"/>
          </p:cNvSpPr>
          <p:nvPr>
            <p:ph type="title"/>
          </p:nvPr>
        </p:nvSpPr>
        <p:spPr/>
        <p:txBody>
          <a:bodyPr/>
          <a:lstStyle/>
          <a:p>
            <a:r>
              <a:rPr lang="en-US"/>
              <a:t>Facebook Own Posts Table  | BMW Group Classic - 9 of 12</a:t>
            </a:r>
          </a:p>
        </p:txBody>
      </p:sp>
      <p:graphicFrame>
        <p:nvGraphicFramePr>
          <p:cNvPr id="5" name="Table Placeholder 4">
            <a:extLst>
              <a:ext uri="{FF2B5EF4-FFF2-40B4-BE49-F238E27FC236}">
                <a16:creationId xmlns:a16="http://schemas.microsoft.com/office/drawing/2014/main" id="{E6B6CBDB-D889-4E4B-9781-602C8DD55253}"/>
              </a:ext>
            </a:extLst>
          </p:cNvPr>
          <p:cNvGraphicFramePr>
            <a:graphicFrameLocks noGrp="1"/>
          </p:cNvGraphicFramePr>
          <p:nvPr>
            <p:ph type="tbl" sz="quarter" idx="13"/>
            <p:extLst>
              <p:ext uri="{D42A27DB-BD31-4B8C-83A1-F6EECF244321}">
                <p14:modId xmlns:p14="http://schemas.microsoft.com/office/powerpoint/2010/main" val="2796116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8180814"/>
                    </a:ext>
                  </a:extLst>
                </a:gridCol>
                <a:gridCol w="370332">
                  <a:extLst>
                    <a:ext uri="{9D8B030D-6E8A-4147-A177-3AD203B41FA5}">
                      <a16:colId xmlns:a16="http://schemas.microsoft.com/office/drawing/2014/main" val="559236705"/>
                    </a:ext>
                  </a:extLst>
                </a:gridCol>
                <a:gridCol w="370332">
                  <a:extLst>
                    <a:ext uri="{9D8B030D-6E8A-4147-A177-3AD203B41FA5}">
                      <a16:colId xmlns:a16="http://schemas.microsoft.com/office/drawing/2014/main" val="1208437423"/>
                    </a:ext>
                  </a:extLst>
                </a:gridCol>
                <a:gridCol w="370332">
                  <a:extLst>
                    <a:ext uri="{9D8B030D-6E8A-4147-A177-3AD203B41FA5}">
                      <a16:colId xmlns:a16="http://schemas.microsoft.com/office/drawing/2014/main" val="3283257369"/>
                    </a:ext>
                  </a:extLst>
                </a:gridCol>
                <a:gridCol w="329184">
                  <a:extLst>
                    <a:ext uri="{9D8B030D-6E8A-4147-A177-3AD203B41FA5}">
                      <a16:colId xmlns:a16="http://schemas.microsoft.com/office/drawing/2014/main" val="2858451749"/>
                    </a:ext>
                  </a:extLst>
                </a:gridCol>
                <a:gridCol w="329184">
                  <a:extLst>
                    <a:ext uri="{9D8B030D-6E8A-4147-A177-3AD203B41FA5}">
                      <a16:colId xmlns:a16="http://schemas.microsoft.com/office/drawing/2014/main" val="968199716"/>
                    </a:ext>
                  </a:extLst>
                </a:gridCol>
                <a:gridCol w="329184">
                  <a:extLst>
                    <a:ext uri="{9D8B030D-6E8A-4147-A177-3AD203B41FA5}">
                      <a16:colId xmlns:a16="http://schemas.microsoft.com/office/drawing/2014/main" val="859969805"/>
                    </a:ext>
                  </a:extLst>
                </a:gridCol>
                <a:gridCol w="329184">
                  <a:extLst>
                    <a:ext uri="{9D8B030D-6E8A-4147-A177-3AD203B41FA5}">
                      <a16:colId xmlns:a16="http://schemas.microsoft.com/office/drawing/2014/main" val="750833956"/>
                    </a:ext>
                  </a:extLst>
                </a:gridCol>
                <a:gridCol w="329184">
                  <a:extLst>
                    <a:ext uri="{9D8B030D-6E8A-4147-A177-3AD203B41FA5}">
                      <a16:colId xmlns:a16="http://schemas.microsoft.com/office/drawing/2014/main" val="516734754"/>
                    </a:ext>
                  </a:extLst>
                </a:gridCol>
                <a:gridCol w="329184">
                  <a:extLst>
                    <a:ext uri="{9D8B030D-6E8A-4147-A177-3AD203B41FA5}">
                      <a16:colId xmlns:a16="http://schemas.microsoft.com/office/drawing/2014/main" val="3086846884"/>
                    </a:ext>
                  </a:extLst>
                </a:gridCol>
                <a:gridCol w="329184">
                  <a:extLst>
                    <a:ext uri="{9D8B030D-6E8A-4147-A177-3AD203B41FA5}">
                      <a16:colId xmlns:a16="http://schemas.microsoft.com/office/drawing/2014/main" val="1250009289"/>
                    </a:ext>
                  </a:extLst>
                </a:gridCol>
                <a:gridCol w="329184">
                  <a:extLst>
                    <a:ext uri="{9D8B030D-6E8A-4147-A177-3AD203B41FA5}">
                      <a16:colId xmlns:a16="http://schemas.microsoft.com/office/drawing/2014/main" val="1011616386"/>
                    </a:ext>
                  </a:extLst>
                </a:gridCol>
                <a:gridCol w="329184">
                  <a:extLst>
                    <a:ext uri="{9D8B030D-6E8A-4147-A177-3AD203B41FA5}">
                      <a16:colId xmlns:a16="http://schemas.microsoft.com/office/drawing/2014/main" val="599800338"/>
                    </a:ext>
                  </a:extLst>
                </a:gridCol>
                <a:gridCol w="370332">
                  <a:extLst>
                    <a:ext uri="{9D8B030D-6E8A-4147-A177-3AD203B41FA5}">
                      <a16:colId xmlns:a16="http://schemas.microsoft.com/office/drawing/2014/main" val="3801022318"/>
                    </a:ext>
                  </a:extLst>
                </a:gridCol>
                <a:gridCol w="370332">
                  <a:extLst>
                    <a:ext uri="{9D8B030D-6E8A-4147-A177-3AD203B41FA5}">
                      <a16:colId xmlns:a16="http://schemas.microsoft.com/office/drawing/2014/main" val="4016826222"/>
                    </a:ext>
                  </a:extLst>
                </a:gridCol>
                <a:gridCol w="329184">
                  <a:extLst>
                    <a:ext uri="{9D8B030D-6E8A-4147-A177-3AD203B41FA5}">
                      <a16:colId xmlns:a16="http://schemas.microsoft.com/office/drawing/2014/main" val="4273075122"/>
                    </a:ext>
                  </a:extLst>
                </a:gridCol>
                <a:gridCol w="329184">
                  <a:extLst>
                    <a:ext uri="{9D8B030D-6E8A-4147-A177-3AD203B41FA5}">
                      <a16:colId xmlns:a16="http://schemas.microsoft.com/office/drawing/2014/main" val="3249213933"/>
                    </a:ext>
                  </a:extLst>
                </a:gridCol>
                <a:gridCol w="370332">
                  <a:extLst>
                    <a:ext uri="{9D8B030D-6E8A-4147-A177-3AD203B41FA5}">
                      <a16:colId xmlns:a16="http://schemas.microsoft.com/office/drawing/2014/main" val="154616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70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- 2018-08-29 18:00:02 </a:t>
                      </a:r>
                      <a:r>
                        <a:rPr kumimoji="0" lang="en-US" sz="1000" b="0" i="0" u="none" strike="noStrike" kern="1200" cap="none" spc="0" normalizeH="0" baseline="0" noProof="0">
                          <a:ln>
                            <a:noFill/>
                          </a:ln>
                          <a:solidFill>
                            <a:prstClr val="black"/>
                          </a:solidFill>
                          <a:effectLst/>
                          <a:uLnTx/>
                          <a:uFillTx/>
                          <a:latin typeface="+mn-lt"/>
                          <a:ea typeface="+mn-ea"/>
                          <a:cs typeface="+mn-cs"/>
                        </a:rPr>
                        <a:t> 
 In 1992, BMW presented the sporty BMW 850CSi. The V12 engine displacement increased to 5.6 litres generated 380 hp and assisted the coupé in achieving ultimate driving performance. Only 1.510 units were manufactured up to 1996 and the BMW 850CSi remains one of the most exclusive BMW "Youngtimers" to this day.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572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- 2018-08-28 18:00:01 </a:t>
                      </a:r>
                      <a:r>
                        <a:rPr kumimoji="0" lang="en-US" sz="1000" b="0" i="0" u="none" strike="noStrike" kern="1200" cap="none" spc="0" normalizeH="0" baseline="0" noProof="0">
                          <a:ln>
                            <a:noFill/>
                          </a:ln>
                          <a:solidFill>
                            <a:prstClr val="black"/>
                          </a:solidFill>
                          <a:effectLst/>
                          <a:uLnTx/>
                          <a:uFillTx/>
                          <a:latin typeface="+mn-lt"/>
                          <a:ea typeface="+mn-ea"/>
                          <a:cs typeface="+mn-cs"/>
                        </a:rPr>
                        <a:t> 
 The Miller Balsamo from the Motor Sport Museum Hockenheimring won the second place of class C „New Ideas for the 1950s“.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6272450"/>
                  </a:ext>
                </a:extLst>
              </a:tr>
            </a:tbl>
          </a:graphicData>
        </a:graphic>
      </p:graphicFrame>
      <p:sp>
        <p:nvSpPr>
          <p:cNvPr id="4" name="Text Placeholder 3">
            <a:extLst>
              <a:ext uri="{FF2B5EF4-FFF2-40B4-BE49-F238E27FC236}">
                <a16:creationId xmlns:a16="http://schemas.microsoft.com/office/drawing/2014/main" id="{CDDDD876-210D-4B14-A84A-4483959DABDA}"/>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4150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5974-4D4C-462B-BB65-5F4DF8CAA13A}"/>
              </a:ext>
            </a:extLst>
          </p:cNvPr>
          <p:cNvSpPr>
            <a:spLocks noGrp="1"/>
          </p:cNvSpPr>
          <p:nvPr>
            <p:ph type="title"/>
          </p:nvPr>
        </p:nvSpPr>
        <p:spPr/>
        <p:txBody>
          <a:bodyPr/>
          <a:lstStyle/>
          <a:p>
            <a:r>
              <a:rPr lang="en-US"/>
              <a:t>Facebook Own Posts Table  | BMW Group Classic - 10 of 12</a:t>
            </a:r>
          </a:p>
        </p:txBody>
      </p:sp>
      <p:graphicFrame>
        <p:nvGraphicFramePr>
          <p:cNvPr id="5" name="Table Placeholder 4">
            <a:extLst>
              <a:ext uri="{FF2B5EF4-FFF2-40B4-BE49-F238E27FC236}">
                <a16:creationId xmlns:a16="http://schemas.microsoft.com/office/drawing/2014/main" id="{971CAAE5-0BB2-4106-90CE-B37CF8BFB2F6}"/>
              </a:ext>
            </a:extLst>
          </p:cNvPr>
          <p:cNvGraphicFramePr>
            <a:graphicFrameLocks noGrp="1"/>
          </p:cNvGraphicFramePr>
          <p:nvPr>
            <p:ph type="tbl" sz="quarter" idx="13"/>
            <p:extLst>
              <p:ext uri="{D42A27DB-BD31-4B8C-83A1-F6EECF244321}">
                <p14:modId xmlns:p14="http://schemas.microsoft.com/office/powerpoint/2010/main" val="2029805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1273291"/>
                    </a:ext>
                  </a:extLst>
                </a:gridCol>
                <a:gridCol w="370332">
                  <a:extLst>
                    <a:ext uri="{9D8B030D-6E8A-4147-A177-3AD203B41FA5}">
                      <a16:colId xmlns:a16="http://schemas.microsoft.com/office/drawing/2014/main" val="2235270666"/>
                    </a:ext>
                  </a:extLst>
                </a:gridCol>
                <a:gridCol w="370332">
                  <a:extLst>
                    <a:ext uri="{9D8B030D-6E8A-4147-A177-3AD203B41FA5}">
                      <a16:colId xmlns:a16="http://schemas.microsoft.com/office/drawing/2014/main" val="552720471"/>
                    </a:ext>
                  </a:extLst>
                </a:gridCol>
                <a:gridCol w="370332">
                  <a:extLst>
                    <a:ext uri="{9D8B030D-6E8A-4147-A177-3AD203B41FA5}">
                      <a16:colId xmlns:a16="http://schemas.microsoft.com/office/drawing/2014/main" val="3848430024"/>
                    </a:ext>
                  </a:extLst>
                </a:gridCol>
                <a:gridCol w="329184">
                  <a:extLst>
                    <a:ext uri="{9D8B030D-6E8A-4147-A177-3AD203B41FA5}">
                      <a16:colId xmlns:a16="http://schemas.microsoft.com/office/drawing/2014/main" val="1508998637"/>
                    </a:ext>
                  </a:extLst>
                </a:gridCol>
                <a:gridCol w="329184">
                  <a:extLst>
                    <a:ext uri="{9D8B030D-6E8A-4147-A177-3AD203B41FA5}">
                      <a16:colId xmlns:a16="http://schemas.microsoft.com/office/drawing/2014/main" val="816329641"/>
                    </a:ext>
                  </a:extLst>
                </a:gridCol>
                <a:gridCol w="329184">
                  <a:extLst>
                    <a:ext uri="{9D8B030D-6E8A-4147-A177-3AD203B41FA5}">
                      <a16:colId xmlns:a16="http://schemas.microsoft.com/office/drawing/2014/main" val="3218286502"/>
                    </a:ext>
                  </a:extLst>
                </a:gridCol>
                <a:gridCol w="329184">
                  <a:extLst>
                    <a:ext uri="{9D8B030D-6E8A-4147-A177-3AD203B41FA5}">
                      <a16:colId xmlns:a16="http://schemas.microsoft.com/office/drawing/2014/main" val="600205554"/>
                    </a:ext>
                  </a:extLst>
                </a:gridCol>
                <a:gridCol w="329184">
                  <a:extLst>
                    <a:ext uri="{9D8B030D-6E8A-4147-A177-3AD203B41FA5}">
                      <a16:colId xmlns:a16="http://schemas.microsoft.com/office/drawing/2014/main" val="139410158"/>
                    </a:ext>
                  </a:extLst>
                </a:gridCol>
                <a:gridCol w="329184">
                  <a:extLst>
                    <a:ext uri="{9D8B030D-6E8A-4147-A177-3AD203B41FA5}">
                      <a16:colId xmlns:a16="http://schemas.microsoft.com/office/drawing/2014/main" val="3985946181"/>
                    </a:ext>
                  </a:extLst>
                </a:gridCol>
                <a:gridCol w="329184">
                  <a:extLst>
                    <a:ext uri="{9D8B030D-6E8A-4147-A177-3AD203B41FA5}">
                      <a16:colId xmlns:a16="http://schemas.microsoft.com/office/drawing/2014/main" val="2781988600"/>
                    </a:ext>
                  </a:extLst>
                </a:gridCol>
                <a:gridCol w="329184">
                  <a:extLst>
                    <a:ext uri="{9D8B030D-6E8A-4147-A177-3AD203B41FA5}">
                      <a16:colId xmlns:a16="http://schemas.microsoft.com/office/drawing/2014/main" val="3164674462"/>
                    </a:ext>
                  </a:extLst>
                </a:gridCol>
                <a:gridCol w="329184">
                  <a:extLst>
                    <a:ext uri="{9D8B030D-6E8A-4147-A177-3AD203B41FA5}">
                      <a16:colId xmlns:a16="http://schemas.microsoft.com/office/drawing/2014/main" val="2728762994"/>
                    </a:ext>
                  </a:extLst>
                </a:gridCol>
                <a:gridCol w="370332">
                  <a:extLst>
                    <a:ext uri="{9D8B030D-6E8A-4147-A177-3AD203B41FA5}">
                      <a16:colId xmlns:a16="http://schemas.microsoft.com/office/drawing/2014/main" val="167497415"/>
                    </a:ext>
                  </a:extLst>
                </a:gridCol>
                <a:gridCol w="370332">
                  <a:extLst>
                    <a:ext uri="{9D8B030D-6E8A-4147-A177-3AD203B41FA5}">
                      <a16:colId xmlns:a16="http://schemas.microsoft.com/office/drawing/2014/main" val="3131838855"/>
                    </a:ext>
                  </a:extLst>
                </a:gridCol>
                <a:gridCol w="329184">
                  <a:extLst>
                    <a:ext uri="{9D8B030D-6E8A-4147-A177-3AD203B41FA5}">
                      <a16:colId xmlns:a16="http://schemas.microsoft.com/office/drawing/2014/main" val="839460151"/>
                    </a:ext>
                  </a:extLst>
                </a:gridCol>
                <a:gridCol w="329184">
                  <a:extLst>
                    <a:ext uri="{9D8B030D-6E8A-4147-A177-3AD203B41FA5}">
                      <a16:colId xmlns:a16="http://schemas.microsoft.com/office/drawing/2014/main" val="2090624478"/>
                    </a:ext>
                  </a:extLst>
                </a:gridCol>
                <a:gridCol w="370332">
                  <a:extLst>
                    <a:ext uri="{9D8B030D-6E8A-4147-A177-3AD203B41FA5}">
                      <a16:colId xmlns:a16="http://schemas.microsoft.com/office/drawing/2014/main" val="375740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207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- 2018-08-28 18:00:00 </a:t>
                      </a:r>
                      <a:r>
                        <a:rPr kumimoji="0" lang="en-US" sz="1000" b="0" i="0" u="none" strike="noStrike" kern="1200" cap="none" spc="0" normalizeH="0" baseline="0" noProof="0">
                          <a:ln>
                            <a:noFill/>
                          </a:ln>
                          <a:solidFill>
                            <a:prstClr val="black"/>
                          </a:solidFill>
                          <a:effectLst/>
                          <a:uLnTx/>
                          <a:uFillTx/>
                          <a:latin typeface="+mn-lt"/>
                          <a:ea typeface="+mn-ea"/>
                          <a:cs typeface="+mn-cs"/>
                        </a:rPr>
                        <a:t> 
 WINNING LIGHT. The BMW 3.0 CSL.
Whichever way you looked at it, BMW’s elegantly sprawling E9 coupe was too heavy for a career in motor sport. But the arrival of a lightweight CSL sibling changed all that.
This photo shows the so called “Batmobil”, the top version with 206 hp.
Get all the details on our blog #heart: https://bit.ly/2ogo8kn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535582"/>
                  </a:ext>
                </a:extLst>
              </a:tr>
            </a:tbl>
          </a:graphicData>
        </a:graphic>
      </p:graphicFrame>
      <p:sp>
        <p:nvSpPr>
          <p:cNvPr id="4" name="Text Placeholder 3">
            <a:extLst>
              <a:ext uri="{FF2B5EF4-FFF2-40B4-BE49-F238E27FC236}">
                <a16:creationId xmlns:a16="http://schemas.microsoft.com/office/drawing/2014/main" id="{79F4A276-12A2-4032-AAA2-06E23E0FFF47}"/>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627823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8F1A-FEEB-45BE-9206-957C54A6ABF4}"/>
              </a:ext>
            </a:extLst>
          </p:cNvPr>
          <p:cNvSpPr>
            <a:spLocks noGrp="1"/>
          </p:cNvSpPr>
          <p:nvPr>
            <p:ph type="title"/>
          </p:nvPr>
        </p:nvSpPr>
        <p:spPr/>
        <p:txBody>
          <a:bodyPr/>
          <a:lstStyle/>
          <a:p>
            <a:r>
              <a:rPr lang="en-US"/>
              <a:t>Facebook Own Posts Table  | BMW Group Classic - 11 of 12</a:t>
            </a:r>
          </a:p>
        </p:txBody>
      </p:sp>
      <p:graphicFrame>
        <p:nvGraphicFramePr>
          <p:cNvPr id="5" name="Table Placeholder 4">
            <a:extLst>
              <a:ext uri="{FF2B5EF4-FFF2-40B4-BE49-F238E27FC236}">
                <a16:creationId xmlns:a16="http://schemas.microsoft.com/office/drawing/2014/main" id="{1ABE771C-C1DE-4BEF-9354-C1C2AFB7AC3E}"/>
              </a:ext>
            </a:extLst>
          </p:cNvPr>
          <p:cNvGraphicFramePr>
            <a:graphicFrameLocks noGrp="1"/>
          </p:cNvGraphicFramePr>
          <p:nvPr>
            <p:ph type="tbl" sz="quarter" idx="13"/>
            <p:extLst>
              <p:ext uri="{D42A27DB-BD31-4B8C-83A1-F6EECF244321}">
                <p14:modId xmlns:p14="http://schemas.microsoft.com/office/powerpoint/2010/main" val="257423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1634796"/>
                    </a:ext>
                  </a:extLst>
                </a:gridCol>
                <a:gridCol w="370332">
                  <a:extLst>
                    <a:ext uri="{9D8B030D-6E8A-4147-A177-3AD203B41FA5}">
                      <a16:colId xmlns:a16="http://schemas.microsoft.com/office/drawing/2014/main" val="2718077265"/>
                    </a:ext>
                  </a:extLst>
                </a:gridCol>
                <a:gridCol w="370332">
                  <a:extLst>
                    <a:ext uri="{9D8B030D-6E8A-4147-A177-3AD203B41FA5}">
                      <a16:colId xmlns:a16="http://schemas.microsoft.com/office/drawing/2014/main" val="2016334697"/>
                    </a:ext>
                  </a:extLst>
                </a:gridCol>
                <a:gridCol w="370332">
                  <a:extLst>
                    <a:ext uri="{9D8B030D-6E8A-4147-A177-3AD203B41FA5}">
                      <a16:colId xmlns:a16="http://schemas.microsoft.com/office/drawing/2014/main" val="2392671631"/>
                    </a:ext>
                  </a:extLst>
                </a:gridCol>
                <a:gridCol w="329184">
                  <a:extLst>
                    <a:ext uri="{9D8B030D-6E8A-4147-A177-3AD203B41FA5}">
                      <a16:colId xmlns:a16="http://schemas.microsoft.com/office/drawing/2014/main" val="2067733655"/>
                    </a:ext>
                  </a:extLst>
                </a:gridCol>
                <a:gridCol w="329184">
                  <a:extLst>
                    <a:ext uri="{9D8B030D-6E8A-4147-A177-3AD203B41FA5}">
                      <a16:colId xmlns:a16="http://schemas.microsoft.com/office/drawing/2014/main" val="2287501742"/>
                    </a:ext>
                  </a:extLst>
                </a:gridCol>
                <a:gridCol w="329184">
                  <a:extLst>
                    <a:ext uri="{9D8B030D-6E8A-4147-A177-3AD203B41FA5}">
                      <a16:colId xmlns:a16="http://schemas.microsoft.com/office/drawing/2014/main" val="2077057969"/>
                    </a:ext>
                  </a:extLst>
                </a:gridCol>
                <a:gridCol w="329184">
                  <a:extLst>
                    <a:ext uri="{9D8B030D-6E8A-4147-A177-3AD203B41FA5}">
                      <a16:colId xmlns:a16="http://schemas.microsoft.com/office/drawing/2014/main" val="3312664352"/>
                    </a:ext>
                  </a:extLst>
                </a:gridCol>
                <a:gridCol w="329184">
                  <a:extLst>
                    <a:ext uri="{9D8B030D-6E8A-4147-A177-3AD203B41FA5}">
                      <a16:colId xmlns:a16="http://schemas.microsoft.com/office/drawing/2014/main" val="1509202809"/>
                    </a:ext>
                  </a:extLst>
                </a:gridCol>
                <a:gridCol w="329184">
                  <a:extLst>
                    <a:ext uri="{9D8B030D-6E8A-4147-A177-3AD203B41FA5}">
                      <a16:colId xmlns:a16="http://schemas.microsoft.com/office/drawing/2014/main" val="2918360689"/>
                    </a:ext>
                  </a:extLst>
                </a:gridCol>
                <a:gridCol w="329184">
                  <a:extLst>
                    <a:ext uri="{9D8B030D-6E8A-4147-A177-3AD203B41FA5}">
                      <a16:colId xmlns:a16="http://schemas.microsoft.com/office/drawing/2014/main" val="2993415105"/>
                    </a:ext>
                  </a:extLst>
                </a:gridCol>
                <a:gridCol w="329184">
                  <a:extLst>
                    <a:ext uri="{9D8B030D-6E8A-4147-A177-3AD203B41FA5}">
                      <a16:colId xmlns:a16="http://schemas.microsoft.com/office/drawing/2014/main" val="1692634787"/>
                    </a:ext>
                  </a:extLst>
                </a:gridCol>
                <a:gridCol w="329184">
                  <a:extLst>
                    <a:ext uri="{9D8B030D-6E8A-4147-A177-3AD203B41FA5}">
                      <a16:colId xmlns:a16="http://schemas.microsoft.com/office/drawing/2014/main" val="519692748"/>
                    </a:ext>
                  </a:extLst>
                </a:gridCol>
                <a:gridCol w="370332">
                  <a:extLst>
                    <a:ext uri="{9D8B030D-6E8A-4147-A177-3AD203B41FA5}">
                      <a16:colId xmlns:a16="http://schemas.microsoft.com/office/drawing/2014/main" val="3672165613"/>
                    </a:ext>
                  </a:extLst>
                </a:gridCol>
                <a:gridCol w="370332">
                  <a:extLst>
                    <a:ext uri="{9D8B030D-6E8A-4147-A177-3AD203B41FA5}">
                      <a16:colId xmlns:a16="http://schemas.microsoft.com/office/drawing/2014/main" val="1908992860"/>
                    </a:ext>
                  </a:extLst>
                </a:gridCol>
                <a:gridCol w="329184">
                  <a:extLst>
                    <a:ext uri="{9D8B030D-6E8A-4147-A177-3AD203B41FA5}">
                      <a16:colId xmlns:a16="http://schemas.microsoft.com/office/drawing/2014/main" val="1488806571"/>
                    </a:ext>
                  </a:extLst>
                </a:gridCol>
                <a:gridCol w="329184">
                  <a:extLst>
                    <a:ext uri="{9D8B030D-6E8A-4147-A177-3AD203B41FA5}">
                      <a16:colId xmlns:a16="http://schemas.microsoft.com/office/drawing/2014/main" val="3789917358"/>
                    </a:ext>
                  </a:extLst>
                </a:gridCol>
                <a:gridCol w="370332">
                  <a:extLst>
                    <a:ext uri="{9D8B030D-6E8A-4147-A177-3AD203B41FA5}">
                      <a16:colId xmlns:a16="http://schemas.microsoft.com/office/drawing/2014/main" val="157110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524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- 2018-08-27 18:00:02 </a:t>
                      </a:r>
                      <a:r>
                        <a:rPr kumimoji="0" lang="en-US" sz="1000" b="0" i="0" u="none" strike="noStrike" kern="1200" cap="none" spc="0" normalizeH="0" baseline="0" noProof="0">
                          <a:ln>
                            <a:noFill/>
                          </a:ln>
                          <a:solidFill>
                            <a:prstClr val="black"/>
                          </a:solidFill>
                          <a:effectLst/>
                          <a:uLnTx/>
                          <a:uFillTx/>
                          <a:latin typeface="+mn-lt"/>
                          <a:ea typeface="+mn-ea"/>
                          <a:cs typeface="+mn-cs"/>
                        </a:rPr>
                        <a:t> 
 Attention everyone!
It‘s time for Wheels &amp; Weisswürscht!
This Saturday, the 1st of September, the event is exceptionally taking place at the BMW Museum.
At this particular stage, we are offering a reduced entry to the BMW Museum on top of the free Weisswürscht &amp; Brezn for all classic vehicle owners.
We are looking forward to seeing you!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3133147"/>
                  </a:ext>
                </a:extLst>
              </a:tr>
            </a:tbl>
          </a:graphicData>
        </a:graphic>
      </p:graphicFrame>
      <p:sp>
        <p:nvSpPr>
          <p:cNvPr id="4" name="Text Placeholder 3">
            <a:extLst>
              <a:ext uri="{FF2B5EF4-FFF2-40B4-BE49-F238E27FC236}">
                <a16:creationId xmlns:a16="http://schemas.microsoft.com/office/drawing/2014/main" id="{8B7305C8-9699-4851-9FEC-35F00C778426}"/>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137679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3D43-84E9-49FF-836A-BCCA6BCC2832}"/>
              </a:ext>
            </a:extLst>
          </p:cNvPr>
          <p:cNvSpPr>
            <a:spLocks noGrp="1"/>
          </p:cNvSpPr>
          <p:nvPr>
            <p:ph type="title"/>
          </p:nvPr>
        </p:nvSpPr>
        <p:spPr/>
        <p:txBody>
          <a:bodyPr/>
          <a:lstStyle/>
          <a:p>
            <a:r>
              <a:rPr lang="en-US"/>
              <a:t>Facebook Own Posts Table  | BMW Group Classic - 12 of 12</a:t>
            </a:r>
          </a:p>
        </p:txBody>
      </p:sp>
      <p:graphicFrame>
        <p:nvGraphicFramePr>
          <p:cNvPr id="5" name="Table Placeholder 4">
            <a:extLst>
              <a:ext uri="{FF2B5EF4-FFF2-40B4-BE49-F238E27FC236}">
                <a16:creationId xmlns:a16="http://schemas.microsoft.com/office/drawing/2014/main" id="{21EEAFAC-5034-48CA-B8D6-024856A95FDE}"/>
              </a:ext>
            </a:extLst>
          </p:cNvPr>
          <p:cNvGraphicFramePr>
            <a:graphicFrameLocks noGrp="1"/>
          </p:cNvGraphicFramePr>
          <p:nvPr>
            <p:ph type="tbl" sz="quarter" idx="13"/>
            <p:extLst>
              <p:ext uri="{D42A27DB-BD31-4B8C-83A1-F6EECF244321}">
                <p14:modId xmlns:p14="http://schemas.microsoft.com/office/powerpoint/2010/main" val="181011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2330848"/>
                    </a:ext>
                  </a:extLst>
                </a:gridCol>
                <a:gridCol w="370332">
                  <a:extLst>
                    <a:ext uri="{9D8B030D-6E8A-4147-A177-3AD203B41FA5}">
                      <a16:colId xmlns:a16="http://schemas.microsoft.com/office/drawing/2014/main" val="3001255715"/>
                    </a:ext>
                  </a:extLst>
                </a:gridCol>
                <a:gridCol w="370332">
                  <a:extLst>
                    <a:ext uri="{9D8B030D-6E8A-4147-A177-3AD203B41FA5}">
                      <a16:colId xmlns:a16="http://schemas.microsoft.com/office/drawing/2014/main" val="1032642253"/>
                    </a:ext>
                  </a:extLst>
                </a:gridCol>
                <a:gridCol w="370332">
                  <a:extLst>
                    <a:ext uri="{9D8B030D-6E8A-4147-A177-3AD203B41FA5}">
                      <a16:colId xmlns:a16="http://schemas.microsoft.com/office/drawing/2014/main" val="4036119664"/>
                    </a:ext>
                  </a:extLst>
                </a:gridCol>
                <a:gridCol w="329184">
                  <a:extLst>
                    <a:ext uri="{9D8B030D-6E8A-4147-A177-3AD203B41FA5}">
                      <a16:colId xmlns:a16="http://schemas.microsoft.com/office/drawing/2014/main" val="1004244019"/>
                    </a:ext>
                  </a:extLst>
                </a:gridCol>
                <a:gridCol w="329184">
                  <a:extLst>
                    <a:ext uri="{9D8B030D-6E8A-4147-A177-3AD203B41FA5}">
                      <a16:colId xmlns:a16="http://schemas.microsoft.com/office/drawing/2014/main" val="1322982007"/>
                    </a:ext>
                  </a:extLst>
                </a:gridCol>
                <a:gridCol w="329184">
                  <a:extLst>
                    <a:ext uri="{9D8B030D-6E8A-4147-A177-3AD203B41FA5}">
                      <a16:colId xmlns:a16="http://schemas.microsoft.com/office/drawing/2014/main" val="425227766"/>
                    </a:ext>
                  </a:extLst>
                </a:gridCol>
                <a:gridCol w="329184">
                  <a:extLst>
                    <a:ext uri="{9D8B030D-6E8A-4147-A177-3AD203B41FA5}">
                      <a16:colId xmlns:a16="http://schemas.microsoft.com/office/drawing/2014/main" val="3766466696"/>
                    </a:ext>
                  </a:extLst>
                </a:gridCol>
                <a:gridCol w="329184">
                  <a:extLst>
                    <a:ext uri="{9D8B030D-6E8A-4147-A177-3AD203B41FA5}">
                      <a16:colId xmlns:a16="http://schemas.microsoft.com/office/drawing/2014/main" val="3168157236"/>
                    </a:ext>
                  </a:extLst>
                </a:gridCol>
                <a:gridCol w="329184">
                  <a:extLst>
                    <a:ext uri="{9D8B030D-6E8A-4147-A177-3AD203B41FA5}">
                      <a16:colId xmlns:a16="http://schemas.microsoft.com/office/drawing/2014/main" val="3314428447"/>
                    </a:ext>
                  </a:extLst>
                </a:gridCol>
                <a:gridCol w="329184">
                  <a:extLst>
                    <a:ext uri="{9D8B030D-6E8A-4147-A177-3AD203B41FA5}">
                      <a16:colId xmlns:a16="http://schemas.microsoft.com/office/drawing/2014/main" val="768656661"/>
                    </a:ext>
                  </a:extLst>
                </a:gridCol>
                <a:gridCol w="329184">
                  <a:extLst>
                    <a:ext uri="{9D8B030D-6E8A-4147-A177-3AD203B41FA5}">
                      <a16:colId xmlns:a16="http://schemas.microsoft.com/office/drawing/2014/main" val="361128030"/>
                    </a:ext>
                  </a:extLst>
                </a:gridCol>
                <a:gridCol w="329184">
                  <a:extLst>
                    <a:ext uri="{9D8B030D-6E8A-4147-A177-3AD203B41FA5}">
                      <a16:colId xmlns:a16="http://schemas.microsoft.com/office/drawing/2014/main" val="3324353407"/>
                    </a:ext>
                  </a:extLst>
                </a:gridCol>
                <a:gridCol w="370332">
                  <a:extLst>
                    <a:ext uri="{9D8B030D-6E8A-4147-A177-3AD203B41FA5}">
                      <a16:colId xmlns:a16="http://schemas.microsoft.com/office/drawing/2014/main" val="667184188"/>
                    </a:ext>
                  </a:extLst>
                </a:gridCol>
                <a:gridCol w="370332">
                  <a:extLst>
                    <a:ext uri="{9D8B030D-6E8A-4147-A177-3AD203B41FA5}">
                      <a16:colId xmlns:a16="http://schemas.microsoft.com/office/drawing/2014/main" val="761469024"/>
                    </a:ext>
                  </a:extLst>
                </a:gridCol>
                <a:gridCol w="329184">
                  <a:extLst>
                    <a:ext uri="{9D8B030D-6E8A-4147-A177-3AD203B41FA5}">
                      <a16:colId xmlns:a16="http://schemas.microsoft.com/office/drawing/2014/main" val="79215563"/>
                    </a:ext>
                  </a:extLst>
                </a:gridCol>
                <a:gridCol w="329184">
                  <a:extLst>
                    <a:ext uri="{9D8B030D-6E8A-4147-A177-3AD203B41FA5}">
                      <a16:colId xmlns:a16="http://schemas.microsoft.com/office/drawing/2014/main" val="2449637647"/>
                    </a:ext>
                  </a:extLst>
                </a:gridCol>
                <a:gridCol w="370332">
                  <a:extLst>
                    <a:ext uri="{9D8B030D-6E8A-4147-A177-3AD203B41FA5}">
                      <a16:colId xmlns:a16="http://schemas.microsoft.com/office/drawing/2014/main" val="394198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08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Concorso d'Eleganza Villa d'Este - 2018-08-27 18:00:01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Bugatti 57 Atalante from Albert Wetz which is the Mention of Honor of class C „Shaped by the Wind: Grandes Routières of the Art Deco Era“.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656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- 2018-08-24 18:00:02 </a:t>
                      </a:r>
                      <a:r>
                        <a:rPr kumimoji="0" lang="en-US" sz="1000" b="0" i="0" u="none" strike="noStrike" kern="1200" cap="none" spc="0" normalizeH="0" baseline="0" noProof="0">
                          <a:ln>
                            <a:noFill/>
                          </a:ln>
                          <a:solidFill>
                            <a:prstClr val="black"/>
                          </a:solidFill>
                          <a:effectLst/>
                          <a:uLnTx/>
                          <a:uFillTx/>
                          <a:latin typeface="+mn-lt"/>
                          <a:ea typeface="+mn-ea"/>
                          <a:cs typeface="+mn-cs"/>
                        </a:rPr>
                        <a:t> 
 Happy #Fanfriday!
These great pictures of the BMW 02 series, built in 1975, were taken in Villach, Austria.
The car is modified with original BBS RS 098 and KW clubsport suspension.
Thank you! Series Six Shots &amp; z.art
#BMWGroupClassic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005737"/>
                  </a:ext>
                </a:extLst>
              </a:tr>
            </a:tbl>
          </a:graphicData>
        </a:graphic>
      </p:graphicFrame>
      <p:sp>
        <p:nvSpPr>
          <p:cNvPr id="4" name="Text Placeholder 3">
            <a:extLst>
              <a:ext uri="{FF2B5EF4-FFF2-40B4-BE49-F238E27FC236}">
                <a16:creationId xmlns:a16="http://schemas.microsoft.com/office/drawing/2014/main" id="{3AF7707D-7BA4-423F-85C0-911B03D8619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17426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6DB5-DBD5-461E-B6AB-835D8D220C0A}"/>
              </a:ext>
            </a:extLst>
          </p:cNvPr>
          <p:cNvSpPr>
            <a:spLocks noGrp="1"/>
          </p:cNvSpPr>
          <p:nvPr>
            <p:ph type="title"/>
          </p:nvPr>
        </p:nvSpPr>
        <p:spPr/>
        <p:txBody>
          <a:bodyPr/>
          <a:lstStyle/>
          <a:p>
            <a:r>
              <a:rPr lang="en-US"/>
              <a:t>Facebook Fan Demographics | BMW Group Classic</a:t>
            </a:r>
          </a:p>
        </p:txBody>
      </p:sp>
      <p:graphicFrame>
        <p:nvGraphicFramePr>
          <p:cNvPr id="6" name="Chart Placeholder 5">
            <a:extLst>
              <a:ext uri="{FF2B5EF4-FFF2-40B4-BE49-F238E27FC236}">
                <a16:creationId xmlns:a16="http://schemas.microsoft.com/office/drawing/2014/main" id="{6C18009E-23F6-4BBD-8373-B1D17A404886}"/>
              </a:ext>
            </a:extLst>
          </p:cNvPr>
          <p:cNvGraphicFramePr>
            <a:graphicFrameLocks noGrp="1"/>
          </p:cNvGraphicFramePr>
          <p:nvPr>
            <p:ph type="chart" sz="quarter" idx="13"/>
            <p:extLst>
              <p:ext uri="{D42A27DB-BD31-4B8C-83A1-F6EECF244321}">
                <p14:modId xmlns:p14="http://schemas.microsoft.com/office/powerpoint/2010/main" val="3404902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45E8D-4BE5-43F6-9D2B-9527A6EFF782}"/>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F7A2ED38-B621-49BB-882B-E49582B2C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767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8039F-6996-4954-8978-798673106626}"/>
              </a:ext>
            </a:extLst>
          </p:cNvPr>
          <p:cNvSpPr>
            <a:spLocks noGrp="1"/>
          </p:cNvSpPr>
          <p:nvPr>
            <p:ph type="title"/>
          </p:nvPr>
        </p:nvSpPr>
        <p:spPr/>
        <p:txBody>
          <a:bodyPr/>
          <a:lstStyle/>
          <a:p>
            <a:r>
              <a:rPr lang="en-US"/>
              <a:t>Facebook Fans Total | BMW Group Classic</a:t>
            </a:r>
          </a:p>
        </p:txBody>
      </p:sp>
      <p:graphicFrame>
        <p:nvGraphicFramePr>
          <p:cNvPr id="6" name="Chart Placeholder 5">
            <a:extLst>
              <a:ext uri="{FF2B5EF4-FFF2-40B4-BE49-F238E27FC236}">
                <a16:creationId xmlns:a16="http://schemas.microsoft.com/office/drawing/2014/main" id="{3FB369B9-21C5-494C-8524-AC39E9AC9819}"/>
              </a:ext>
            </a:extLst>
          </p:cNvPr>
          <p:cNvGraphicFramePr>
            <a:graphicFrameLocks noGrp="1"/>
          </p:cNvGraphicFramePr>
          <p:nvPr>
            <p:ph type="chart" sz="quarter" idx="13"/>
            <p:extLst>
              <p:ext uri="{D42A27DB-BD31-4B8C-83A1-F6EECF244321}">
                <p14:modId xmlns:p14="http://schemas.microsoft.com/office/powerpoint/2010/main" val="4170968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EFC5F-76C4-432F-B3C5-68137FAE276C}"/>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31DEB3EC-BA85-45A4-9758-FDD585784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746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BDFF7-2642-4148-B74A-A9EE7A0E5969}"/>
              </a:ext>
            </a:extLst>
          </p:cNvPr>
          <p:cNvSpPr>
            <a:spLocks noGrp="1"/>
          </p:cNvSpPr>
          <p:nvPr>
            <p:ph type="title"/>
          </p:nvPr>
        </p:nvSpPr>
        <p:spPr/>
        <p:txBody>
          <a:bodyPr/>
          <a:lstStyle/>
          <a:p>
            <a:r>
              <a:rPr lang="en-US"/>
              <a:t>Youtube Videos Table | BMW Group Classic - 1 of 3</a:t>
            </a:r>
          </a:p>
        </p:txBody>
      </p:sp>
      <p:graphicFrame>
        <p:nvGraphicFramePr>
          <p:cNvPr id="5" name="Table Placeholder 4">
            <a:extLst>
              <a:ext uri="{FF2B5EF4-FFF2-40B4-BE49-F238E27FC236}">
                <a16:creationId xmlns:a16="http://schemas.microsoft.com/office/drawing/2014/main" id="{D5E691CE-40D5-4EC9-BA90-F55AC83E5649}"/>
              </a:ext>
            </a:extLst>
          </p:cNvPr>
          <p:cNvGraphicFramePr>
            <a:graphicFrameLocks noGrp="1"/>
          </p:cNvGraphicFramePr>
          <p:nvPr>
            <p:ph type="tbl" sz="quarter" idx="13"/>
            <p:extLst>
              <p:ext uri="{D42A27DB-BD31-4B8C-83A1-F6EECF244321}">
                <p14:modId xmlns:p14="http://schemas.microsoft.com/office/powerpoint/2010/main" val="233424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9541301"/>
                    </a:ext>
                  </a:extLst>
                </a:gridCol>
                <a:gridCol w="822960">
                  <a:extLst>
                    <a:ext uri="{9D8B030D-6E8A-4147-A177-3AD203B41FA5}">
                      <a16:colId xmlns:a16="http://schemas.microsoft.com/office/drawing/2014/main" val="1694753494"/>
                    </a:ext>
                  </a:extLst>
                </a:gridCol>
                <a:gridCol w="822960">
                  <a:extLst>
                    <a:ext uri="{9D8B030D-6E8A-4147-A177-3AD203B41FA5}">
                      <a16:colId xmlns:a16="http://schemas.microsoft.com/office/drawing/2014/main" val="2316979198"/>
                    </a:ext>
                  </a:extLst>
                </a:gridCol>
                <a:gridCol w="822960">
                  <a:extLst>
                    <a:ext uri="{9D8B030D-6E8A-4147-A177-3AD203B41FA5}">
                      <a16:colId xmlns:a16="http://schemas.microsoft.com/office/drawing/2014/main" val="1630854195"/>
                    </a:ext>
                  </a:extLst>
                </a:gridCol>
                <a:gridCol w="822960">
                  <a:extLst>
                    <a:ext uri="{9D8B030D-6E8A-4147-A177-3AD203B41FA5}">
                      <a16:colId xmlns:a16="http://schemas.microsoft.com/office/drawing/2014/main" val="2313058266"/>
                    </a:ext>
                  </a:extLst>
                </a:gridCol>
                <a:gridCol w="822960">
                  <a:extLst>
                    <a:ext uri="{9D8B030D-6E8A-4147-A177-3AD203B41FA5}">
                      <a16:colId xmlns:a16="http://schemas.microsoft.com/office/drawing/2014/main" val="154652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07016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- 2018-06-29 13:35:45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Sponsors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404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- 2018-06-05 15:51:00 </a:t>
                      </a:r>
                      <a:r>
                        <a:rPr kumimoji="0" lang="en-US" sz="1000" b="0" i="0" u="none" strike="noStrike" kern="1200" cap="none" spc="0" normalizeH="0" baseline="0" noProof="0">
                          <a:ln>
                            <a:noFill/>
                          </a:ln>
                          <a:solidFill>
                            <a:prstClr val="black"/>
                          </a:solidFill>
                          <a:effectLst/>
                          <a:uLnTx/>
                          <a:uFillTx/>
                          <a:latin typeface="+mn-lt"/>
                          <a:ea typeface="+mn-ea"/>
                          <a:cs typeface="+mn-cs"/>
                        </a:rPr>
                        <a:t>
 Concorso d'Eleganza Villa d'Este 2018 - The jury at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430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15:49:15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Rolls-Royce Cullinan Premiere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152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15:47:24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Opening Ceremony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587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15:46:12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Coppa d'Oro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3671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15:42:40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Concorso di Motociclette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88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BMW Group Classic - 2018-06-05 15:36:41 </a:t>
                      </a:r>
                      <a:r>
                        <a:rPr kumimoji="0" lang="it-IT" sz="1000" b="0" i="0" u="none" strike="noStrike" kern="1200" cap="none" spc="0" normalizeH="0" baseline="0" noProof="0">
                          <a:ln>
                            <a:noFill/>
                          </a:ln>
                          <a:solidFill>
                            <a:prstClr val="black"/>
                          </a:solidFill>
                          <a:effectLst/>
                          <a:uLnTx/>
                          <a:uFillTx/>
                          <a:latin typeface="+mn-lt"/>
                          <a:ea typeface="+mn-ea"/>
                          <a:cs typeface="+mn-cs"/>
                        </a:rPr>
                        <a:t>
 Concorso d'Eleganza Villa d'Este 2018 - Concept Cars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542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- 2018-05-28 15:53:12 </a:t>
                      </a:r>
                      <a:r>
                        <a:rPr kumimoji="0" lang="en-US" sz="1000" b="0" i="0" u="none" strike="noStrike" kern="1200" cap="none" spc="0" normalizeH="0" baseline="0" noProof="0">
                          <a:ln>
                            <a:noFill/>
                          </a:ln>
                          <a:solidFill>
                            <a:prstClr val="black"/>
                          </a:solidFill>
                          <a:effectLst/>
                          <a:uLnTx/>
                          <a:uFillTx/>
                          <a:latin typeface="+mn-lt"/>
                          <a:ea typeface="+mn-ea"/>
                          <a:cs typeface="+mn-cs"/>
                        </a:rPr>
                        <a:t>
 Highlights of the Concorso d’Eleganza Villa d’Este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1245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- 2018-03-16 15:21:17 </a:t>
                      </a:r>
                      <a:r>
                        <a:rPr kumimoji="0" lang="en-US" sz="1000" b="0" i="0" u="none" strike="noStrike" kern="1200" cap="none" spc="0" normalizeH="0" baseline="0" noProof="0">
                          <a:ln>
                            <a:noFill/>
                          </a:ln>
                          <a:solidFill>
                            <a:prstClr val="black"/>
                          </a:solidFill>
                          <a:effectLst/>
                          <a:uLnTx/>
                          <a:uFillTx/>
                          <a:latin typeface="+mn-lt"/>
                          <a:ea typeface="+mn-ea"/>
                          <a:cs typeface="+mn-cs"/>
                        </a:rPr>
                        <a:t>
 TRAILER ADRENALIN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58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- 2018-03-13 17:31:25 </a:t>
                      </a:r>
                      <a:r>
                        <a:rPr kumimoji="0" lang="en-US" sz="1000" b="0" i="0" u="none" strike="noStrike" kern="1200" cap="none" spc="0" normalizeH="0" baseline="0" noProof="0">
                          <a:ln>
                            <a:noFill/>
                          </a:ln>
                          <a:solidFill>
                            <a:prstClr val="black"/>
                          </a:solidFill>
                          <a:effectLst/>
                          <a:uLnTx/>
                          <a:uFillTx/>
                          <a:latin typeface="+mn-lt"/>
                          <a:ea typeface="+mn-ea"/>
                          <a:cs typeface="+mn-cs"/>
                        </a:rPr>
                        <a:t>
 Winter sport by BMW Group Classic – Lungauring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11085554"/>
                  </a:ext>
                </a:extLst>
              </a:tr>
            </a:tbl>
          </a:graphicData>
        </a:graphic>
      </p:graphicFrame>
      <p:sp>
        <p:nvSpPr>
          <p:cNvPr id="4" name="Text Placeholder 3">
            <a:extLst>
              <a:ext uri="{FF2B5EF4-FFF2-40B4-BE49-F238E27FC236}">
                <a16:creationId xmlns:a16="http://schemas.microsoft.com/office/drawing/2014/main" id="{16C35736-A35A-450B-A949-A6D5A198734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86645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CF309-8E87-4E41-8DB7-77D54F90F3A2}"/>
              </a:ext>
            </a:extLst>
          </p:cNvPr>
          <p:cNvSpPr>
            <a:spLocks noGrp="1"/>
          </p:cNvSpPr>
          <p:nvPr>
            <p:ph type="title"/>
          </p:nvPr>
        </p:nvSpPr>
        <p:spPr/>
        <p:txBody>
          <a:bodyPr/>
          <a:lstStyle/>
          <a:p>
            <a:r>
              <a:rPr lang="en-US"/>
              <a:t>Youtube Videos Table | BMW Group Classic - 2 of 3</a:t>
            </a:r>
          </a:p>
        </p:txBody>
      </p:sp>
      <p:graphicFrame>
        <p:nvGraphicFramePr>
          <p:cNvPr id="5" name="Table Placeholder 4">
            <a:extLst>
              <a:ext uri="{FF2B5EF4-FFF2-40B4-BE49-F238E27FC236}">
                <a16:creationId xmlns:a16="http://schemas.microsoft.com/office/drawing/2014/main" id="{0700351D-74C5-4E73-823A-ADB049F80DF8}"/>
              </a:ext>
            </a:extLst>
          </p:cNvPr>
          <p:cNvGraphicFramePr>
            <a:graphicFrameLocks noGrp="1"/>
          </p:cNvGraphicFramePr>
          <p:nvPr>
            <p:ph type="tbl" sz="quarter" idx="13"/>
            <p:extLst>
              <p:ext uri="{D42A27DB-BD31-4B8C-83A1-F6EECF244321}">
                <p14:modId xmlns:p14="http://schemas.microsoft.com/office/powerpoint/2010/main" val="51477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7686733"/>
                    </a:ext>
                  </a:extLst>
                </a:gridCol>
                <a:gridCol w="822960">
                  <a:extLst>
                    <a:ext uri="{9D8B030D-6E8A-4147-A177-3AD203B41FA5}">
                      <a16:colId xmlns:a16="http://schemas.microsoft.com/office/drawing/2014/main" val="1046962188"/>
                    </a:ext>
                  </a:extLst>
                </a:gridCol>
                <a:gridCol w="822960">
                  <a:extLst>
                    <a:ext uri="{9D8B030D-6E8A-4147-A177-3AD203B41FA5}">
                      <a16:colId xmlns:a16="http://schemas.microsoft.com/office/drawing/2014/main" val="4059994258"/>
                    </a:ext>
                  </a:extLst>
                </a:gridCol>
                <a:gridCol w="822960">
                  <a:extLst>
                    <a:ext uri="{9D8B030D-6E8A-4147-A177-3AD203B41FA5}">
                      <a16:colId xmlns:a16="http://schemas.microsoft.com/office/drawing/2014/main" val="644315387"/>
                    </a:ext>
                  </a:extLst>
                </a:gridCol>
                <a:gridCol w="822960">
                  <a:extLst>
                    <a:ext uri="{9D8B030D-6E8A-4147-A177-3AD203B41FA5}">
                      <a16:colId xmlns:a16="http://schemas.microsoft.com/office/drawing/2014/main" val="562455276"/>
                    </a:ext>
                  </a:extLst>
                </a:gridCol>
                <a:gridCol w="822960">
                  <a:extLst>
                    <a:ext uri="{9D8B030D-6E8A-4147-A177-3AD203B41FA5}">
                      <a16:colId xmlns:a16="http://schemas.microsoft.com/office/drawing/2014/main" val="164615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76925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- 2018-03-13 13:42:17 </a:t>
                      </a:r>
                      <a:r>
                        <a:rPr kumimoji="0" lang="en-US" sz="1000" b="0" i="0" u="none" strike="noStrike" kern="1200" cap="none" spc="0" normalizeH="0" baseline="0" noProof="0">
                          <a:ln>
                            <a:noFill/>
                          </a:ln>
                          <a:solidFill>
                            <a:prstClr val="black"/>
                          </a:solidFill>
                          <a:effectLst/>
                          <a:uLnTx/>
                          <a:uFillTx/>
                          <a:latin typeface="+mn-lt"/>
                          <a:ea typeface="+mn-ea"/>
                          <a:cs typeface="+mn-cs"/>
                        </a:rPr>
                        <a:t>
 40 Years 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4105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- 2017-12-20 11:35:35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Review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508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- 2017-12-14 11:25:31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Christmas Movie: Santa's Choice in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9428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- 2017-12-07 13:38:16 </a:t>
                      </a:r>
                      <a:r>
                        <a:rPr kumimoji="0" lang="en-US" sz="1000" b="0" i="0" u="none" strike="noStrike" kern="1200" cap="none" spc="0" normalizeH="0" baseline="0" noProof="0">
                          <a:ln>
                            <a:noFill/>
                          </a:ln>
                          <a:solidFill>
                            <a:prstClr val="black"/>
                          </a:solidFill>
                          <a:effectLst/>
                          <a:uLnTx/>
                          <a:uFillTx/>
                          <a:latin typeface="+mn-lt"/>
                          <a:ea typeface="+mn-ea"/>
                          <a:cs typeface="+mn-cs"/>
                        </a:rPr>
                        <a:t>
 Villa d'Este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8108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15:43:46 </a:t>
                      </a:r>
                      <a:r>
                        <a:rPr kumimoji="0" lang="en-US" sz="1000" b="0" i="0" u="none" strike="noStrike" kern="1200" cap="none" spc="0" normalizeH="0" baseline="0" noProof="0">
                          <a:ln>
                            <a:noFill/>
                          </a:ln>
                          <a:solidFill>
                            <a:prstClr val="black"/>
                          </a:solidFill>
                          <a:effectLst/>
                          <a:uLnTx/>
                          <a:uFillTx/>
                          <a:latin typeface="+mn-lt"/>
                          <a:ea typeface="+mn-ea"/>
                          <a:cs typeface="+mn-cs"/>
                        </a:rPr>
                        <a:t>
 BMW M5 Story English 720p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5427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15:42:56 </a:t>
                      </a:r>
                      <a:r>
                        <a:rPr kumimoji="0" lang="en-US" sz="1000" b="0" i="0" u="none" strike="noStrike" kern="1200" cap="none" spc="0" normalizeH="0" baseline="0" noProof="0">
                          <a:ln>
                            <a:noFill/>
                          </a:ln>
                          <a:solidFill>
                            <a:prstClr val="black"/>
                          </a:solidFill>
                          <a:effectLst/>
                          <a:uLnTx/>
                          <a:uFillTx/>
                          <a:latin typeface="+mn-lt"/>
                          <a:ea typeface="+mn-ea"/>
                          <a:cs typeface="+mn-cs"/>
                        </a:rPr>
                        <a:t>
 BMW M5 Story DE 720p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531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- 2017-12-04 15:26:58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Event Locations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4324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- 2017-11-03 16:07:14 </a:t>
                      </a:r>
                      <a:r>
                        <a:rPr kumimoji="0" lang="en-US" sz="1000" b="0" i="0" u="none" strike="noStrike" kern="1200" cap="none" spc="0" normalizeH="0" baseline="0" noProof="0">
                          <a:ln>
                            <a:noFill/>
                          </a:ln>
                          <a:solidFill>
                            <a:prstClr val="black"/>
                          </a:solidFill>
                          <a:effectLst/>
                          <a:uLnTx/>
                          <a:uFillTx/>
                          <a:latin typeface="+mn-lt"/>
                          <a:ea typeface="+mn-ea"/>
                          <a:cs typeface="+mn-cs"/>
                        </a:rPr>
                        <a:t>
 CLOSEUP: BMW M3 DTM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88935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- 2017-10-27 14:26:21 </a:t>
                      </a:r>
                      <a:r>
                        <a:rPr kumimoji="0" lang="en-US" sz="1000" b="0" i="0" u="none" strike="noStrike" kern="1200" cap="none" spc="0" normalizeH="0" baseline="0" noProof="0">
                          <a:ln>
                            <a:noFill/>
                          </a:ln>
                          <a:solidFill>
                            <a:prstClr val="black"/>
                          </a:solidFill>
                          <a:effectLst/>
                          <a:uLnTx/>
                          <a:uFillTx/>
                          <a:latin typeface="+mn-lt"/>
                          <a:ea typeface="+mn-ea"/>
                          <a:cs typeface="+mn-cs"/>
                        </a:rPr>
                        <a:t>
 CLOSEUP: BMW 328 Touring Coupé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9733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- 2017-10-20 14:22:48 </a:t>
                      </a:r>
                      <a:r>
                        <a:rPr kumimoji="0" lang="en-US" sz="1000" b="0" i="0" u="none" strike="noStrike" kern="1200" cap="none" spc="0" normalizeH="0" baseline="0" noProof="0">
                          <a:ln>
                            <a:noFill/>
                          </a:ln>
                          <a:solidFill>
                            <a:prstClr val="black"/>
                          </a:solidFill>
                          <a:effectLst/>
                          <a:uLnTx/>
                          <a:uFillTx/>
                          <a:latin typeface="+mn-lt"/>
                          <a:ea typeface="+mn-ea"/>
                          <a:cs typeface="+mn-cs"/>
                        </a:rPr>
                        <a:t>
 CLOSEUP: BMW V12 LMR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17263982"/>
                  </a:ext>
                </a:extLst>
              </a:tr>
            </a:tbl>
          </a:graphicData>
        </a:graphic>
      </p:graphicFrame>
      <p:sp>
        <p:nvSpPr>
          <p:cNvPr id="4" name="Text Placeholder 3">
            <a:extLst>
              <a:ext uri="{FF2B5EF4-FFF2-40B4-BE49-F238E27FC236}">
                <a16:creationId xmlns:a16="http://schemas.microsoft.com/office/drawing/2014/main" id="{05180458-B099-41D7-9306-87BB6BB2C2F4}"/>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79083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D1DC-73D4-43C4-9942-4CCC4EC5A157}"/>
              </a:ext>
            </a:extLst>
          </p:cNvPr>
          <p:cNvSpPr>
            <a:spLocks noGrp="1"/>
          </p:cNvSpPr>
          <p:nvPr>
            <p:ph type="title"/>
          </p:nvPr>
        </p:nvSpPr>
        <p:spPr/>
        <p:txBody>
          <a:bodyPr/>
          <a:lstStyle/>
          <a:p>
            <a:r>
              <a:rPr lang="en-US"/>
              <a:t>Youtube Videos Table | BMW Group Classic - 3 of 3</a:t>
            </a:r>
          </a:p>
        </p:txBody>
      </p:sp>
      <p:graphicFrame>
        <p:nvGraphicFramePr>
          <p:cNvPr id="5" name="Table Placeholder 4">
            <a:extLst>
              <a:ext uri="{FF2B5EF4-FFF2-40B4-BE49-F238E27FC236}">
                <a16:creationId xmlns:a16="http://schemas.microsoft.com/office/drawing/2014/main" id="{7EFEDFA4-3A4E-46C3-A47D-370DB2D210B2}"/>
              </a:ext>
            </a:extLst>
          </p:cNvPr>
          <p:cNvGraphicFramePr>
            <a:graphicFrameLocks noGrp="1"/>
          </p:cNvGraphicFramePr>
          <p:nvPr>
            <p:ph type="tbl" sz="quarter" idx="13"/>
            <p:extLst>
              <p:ext uri="{D42A27DB-BD31-4B8C-83A1-F6EECF244321}">
                <p14:modId xmlns:p14="http://schemas.microsoft.com/office/powerpoint/2010/main" val="186692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2022195"/>
                    </a:ext>
                  </a:extLst>
                </a:gridCol>
                <a:gridCol w="822960">
                  <a:extLst>
                    <a:ext uri="{9D8B030D-6E8A-4147-A177-3AD203B41FA5}">
                      <a16:colId xmlns:a16="http://schemas.microsoft.com/office/drawing/2014/main" val="1944873003"/>
                    </a:ext>
                  </a:extLst>
                </a:gridCol>
                <a:gridCol w="822960">
                  <a:extLst>
                    <a:ext uri="{9D8B030D-6E8A-4147-A177-3AD203B41FA5}">
                      <a16:colId xmlns:a16="http://schemas.microsoft.com/office/drawing/2014/main" val="4185808408"/>
                    </a:ext>
                  </a:extLst>
                </a:gridCol>
                <a:gridCol w="822960">
                  <a:extLst>
                    <a:ext uri="{9D8B030D-6E8A-4147-A177-3AD203B41FA5}">
                      <a16:colId xmlns:a16="http://schemas.microsoft.com/office/drawing/2014/main" val="2237348524"/>
                    </a:ext>
                  </a:extLst>
                </a:gridCol>
                <a:gridCol w="822960">
                  <a:extLst>
                    <a:ext uri="{9D8B030D-6E8A-4147-A177-3AD203B41FA5}">
                      <a16:colId xmlns:a16="http://schemas.microsoft.com/office/drawing/2014/main" val="174056401"/>
                    </a:ext>
                  </a:extLst>
                </a:gridCol>
                <a:gridCol w="822960">
                  <a:extLst>
                    <a:ext uri="{9D8B030D-6E8A-4147-A177-3AD203B41FA5}">
                      <a16:colId xmlns:a16="http://schemas.microsoft.com/office/drawing/2014/main" val="212147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67669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Group Classic - 2017-10-13 13:54:37 </a:t>
                      </a:r>
                      <a:r>
                        <a:rPr kumimoji="0" lang="en-US" sz="1000" b="0" i="0" u="none" strike="noStrike" kern="1200" cap="none" spc="0" normalizeH="0" baseline="0" noProof="0">
                          <a:ln>
                            <a:noFill/>
                          </a:ln>
                          <a:solidFill>
                            <a:prstClr val="black"/>
                          </a:solidFill>
                          <a:effectLst/>
                          <a:uLnTx/>
                          <a:uFillTx/>
                          <a:latin typeface="+mn-lt"/>
                          <a:ea typeface="+mn-ea"/>
                          <a:cs typeface="+mn-cs"/>
                        </a:rPr>
                        <a:t>
 CLOSEUP: BMW R32  (enable subtitles and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71429026"/>
                  </a:ext>
                </a:extLst>
              </a:tr>
            </a:tbl>
          </a:graphicData>
        </a:graphic>
      </p:graphicFrame>
      <p:sp>
        <p:nvSpPr>
          <p:cNvPr id="4" name="Text Placeholder 3">
            <a:extLst>
              <a:ext uri="{FF2B5EF4-FFF2-40B4-BE49-F238E27FC236}">
                <a16:creationId xmlns:a16="http://schemas.microsoft.com/office/drawing/2014/main" id="{972CF5ED-FAE7-4EDB-BF8B-662BFB5ACE0B}"/>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247605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07C9D-87B8-4D67-AB4D-FE6B817CD257}"/>
              </a:ext>
            </a:extLst>
          </p:cNvPr>
          <p:cNvSpPr>
            <a:spLocks noGrp="1"/>
          </p:cNvSpPr>
          <p:nvPr>
            <p:ph type="title"/>
          </p:nvPr>
        </p:nvSpPr>
        <p:spPr/>
        <p:txBody>
          <a:bodyPr/>
          <a:lstStyle/>
          <a:p>
            <a:r>
              <a:rPr lang="en-US"/>
              <a:t>Youtube Subscribers | BMW Group Classic</a:t>
            </a:r>
          </a:p>
        </p:txBody>
      </p:sp>
      <p:graphicFrame>
        <p:nvGraphicFramePr>
          <p:cNvPr id="6" name="Chart Placeholder 5">
            <a:extLst>
              <a:ext uri="{FF2B5EF4-FFF2-40B4-BE49-F238E27FC236}">
                <a16:creationId xmlns:a16="http://schemas.microsoft.com/office/drawing/2014/main" id="{D7448216-F9D6-4DF9-A0CE-FE802F01C6EE}"/>
              </a:ext>
            </a:extLst>
          </p:cNvPr>
          <p:cNvGraphicFramePr>
            <a:graphicFrameLocks noGrp="1"/>
          </p:cNvGraphicFramePr>
          <p:nvPr>
            <p:ph type="chart" sz="quarter" idx="13"/>
            <p:extLst>
              <p:ext uri="{D42A27DB-BD31-4B8C-83A1-F6EECF244321}">
                <p14:modId xmlns:p14="http://schemas.microsoft.com/office/powerpoint/2010/main" val="595382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D0E1F-7752-44AA-BBBE-84BB4989B31E}"/>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06D812F5-B45C-4E1F-8022-9D300A73F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698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8CBA7-49C7-415E-B0E4-C1FA702841CD}"/>
              </a:ext>
            </a:extLst>
          </p:cNvPr>
          <p:cNvSpPr>
            <a:spLocks noGrp="1"/>
          </p:cNvSpPr>
          <p:nvPr>
            <p:ph type="title"/>
          </p:nvPr>
        </p:nvSpPr>
        <p:spPr/>
        <p:txBody>
          <a:bodyPr/>
          <a:lstStyle/>
          <a:p>
            <a:r>
              <a:rPr lang="en-US"/>
              <a:t>Youtube Total Video Views | BMW Group Classic</a:t>
            </a:r>
          </a:p>
        </p:txBody>
      </p:sp>
      <p:graphicFrame>
        <p:nvGraphicFramePr>
          <p:cNvPr id="6" name="Chart Placeholder 5">
            <a:extLst>
              <a:ext uri="{FF2B5EF4-FFF2-40B4-BE49-F238E27FC236}">
                <a16:creationId xmlns:a16="http://schemas.microsoft.com/office/drawing/2014/main" id="{87E7B010-92A8-4880-9E96-1FC83946BDB3}"/>
              </a:ext>
            </a:extLst>
          </p:cNvPr>
          <p:cNvGraphicFramePr>
            <a:graphicFrameLocks noGrp="1"/>
          </p:cNvGraphicFramePr>
          <p:nvPr>
            <p:ph type="chart" sz="quarter" idx="13"/>
            <p:extLst>
              <p:ext uri="{D42A27DB-BD31-4B8C-83A1-F6EECF244321}">
                <p14:modId xmlns:p14="http://schemas.microsoft.com/office/powerpoint/2010/main" val="3845459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DAE218-62CE-46E2-BF20-ACA023EA7093}"/>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D0DE5ADE-109D-412C-BC0D-87B0BDEEB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168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A55E-F8BB-4363-888B-005EE6D7CAC6}"/>
              </a:ext>
            </a:extLst>
          </p:cNvPr>
          <p:cNvSpPr>
            <a:spLocks noGrp="1"/>
          </p:cNvSpPr>
          <p:nvPr>
            <p:ph type="title"/>
          </p:nvPr>
        </p:nvSpPr>
        <p:spPr/>
        <p:txBody>
          <a:bodyPr/>
          <a:lstStyle/>
          <a:p>
            <a:r>
              <a:rPr lang="en-US"/>
              <a:t>Instagram Key Metrics Table | BMW Group Classic</a:t>
            </a:r>
          </a:p>
        </p:txBody>
      </p:sp>
      <p:graphicFrame>
        <p:nvGraphicFramePr>
          <p:cNvPr id="5" name="Table Placeholder 4">
            <a:extLst>
              <a:ext uri="{FF2B5EF4-FFF2-40B4-BE49-F238E27FC236}">
                <a16:creationId xmlns:a16="http://schemas.microsoft.com/office/drawing/2014/main" id="{2381E941-DF6A-4F25-AB8D-77577FFF11ED}"/>
              </a:ext>
            </a:extLst>
          </p:cNvPr>
          <p:cNvGraphicFramePr>
            <a:graphicFrameLocks noGrp="1"/>
          </p:cNvGraphicFramePr>
          <p:nvPr>
            <p:ph type="tbl" sz="quarter" idx="13"/>
            <p:extLst>
              <p:ext uri="{D42A27DB-BD31-4B8C-83A1-F6EECF244321}">
                <p14:modId xmlns:p14="http://schemas.microsoft.com/office/powerpoint/2010/main" val="324861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9087419"/>
                    </a:ext>
                  </a:extLst>
                </a:gridCol>
                <a:gridCol w="699516">
                  <a:extLst>
                    <a:ext uri="{9D8B030D-6E8A-4147-A177-3AD203B41FA5}">
                      <a16:colId xmlns:a16="http://schemas.microsoft.com/office/drawing/2014/main" val="1085379518"/>
                    </a:ext>
                  </a:extLst>
                </a:gridCol>
                <a:gridCol w="699516">
                  <a:extLst>
                    <a:ext uri="{9D8B030D-6E8A-4147-A177-3AD203B41FA5}">
                      <a16:colId xmlns:a16="http://schemas.microsoft.com/office/drawing/2014/main" val="2447459527"/>
                    </a:ext>
                  </a:extLst>
                </a:gridCol>
                <a:gridCol w="658368">
                  <a:extLst>
                    <a:ext uri="{9D8B030D-6E8A-4147-A177-3AD203B41FA5}">
                      <a16:colId xmlns:a16="http://schemas.microsoft.com/office/drawing/2014/main" val="1984831210"/>
                    </a:ext>
                  </a:extLst>
                </a:gridCol>
                <a:gridCol w="658368">
                  <a:extLst>
                    <a:ext uri="{9D8B030D-6E8A-4147-A177-3AD203B41FA5}">
                      <a16:colId xmlns:a16="http://schemas.microsoft.com/office/drawing/2014/main" val="2647473650"/>
                    </a:ext>
                  </a:extLst>
                </a:gridCol>
                <a:gridCol w="658368">
                  <a:extLst>
                    <a:ext uri="{9D8B030D-6E8A-4147-A177-3AD203B41FA5}">
                      <a16:colId xmlns:a16="http://schemas.microsoft.com/office/drawing/2014/main" val="3583162386"/>
                    </a:ext>
                  </a:extLst>
                </a:gridCol>
                <a:gridCol w="699516">
                  <a:extLst>
                    <a:ext uri="{9D8B030D-6E8A-4147-A177-3AD203B41FA5}">
                      <a16:colId xmlns:a16="http://schemas.microsoft.com/office/drawing/2014/main" val="3515061740"/>
                    </a:ext>
                  </a:extLst>
                </a:gridCol>
                <a:gridCol w="699516">
                  <a:extLst>
                    <a:ext uri="{9D8B030D-6E8A-4147-A177-3AD203B41FA5}">
                      <a16:colId xmlns:a16="http://schemas.microsoft.com/office/drawing/2014/main" val="748059343"/>
                    </a:ext>
                  </a:extLst>
                </a:gridCol>
                <a:gridCol w="699516">
                  <a:extLst>
                    <a:ext uri="{9D8B030D-6E8A-4147-A177-3AD203B41FA5}">
                      <a16:colId xmlns:a16="http://schemas.microsoft.com/office/drawing/2014/main" val="1841332925"/>
                    </a:ext>
                  </a:extLst>
                </a:gridCol>
                <a:gridCol w="658368">
                  <a:extLst>
                    <a:ext uri="{9D8B030D-6E8A-4147-A177-3AD203B41FA5}">
                      <a16:colId xmlns:a16="http://schemas.microsoft.com/office/drawing/2014/main" val="2954337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43986526"/>
                  </a:ext>
                </a:extLst>
              </a:tr>
              <a:tr h="370840">
                <a:tc>
                  <a:txBody>
                    <a:bodyPr/>
                    <a:lstStyle/>
                    <a:p>
                      <a:r>
                        <a:rPr lang="en-US" sz="1000"/>
                        <a:t>bmwclassic</a:t>
                      </a:r>
                    </a:p>
                  </a:txBody>
                  <a:tcPr/>
                </a:tc>
                <a:tc>
                  <a:txBody>
                    <a:bodyPr/>
                    <a:lstStyle/>
                    <a:p>
                      <a:r>
                        <a:rPr lang="en-US" sz="1000"/>
                        <a:t>430114</a:t>
                      </a:r>
                    </a:p>
                  </a:txBody>
                  <a:tcPr/>
                </a:tc>
                <a:tc>
                  <a:txBody>
                    <a:bodyPr/>
                    <a:lstStyle/>
                    <a:p>
                      <a:r>
                        <a:rPr lang="en-US" sz="1000"/>
                        <a:t>131374</a:t>
                      </a:r>
                    </a:p>
                  </a:txBody>
                  <a:tcPr/>
                </a:tc>
                <a:tc>
                  <a:txBody>
                    <a:bodyPr/>
                    <a:lstStyle/>
                    <a:p>
                      <a:r>
                        <a:rPr lang="en-US" sz="1000"/>
                        <a:t>191</a:t>
                      </a:r>
                    </a:p>
                  </a:txBody>
                  <a:tcPr/>
                </a:tc>
                <a:tc>
                  <a:txBody>
                    <a:bodyPr/>
                    <a:lstStyle/>
                    <a:p>
                      <a:r>
                        <a:rPr lang="en-US" sz="1000"/>
                        <a:t>62</a:t>
                      </a:r>
                    </a:p>
                  </a:txBody>
                  <a:tcPr/>
                </a:tc>
                <a:tc>
                  <a:txBody>
                    <a:bodyPr/>
                    <a:lstStyle/>
                    <a:p>
                      <a:r>
                        <a:rPr lang="en-US" sz="1000"/>
                        <a:t>26</a:t>
                      </a:r>
                    </a:p>
                  </a:txBody>
                  <a:tcPr/>
                </a:tc>
                <a:tc>
                  <a:txBody>
                    <a:bodyPr/>
                    <a:lstStyle/>
                    <a:p>
                      <a:r>
                        <a:rPr lang="en-US" sz="1000"/>
                        <a:t>279</a:t>
                      </a:r>
                    </a:p>
                  </a:txBody>
                  <a:tcPr/>
                </a:tc>
                <a:tc>
                  <a:txBody>
                    <a:bodyPr/>
                    <a:lstStyle/>
                    <a:p>
                      <a:r>
                        <a:rPr lang="en-US" sz="1000"/>
                        <a:t>2186116</a:t>
                      </a:r>
                    </a:p>
                  </a:txBody>
                  <a:tcPr/>
                </a:tc>
                <a:tc>
                  <a:txBody>
                    <a:bodyPr/>
                    <a:lstStyle/>
                    <a:p>
                      <a:r>
                        <a:rPr lang="en-US" sz="1000"/>
                        <a:t>13265</a:t>
                      </a:r>
                    </a:p>
                  </a:txBody>
                  <a:tcPr/>
                </a:tc>
                <a:tc>
                  <a:txBody>
                    <a:bodyPr/>
                    <a:lstStyle/>
                    <a:p>
                      <a:r>
                        <a:rPr lang="en-US" sz="1000"/>
                        <a:t>2.1631 %</a:t>
                      </a:r>
                    </a:p>
                  </a:txBody>
                  <a:tcPr/>
                </a:tc>
                <a:extLst>
                  <a:ext uri="{0D108BD9-81ED-4DB2-BD59-A6C34878D82A}">
                    <a16:rowId xmlns:a16="http://schemas.microsoft.com/office/drawing/2014/main" val="1800320520"/>
                  </a:ext>
                </a:extLst>
              </a:tr>
              <a:tr h="370840">
                <a:tc>
                  <a:txBody>
                    <a:bodyPr/>
                    <a:lstStyle/>
                    <a:p>
                      <a:r>
                        <a:rPr lang="en-US" sz="1000"/>
                        <a:t>official_miniclassic</a:t>
                      </a:r>
                    </a:p>
                  </a:txBody>
                  <a:tcPr/>
                </a:tc>
                <a:tc>
                  <a:txBody>
                    <a:bodyPr/>
                    <a:lstStyle/>
                    <a:p>
                      <a:r>
                        <a:rPr lang="en-US" sz="1000"/>
                        <a:t>11495</a:t>
                      </a:r>
                    </a:p>
                  </a:txBody>
                  <a:tcPr/>
                </a:tc>
                <a:tc>
                  <a:txBody>
                    <a:bodyPr/>
                    <a:lstStyle/>
                    <a:p>
                      <a:r>
                        <a:rPr lang="en-US" sz="1000"/>
                        <a:t>n/a</a:t>
                      </a:r>
                    </a:p>
                  </a:txBody>
                  <a:tcPr/>
                </a:tc>
                <a:tc>
                  <a:txBody>
                    <a:bodyPr/>
                    <a:lstStyle/>
                    <a:p>
                      <a:r>
                        <a:rPr lang="en-US" sz="1000"/>
                        <a:t>107</a:t>
                      </a:r>
                    </a:p>
                  </a:txBody>
                  <a:tcPr/>
                </a:tc>
                <a:tc>
                  <a:txBody>
                    <a:bodyPr/>
                    <a:lstStyle/>
                    <a:p>
                      <a:r>
                        <a:rPr lang="en-US" sz="1000"/>
                        <a:t>24</a:t>
                      </a:r>
                    </a:p>
                  </a:txBody>
                  <a:tcPr/>
                </a:tc>
                <a:tc>
                  <a:txBody>
                    <a:bodyPr/>
                    <a:lstStyle/>
                    <a:p>
                      <a:r>
                        <a:rPr lang="en-US" sz="1000"/>
                        <a:t>9</a:t>
                      </a:r>
                    </a:p>
                  </a:txBody>
                  <a:tcPr/>
                </a:tc>
                <a:tc>
                  <a:txBody>
                    <a:bodyPr/>
                    <a:lstStyle/>
                    <a:p>
                      <a:r>
                        <a:rPr lang="en-US" sz="1000"/>
                        <a:t>140</a:t>
                      </a:r>
                    </a:p>
                  </a:txBody>
                  <a:tcPr/>
                </a:tc>
                <a:tc>
                  <a:txBody>
                    <a:bodyPr/>
                    <a:lstStyle/>
                    <a:p>
                      <a:r>
                        <a:rPr lang="en-US" sz="1000"/>
                        <a:t>87271</a:t>
                      </a:r>
                    </a:p>
                  </a:txBody>
                  <a:tcPr/>
                </a:tc>
                <a:tc>
                  <a:txBody>
                    <a:bodyPr/>
                    <a:lstStyle/>
                    <a:p>
                      <a:r>
                        <a:rPr lang="en-US" sz="1000"/>
                        <a:t>433</a:t>
                      </a:r>
                    </a:p>
                  </a:txBody>
                  <a:tcPr/>
                </a:tc>
                <a:tc>
                  <a:txBody>
                    <a:bodyPr/>
                    <a:lstStyle/>
                    <a:p>
                      <a:r>
                        <a:rPr lang="en-US" sz="1000"/>
                        <a:t>n/a</a:t>
                      </a:r>
                    </a:p>
                  </a:txBody>
                  <a:tcPr/>
                </a:tc>
                <a:extLst>
                  <a:ext uri="{0D108BD9-81ED-4DB2-BD59-A6C34878D82A}">
                    <a16:rowId xmlns:a16="http://schemas.microsoft.com/office/drawing/2014/main" val="2127808138"/>
                  </a:ext>
                </a:extLst>
              </a:tr>
              <a:tr h="370840">
                <a:tc>
                  <a:txBody>
                    <a:bodyPr/>
                    <a:lstStyle/>
                    <a:p>
                      <a:r>
                        <a:rPr lang="en-US" sz="1000"/>
                        <a:t>concorsodeleganza_vde</a:t>
                      </a:r>
                    </a:p>
                  </a:txBody>
                  <a:tcPr/>
                </a:tc>
                <a:tc>
                  <a:txBody>
                    <a:bodyPr/>
                    <a:lstStyle/>
                    <a:p>
                      <a:r>
                        <a:rPr lang="en-US" sz="1000"/>
                        <a:t>4413</a:t>
                      </a:r>
                    </a:p>
                  </a:txBody>
                  <a:tcPr/>
                </a:tc>
                <a:tc>
                  <a:txBody>
                    <a:bodyPr/>
                    <a:lstStyle/>
                    <a:p>
                      <a:r>
                        <a:rPr lang="en-US" sz="1000"/>
                        <a:t>n/a</a:t>
                      </a:r>
                    </a:p>
                  </a:txBody>
                  <a:tcPr/>
                </a:tc>
                <a:tc>
                  <a:txBody>
                    <a:bodyPr/>
                    <a:lstStyle/>
                    <a:p>
                      <a:r>
                        <a:rPr lang="en-US" sz="1000"/>
                        <a:t>48</a:t>
                      </a:r>
                    </a:p>
                  </a:txBody>
                  <a:tcPr/>
                </a:tc>
                <a:tc>
                  <a:txBody>
                    <a:bodyPr/>
                    <a:lstStyle/>
                    <a:p>
                      <a:r>
                        <a:rPr lang="en-US" sz="1000"/>
                        <a:t>35</a:t>
                      </a:r>
                    </a:p>
                  </a:txBody>
                  <a:tcPr/>
                </a:tc>
                <a:tc>
                  <a:txBody>
                    <a:bodyPr/>
                    <a:lstStyle/>
                    <a:p>
                      <a:r>
                        <a:rPr lang="en-US" sz="1000"/>
                        <a:t>11</a:t>
                      </a:r>
                    </a:p>
                  </a:txBody>
                  <a:tcPr/>
                </a:tc>
                <a:tc>
                  <a:txBody>
                    <a:bodyPr/>
                    <a:lstStyle/>
                    <a:p>
                      <a:r>
                        <a:rPr lang="en-US" sz="1000"/>
                        <a:t>94</a:t>
                      </a:r>
                    </a:p>
                  </a:txBody>
                  <a:tcPr/>
                </a:tc>
                <a:tc>
                  <a:txBody>
                    <a:bodyPr/>
                    <a:lstStyle/>
                    <a:p>
                      <a:r>
                        <a:rPr lang="en-US" sz="1000"/>
                        <a:t>17786</a:t>
                      </a:r>
                    </a:p>
                  </a:txBody>
                  <a:tcPr/>
                </a:tc>
                <a:tc>
                  <a:txBody>
                    <a:bodyPr/>
                    <a:lstStyle/>
                    <a:p>
                      <a:r>
                        <a:rPr lang="en-US" sz="1000"/>
                        <a:t>156</a:t>
                      </a:r>
                    </a:p>
                  </a:txBody>
                  <a:tcPr/>
                </a:tc>
                <a:tc>
                  <a:txBody>
                    <a:bodyPr/>
                    <a:lstStyle/>
                    <a:p>
                      <a:r>
                        <a:rPr lang="en-US" sz="1000"/>
                        <a:t>n/a</a:t>
                      </a:r>
                    </a:p>
                  </a:txBody>
                  <a:tcPr/>
                </a:tc>
                <a:extLst>
                  <a:ext uri="{0D108BD9-81ED-4DB2-BD59-A6C34878D82A}">
                    <a16:rowId xmlns:a16="http://schemas.microsoft.com/office/drawing/2014/main" val="3894692142"/>
                  </a:ext>
                </a:extLst>
              </a:tr>
            </a:tbl>
          </a:graphicData>
        </a:graphic>
      </p:graphicFrame>
      <p:sp>
        <p:nvSpPr>
          <p:cNvPr id="4" name="Text Placeholder 3">
            <a:extLst>
              <a:ext uri="{FF2B5EF4-FFF2-40B4-BE49-F238E27FC236}">
                <a16:creationId xmlns:a16="http://schemas.microsoft.com/office/drawing/2014/main" id="{8B1A01A5-1DC9-4FCB-A8E5-D8135A18B1E2}"/>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229800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761C-FDA5-4D1D-B444-D41972CEE81B}"/>
              </a:ext>
            </a:extLst>
          </p:cNvPr>
          <p:cNvSpPr>
            <a:spLocks noGrp="1"/>
          </p:cNvSpPr>
          <p:nvPr>
            <p:ph type="title"/>
          </p:nvPr>
        </p:nvSpPr>
        <p:spPr/>
        <p:txBody>
          <a:bodyPr/>
          <a:lstStyle/>
          <a:p>
            <a:r>
              <a:rPr lang="en-US"/>
              <a:t>Instagram Followers Total | BMW Group Classic</a:t>
            </a:r>
          </a:p>
        </p:txBody>
      </p:sp>
      <p:graphicFrame>
        <p:nvGraphicFramePr>
          <p:cNvPr id="6" name="Chart Placeholder 5">
            <a:extLst>
              <a:ext uri="{FF2B5EF4-FFF2-40B4-BE49-F238E27FC236}">
                <a16:creationId xmlns:a16="http://schemas.microsoft.com/office/drawing/2014/main" id="{270BD8B1-FAF3-423A-95CB-4B5503B1CC2D}"/>
              </a:ext>
            </a:extLst>
          </p:cNvPr>
          <p:cNvGraphicFramePr>
            <a:graphicFrameLocks noGrp="1"/>
          </p:cNvGraphicFramePr>
          <p:nvPr>
            <p:ph type="chart" sz="quarter" idx="13"/>
            <p:extLst>
              <p:ext uri="{D42A27DB-BD31-4B8C-83A1-F6EECF244321}">
                <p14:modId xmlns:p14="http://schemas.microsoft.com/office/powerpoint/2010/main" val="342141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77250-15F2-4F7E-871E-5A7DB46EFA00}"/>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3204B0B5-D80C-4089-BB12-03C727152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439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AF76-2A09-442C-A0D2-4F8F0E45F8EA}"/>
              </a:ext>
            </a:extLst>
          </p:cNvPr>
          <p:cNvSpPr>
            <a:spLocks noGrp="1"/>
          </p:cNvSpPr>
          <p:nvPr>
            <p:ph type="title"/>
          </p:nvPr>
        </p:nvSpPr>
        <p:spPr/>
        <p:txBody>
          <a:bodyPr/>
          <a:lstStyle/>
          <a:p>
            <a:r>
              <a:rPr lang="en-US"/>
              <a:t>Instagram Posts Table | BMW Group Classic - 1 of 5</a:t>
            </a:r>
          </a:p>
        </p:txBody>
      </p:sp>
      <p:graphicFrame>
        <p:nvGraphicFramePr>
          <p:cNvPr id="5" name="Table Placeholder 4">
            <a:extLst>
              <a:ext uri="{FF2B5EF4-FFF2-40B4-BE49-F238E27FC236}">
                <a16:creationId xmlns:a16="http://schemas.microsoft.com/office/drawing/2014/main" id="{926BF287-A2FD-4B3F-9975-1FEC6BEFC4C5}"/>
              </a:ext>
            </a:extLst>
          </p:cNvPr>
          <p:cNvGraphicFramePr>
            <a:graphicFrameLocks noGrp="1"/>
          </p:cNvGraphicFramePr>
          <p:nvPr>
            <p:ph type="tbl" sz="quarter" idx="13"/>
            <p:extLst>
              <p:ext uri="{D42A27DB-BD31-4B8C-83A1-F6EECF244321}">
                <p14:modId xmlns:p14="http://schemas.microsoft.com/office/powerpoint/2010/main" val="3776583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7893639"/>
                    </a:ext>
                  </a:extLst>
                </a:gridCol>
                <a:gridCol w="987552">
                  <a:extLst>
                    <a:ext uri="{9D8B030D-6E8A-4147-A177-3AD203B41FA5}">
                      <a16:colId xmlns:a16="http://schemas.microsoft.com/office/drawing/2014/main" val="1444391155"/>
                    </a:ext>
                  </a:extLst>
                </a:gridCol>
                <a:gridCol w="987552">
                  <a:extLst>
                    <a:ext uri="{9D8B030D-6E8A-4147-A177-3AD203B41FA5}">
                      <a16:colId xmlns:a16="http://schemas.microsoft.com/office/drawing/2014/main" val="2740006386"/>
                    </a:ext>
                  </a:extLst>
                </a:gridCol>
                <a:gridCol w="987552">
                  <a:extLst>
                    <a:ext uri="{9D8B030D-6E8A-4147-A177-3AD203B41FA5}">
                      <a16:colId xmlns:a16="http://schemas.microsoft.com/office/drawing/2014/main" val="2574300804"/>
                    </a:ext>
                  </a:extLst>
                </a:gridCol>
                <a:gridCol w="987552">
                  <a:extLst>
                    <a:ext uri="{9D8B030D-6E8A-4147-A177-3AD203B41FA5}">
                      <a16:colId xmlns:a16="http://schemas.microsoft.com/office/drawing/2014/main" val="2880973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443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- 2018-09-16 17:06:26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goodwoodrevival.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853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- 2018-09-15 17:21:57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for ear and eye: The original #BMW 3.0 CSL #Batmobil in a tunnel. A straight 6 echoing off the walls - what more could you ask for? #bmwclassic #creme21rallye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206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- 2018-09-14 18:37:13 </a:t>
                      </a:r>
                      <a:r>
                        <a:rPr kumimoji="0" lang="en-US" sz="1000" b="0" i="0" u="none" strike="noStrike" kern="1200" cap="none" spc="0" normalizeH="0" baseline="0" noProof="0">
                          <a:ln>
                            <a:noFill/>
                          </a:ln>
                          <a:solidFill>
                            <a:prstClr val="black"/>
                          </a:solidFill>
                          <a:effectLst/>
                          <a:uLnTx/>
                          <a:uFillTx/>
                          <a:latin typeface="+mn-lt"/>
                          <a:ea typeface="+mn-ea"/>
                          <a:cs typeface="+mn-cs"/>
                        </a:rPr>
                        <a:t>
 Versatility since 1996: Pure roadster, Bond car, childhood hero - the #BMW #Z3 is a lot of things. #bmwclassic #creme21rallye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861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- 2018-09-14 15:35:56 </a:t>
                      </a:r>
                      <a:r>
                        <a:rPr kumimoji="0" lang="en-US" sz="1000" b="0" i="0" u="none" strike="noStrike" kern="1200" cap="none" spc="0" normalizeH="0" baseline="0" noProof="0">
                          <a:ln>
                            <a:noFill/>
                          </a:ln>
                          <a:solidFill>
                            <a:prstClr val="black"/>
                          </a:solidFill>
                          <a:effectLst/>
                          <a:uLnTx/>
                          <a:uFillTx/>
                          <a:latin typeface="+mn-lt"/>
                          <a:ea typeface="+mn-ea"/>
                          <a:cs typeface="+mn-cs"/>
                        </a:rPr>
                        <a:t>
 Home sweet home - and we are not talking about the house. On the road at the #Creme21rallye.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336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- 2018-09-13 21:06:16 </a:t>
                      </a:r>
                      <a:r>
                        <a:rPr kumimoji="0" lang="en-US" sz="1000" b="0" i="0" u="none" strike="noStrike" kern="1200" cap="none" spc="0" normalizeH="0" baseline="0" noProof="0">
                          <a:ln>
                            <a:noFill/>
                          </a:ln>
                          <a:solidFill>
                            <a:prstClr val="black"/>
                          </a:solidFill>
                          <a:effectLst/>
                          <a:uLnTx/>
                          <a:uFillTx/>
                          <a:latin typeface="+mn-lt"/>
                          <a:ea typeface="+mn-ea"/>
                          <a:cs typeface="+mn-cs"/>
                        </a:rPr>
                        <a:t>
 Legend on the move: The #BMW #M1 at the #HamburgBerlinKlassik rallye. Have you ever seen one in real life?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133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- 2018-09-13 20:37:10 </a:t>
                      </a:r>
                      <a:r>
                        <a:rPr kumimoji="0" lang="en-US" sz="1000" b="0" i="0" u="none" strike="noStrike" kern="1200" cap="none" spc="0" normalizeH="0" baseline="0" noProof="0">
                          <a:ln>
                            <a:noFill/>
                          </a:ln>
                          <a:solidFill>
                            <a:prstClr val="black"/>
                          </a:solidFill>
                          <a:effectLst/>
                          <a:uLnTx/>
                          <a:uFillTx/>
                          <a:latin typeface="+mn-lt"/>
                          <a:ea typeface="+mn-ea"/>
                          <a:cs typeface="+mn-cs"/>
                        </a:rPr>
                        <a:t>
 Lots of cars here at the #creme21rallye. But guess who gets the most attention? 😉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7219010"/>
                  </a:ext>
                </a:extLst>
              </a:tr>
            </a:tbl>
          </a:graphicData>
        </a:graphic>
      </p:graphicFrame>
      <p:sp>
        <p:nvSpPr>
          <p:cNvPr id="4" name="Text Placeholder 3">
            <a:extLst>
              <a:ext uri="{FF2B5EF4-FFF2-40B4-BE49-F238E27FC236}">
                <a16:creationId xmlns:a16="http://schemas.microsoft.com/office/drawing/2014/main" id="{45619AAF-BA9F-4124-BD4C-080CA84EEA31}"/>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62207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65FD8-1048-46DF-877B-D3B26F9085BE}"/>
              </a:ext>
            </a:extLst>
          </p:cNvPr>
          <p:cNvSpPr>
            <a:spLocks noGrp="1"/>
          </p:cNvSpPr>
          <p:nvPr>
            <p:ph type="title"/>
          </p:nvPr>
        </p:nvSpPr>
        <p:spPr/>
        <p:txBody>
          <a:bodyPr/>
          <a:lstStyle/>
          <a:p>
            <a:r>
              <a:rPr lang="en-US"/>
              <a:t>Instagram Posts Table | BMW Group Classic - 2 of 5</a:t>
            </a:r>
          </a:p>
        </p:txBody>
      </p:sp>
      <p:graphicFrame>
        <p:nvGraphicFramePr>
          <p:cNvPr id="5" name="Table Placeholder 4">
            <a:extLst>
              <a:ext uri="{FF2B5EF4-FFF2-40B4-BE49-F238E27FC236}">
                <a16:creationId xmlns:a16="http://schemas.microsoft.com/office/drawing/2014/main" id="{8179CC12-9225-4853-961C-6DDCE0BC5BDA}"/>
              </a:ext>
            </a:extLst>
          </p:cNvPr>
          <p:cNvGraphicFramePr>
            <a:graphicFrameLocks noGrp="1"/>
          </p:cNvGraphicFramePr>
          <p:nvPr>
            <p:ph type="tbl" sz="quarter" idx="13"/>
            <p:extLst>
              <p:ext uri="{D42A27DB-BD31-4B8C-83A1-F6EECF244321}">
                <p14:modId xmlns:p14="http://schemas.microsoft.com/office/powerpoint/2010/main" val="1320974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96075675"/>
                    </a:ext>
                  </a:extLst>
                </a:gridCol>
                <a:gridCol w="987552">
                  <a:extLst>
                    <a:ext uri="{9D8B030D-6E8A-4147-A177-3AD203B41FA5}">
                      <a16:colId xmlns:a16="http://schemas.microsoft.com/office/drawing/2014/main" val="2017644211"/>
                    </a:ext>
                  </a:extLst>
                </a:gridCol>
                <a:gridCol w="987552">
                  <a:extLst>
                    <a:ext uri="{9D8B030D-6E8A-4147-A177-3AD203B41FA5}">
                      <a16:colId xmlns:a16="http://schemas.microsoft.com/office/drawing/2014/main" val="1023028198"/>
                    </a:ext>
                  </a:extLst>
                </a:gridCol>
                <a:gridCol w="987552">
                  <a:extLst>
                    <a:ext uri="{9D8B030D-6E8A-4147-A177-3AD203B41FA5}">
                      <a16:colId xmlns:a16="http://schemas.microsoft.com/office/drawing/2014/main" val="2655117234"/>
                    </a:ext>
                  </a:extLst>
                </a:gridCol>
                <a:gridCol w="987552">
                  <a:extLst>
                    <a:ext uri="{9D8B030D-6E8A-4147-A177-3AD203B41FA5}">
                      <a16:colId xmlns:a16="http://schemas.microsoft.com/office/drawing/2014/main" val="71601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695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- 2018-09-12 17:54:48 </a:t>
                      </a:r>
                      <a:r>
                        <a:rPr kumimoji="0" lang="en-US" sz="1000" b="0" i="0" u="none" strike="noStrike" kern="1200" cap="none" spc="0" normalizeH="0" baseline="0" noProof="0">
                          <a:ln>
                            <a:noFill/>
                          </a:ln>
                          <a:solidFill>
                            <a:prstClr val="black"/>
                          </a:solidFill>
                          <a:effectLst/>
                          <a:uLnTx/>
                          <a:uFillTx/>
                          <a:latin typeface="+mn-lt"/>
                          <a:ea typeface="+mn-ea"/>
                          <a:cs typeface="+mn-cs"/>
                        </a:rPr>
                        <a:t>
 The BMW 323i (#E36) from 1996. 170 hp made it the strongest version after the legendary #m3 and the 328i. #creme21rallye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1153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- 2018-09-11 17:35:40 </a:t>
                      </a:r>
                      <a:r>
                        <a:rPr kumimoji="0" lang="en-US" sz="1000" b="0" i="0" u="none" strike="noStrike" kern="1200" cap="none" spc="0" normalizeH="0" baseline="0" noProof="0">
                          <a:ln>
                            <a:noFill/>
                          </a:ln>
                          <a:solidFill>
                            <a:prstClr val="black"/>
                          </a:solidFill>
                          <a:effectLst/>
                          <a:uLnTx/>
                          <a:uFillTx/>
                          <a:latin typeface="+mn-lt"/>
                          <a:ea typeface="+mn-ea"/>
                          <a:cs typeface="+mn-cs"/>
                        </a:rPr>
                        <a:t>
 You’re invited to a dinner party but #racing is life… Just swap the race suit for a formal suit. #rallye #miniracing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615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- 2018-09-11 17:32:32 </a:t>
                      </a:r>
                      <a:r>
                        <a:rPr kumimoji="0" lang="en-US" sz="1000" b="0" i="0" u="none" strike="noStrike" kern="1200" cap="none" spc="0" normalizeH="0" baseline="0" noProof="0">
                          <a:ln>
                            <a:noFill/>
                          </a:ln>
                          <a:solidFill>
                            <a:prstClr val="black"/>
                          </a:solidFill>
                          <a:effectLst/>
                          <a:uLnTx/>
                          <a:uFillTx/>
                          <a:latin typeface="+mn-lt"/>
                          <a:ea typeface="+mn-ea"/>
                          <a:cs typeface="+mn-cs"/>
                        </a:rPr>
                        <a:t>
 Lights ⬆️: The #BMW #8series (#e31)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678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- 2018-09-10 17:00:03 </a:t>
                      </a:r>
                      <a:r>
                        <a:rPr kumimoji="0" lang="en-US" sz="1000" b="0" i="0" u="none" strike="noStrike" kern="1200" cap="none" spc="0" normalizeH="0" baseline="0" noProof="0">
                          <a:ln>
                            <a:noFill/>
                          </a:ln>
                          <a:solidFill>
                            <a:prstClr val="black"/>
                          </a:solidFill>
                          <a:effectLst/>
                          <a:uLnTx/>
                          <a:uFillTx/>
                          <a:latin typeface="+mn-lt"/>
                          <a:ea typeface="+mn-ea"/>
                          <a:cs typeface="+mn-cs"/>
                        </a:rPr>
                        <a:t>
 Power into the week with the BMW M3 (E30) Evolution’s 220 horses. #MMonday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966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- 2018-09-10 16:53:09 </a:t>
                      </a:r>
                      <a:r>
                        <a:rPr kumimoji="0" lang="en-US" sz="1000" b="0" i="0" u="none" strike="noStrike" kern="1200" cap="none" spc="0" normalizeH="0" baseline="0" noProof="0">
                          <a:ln>
                            <a:noFill/>
                          </a:ln>
                          <a:solidFill>
                            <a:prstClr val="black"/>
                          </a:solidFill>
                          <a:effectLst/>
                          <a:uLnTx/>
                          <a:uFillTx/>
                          <a:latin typeface="+mn-lt"/>
                          <a:ea typeface="+mn-ea"/>
                          <a:cs typeface="+mn-cs"/>
                        </a:rPr>
                        <a:t>
 Patina ❤️ (📷 amyshorephotography)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428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- 2018-09-09 15:52:00 </a:t>
                      </a:r>
                      <a:r>
                        <a:rPr kumimoji="0" lang="en-US" sz="1000" b="0" i="0" u="none" strike="noStrike" kern="1200" cap="none" spc="0" normalizeH="0" baseline="0" noProof="0">
                          <a:ln>
                            <a:noFill/>
                          </a:ln>
                          <a:solidFill>
                            <a:prstClr val="black"/>
                          </a:solidFill>
                          <a:effectLst/>
                          <a:uLnTx/>
                          <a:uFillTx/>
                          <a:latin typeface="+mn-lt"/>
                          <a:ea typeface="+mn-ea"/>
                          <a:cs typeface="+mn-cs"/>
                        </a:rPr>
                        <a:t>
 Icons on the racetrack.
#austinminicoopers #charliecooper #jörgmüller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278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- 2018-09-09 15:41:08 </a:t>
                      </a:r>
                      <a:r>
                        <a:rPr kumimoji="0" lang="en-US" sz="1000" b="0" i="0" u="none" strike="noStrike" kern="1200" cap="none" spc="0" normalizeH="0" baseline="0" noProof="0">
                          <a:ln>
                            <a:noFill/>
                          </a:ln>
                          <a:solidFill>
                            <a:prstClr val="black"/>
                          </a:solidFill>
                          <a:effectLst/>
                          <a:uLnTx/>
                          <a:uFillTx/>
                          <a:latin typeface="+mn-lt"/>
                          <a:ea typeface="+mn-ea"/>
                          <a:cs typeface="+mn-cs"/>
                        </a:rPr>
                        <a:t>
 Ready.Set.Go.
The BMW 1800 TISA enjoying its weekend at #goodwoodrevival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83164653"/>
                  </a:ext>
                </a:extLst>
              </a:tr>
            </a:tbl>
          </a:graphicData>
        </a:graphic>
      </p:graphicFrame>
      <p:sp>
        <p:nvSpPr>
          <p:cNvPr id="4" name="Text Placeholder 3">
            <a:extLst>
              <a:ext uri="{FF2B5EF4-FFF2-40B4-BE49-F238E27FC236}">
                <a16:creationId xmlns:a16="http://schemas.microsoft.com/office/drawing/2014/main" id="{98E2AFE6-AEEC-4D19-AB8E-AFF0BFACAB39}"/>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377246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E51C-E34C-4B59-8154-51759E6FF576}"/>
              </a:ext>
            </a:extLst>
          </p:cNvPr>
          <p:cNvSpPr>
            <a:spLocks noGrp="1"/>
          </p:cNvSpPr>
          <p:nvPr>
            <p:ph type="title"/>
          </p:nvPr>
        </p:nvSpPr>
        <p:spPr/>
        <p:txBody>
          <a:bodyPr/>
          <a:lstStyle/>
          <a:p>
            <a:r>
              <a:rPr lang="en-US"/>
              <a:t>Instagram Posts Table | BMW Group Classic - 3 of 5</a:t>
            </a:r>
          </a:p>
        </p:txBody>
      </p:sp>
      <p:graphicFrame>
        <p:nvGraphicFramePr>
          <p:cNvPr id="5" name="Table Placeholder 4">
            <a:extLst>
              <a:ext uri="{FF2B5EF4-FFF2-40B4-BE49-F238E27FC236}">
                <a16:creationId xmlns:a16="http://schemas.microsoft.com/office/drawing/2014/main" id="{E73CC316-876C-425B-AD1F-2D5551F2739D}"/>
              </a:ext>
            </a:extLst>
          </p:cNvPr>
          <p:cNvGraphicFramePr>
            <a:graphicFrameLocks noGrp="1"/>
          </p:cNvGraphicFramePr>
          <p:nvPr>
            <p:ph type="tbl" sz="quarter" idx="13"/>
            <p:extLst>
              <p:ext uri="{D42A27DB-BD31-4B8C-83A1-F6EECF244321}">
                <p14:modId xmlns:p14="http://schemas.microsoft.com/office/powerpoint/2010/main" val="4126060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45870974"/>
                    </a:ext>
                  </a:extLst>
                </a:gridCol>
                <a:gridCol w="987552">
                  <a:extLst>
                    <a:ext uri="{9D8B030D-6E8A-4147-A177-3AD203B41FA5}">
                      <a16:colId xmlns:a16="http://schemas.microsoft.com/office/drawing/2014/main" val="663111008"/>
                    </a:ext>
                  </a:extLst>
                </a:gridCol>
                <a:gridCol w="987552">
                  <a:extLst>
                    <a:ext uri="{9D8B030D-6E8A-4147-A177-3AD203B41FA5}">
                      <a16:colId xmlns:a16="http://schemas.microsoft.com/office/drawing/2014/main" val="4170327015"/>
                    </a:ext>
                  </a:extLst>
                </a:gridCol>
                <a:gridCol w="987552">
                  <a:extLst>
                    <a:ext uri="{9D8B030D-6E8A-4147-A177-3AD203B41FA5}">
                      <a16:colId xmlns:a16="http://schemas.microsoft.com/office/drawing/2014/main" val="754422849"/>
                    </a:ext>
                  </a:extLst>
                </a:gridCol>
                <a:gridCol w="987552">
                  <a:extLst>
                    <a:ext uri="{9D8B030D-6E8A-4147-A177-3AD203B41FA5}">
                      <a16:colId xmlns:a16="http://schemas.microsoft.com/office/drawing/2014/main" val="135050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236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- 2018-09-08 14:03:09 </a:t>
                      </a:r>
                      <a:r>
                        <a:rPr kumimoji="0" lang="en-US" sz="1000" b="0" i="0" u="none" strike="noStrike" kern="1200" cap="none" spc="0" normalizeH="0" baseline="0" noProof="0">
                          <a:ln>
                            <a:noFill/>
                          </a:ln>
                          <a:solidFill>
                            <a:prstClr val="black"/>
                          </a:solidFill>
                          <a:effectLst/>
                          <a:uLnTx/>
                          <a:uFillTx/>
                          <a:latin typeface="+mn-lt"/>
                          <a:ea typeface="+mn-ea"/>
                          <a:cs typeface="+mn-cs"/>
                        </a:rPr>
                        <a:t>
 Once a year we ride back in time at the glorious Goodwood Revival.
#bmwclassic #vintage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001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- 2018-09-08 10:57:36 </a:t>
                      </a:r>
                      <a:r>
                        <a:rPr kumimoji="0" lang="en-US" sz="1000" b="0" i="0" u="none" strike="noStrike" kern="1200" cap="none" spc="0" normalizeH="0" baseline="0" noProof="0">
                          <a:ln>
                            <a:noFill/>
                          </a:ln>
                          <a:solidFill>
                            <a:prstClr val="black"/>
                          </a:solidFill>
                          <a:effectLst/>
                          <a:uLnTx/>
                          <a:uFillTx/>
                          <a:latin typeface="+mn-lt"/>
                          <a:ea typeface="+mn-ea"/>
                          <a:cs typeface="+mn-cs"/>
                        </a:rPr>
                        <a:t>
 True go kart feeling with the Austin Mini Cooper S Competition goodwoodrevival 
#miniclassic #miniracing 📷amyshorephotography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991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- 2018-09-06 17:05:43 </a:t>
                      </a:r>
                      <a:r>
                        <a:rPr kumimoji="0" lang="en-US" sz="1000" b="0" i="0" u="none" strike="noStrike" kern="1200" cap="none" spc="0" normalizeH="0" baseline="0" noProof="0">
                          <a:ln>
                            <a:noFill/>
                          </a:ln>
                          <a:solidFill>
                            <a:prstClr val="black"/>
                          </a:solidFill>
                          <a:effectLst/>
                          <a:uLnTx/>
                          <a:uFillTx/>
                          <a:latin typeface="+mn-lt"/>
                          <a:ea typeface="+mn-ea"/>
                          <a:cs typeface="+mn-cs"/>
                        </a:rPr>
                        <a:t>
 Because standing out from the crowd never gets old. #throwbackthursday #miniclassic (📷 Daniel Kraus)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74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- 2018-09-06 16:30:01 </a:t>
                      </a:r>
                      <a:r>
                        <a:rPr kumimoji="0" lang="en-US" sz="1000" b="0" i="0" u="none" strike="noStrike" kern="1200" cap="none" spc="0" normalizeH="0" baseline="0" noProof="0">
                          <a:ln>
                            <a:noFill/>
                          </a:ln>
                          <a:solidFill>
                            <a:prstClr val="black"/>
                          </a:solidFill>
                          <a:effectLst/>
                          <a:uLnTx/>
                          <a:uFillTx/>
                          <a:latin typeface="+mn-lt"/>
                          <a:ea typeface="+mn-ea"/>
                          <a:cs typeface="+mn-cs"/>
                        </a:rPr>
                        <a:t>
 Mountain road + BMW E36 = 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033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concorsodeleganza_vde - 2018-09-05 18:06:12 </a:t>
                      </a:r>
                      <a:r>
                        <a:rPr kumimoji="0" lang="en-US" sz="1000" b="0" i="0" u="none" strike="noStrike" kern="1200" cap="none" spc="0" normalizeH="0" baseline="0" noProof="0">
                          <a:ln>
                            <a:noFill/>
                          </a:ln>
                          <a:solidFill>
                            <a:prstClr val="black"/>
                          </a:solidFill>
                          <a:effectLst/>
                          <a:uLnTx/>
                          <a:uFillTx/>
                          <a:latin typeface="+mn-lt"/>
                          <a:ea typeface="+mn-ea"/>
                          <a:cs typeface="+mn-cs"/>
                        </a:rPr>
                        <a:t>
 Marco Saltini‘s Norvin won the second place of class E „New Clothes on British and German Motorcycles“.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507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- 2018-09-05 17:59:21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mariacostellombe explains what racing at the Goodwood Revival means to her. #goodwoodrevival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933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- 2018-09-04 17:45:58 </a:t>
                      </a:r>
                      <a:r>
                        <a:rPr kumimoji="0" lang="en-US" sz="1000" b="0" i="0" u="none" strike="noStrike" kern="1200" cap="none" spc="0" normalizeH="0" baseline="0" noProof="0">
                          <a:ln>
                            <a:noFill/>
                          </a:ln>
                          <a:solidFill>
                            <a:prstClr val="black"/>
                          </a:solidFill>
                          <a:effectLst/>
                          <a:uLnTx/>
                          <a:uFillTx/>
                          <a:latin typeface="+mn-lt"/>
                          <a:ea typeface="+mn-ea"/>
                          <a:cs typeface="+mn-cs"/>
                        </a:rPr>
                        <a:t>
 Cornering in 1965... Can you guess the race track? #miniclassic #miniracing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6097380"/>
                  </a:ext>
                </a:extLst>
              </a:tr>
            </a:tbl>
          </a:graphicData>
        </a:graphic>
      </p:graphicFrame>
      <p:sp>
        <p:nvSpPr>
          <p:cNvPr id="4" name="Text Placeholder 3">
            <a:extLst>
              <a:ext uri="{FF2B5EF4-FFF2-40B4-BE49-F238E27FC236}">
                <a16:creationId xmlns:a16="http://schemas.microsoft.com/office/drawing/2014/main" id="{FD738D97-B791-4FC7-8F02-3BD510A6DD9A}"/>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276547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DBEF-AD23-4BA8-8DBA-987D75F07EFF}"/>
              </a:ext>
            </a:extLst>
          </p:cNvPr>
          <p:cNvSpPr>
            <a:spLocks noGrp="1"/>
          </p:cNvSpPr>
          <p:nvPr>
            <p:ph type="title"/>
          </p:nvPr>
        </p:nvSpPr>
        <p:spPr/>
        <p:txBody>
          <a:bodyPr/>
          <a:lstStyle/>
          <a:p>
            <a:r>
              <a:rPr lang="en-US"/>
              <a:t>Instagram Posts Table | BMW Group Classic - 4 of 5</a:t>
            </a:r>
          </a:p>
        </p:txBody>
      </p:sp>
      <p:graphicFrame>
        <p:nvGraphicFramePr>
          <p:cNvPr id="5" name="Table Placeholder 4">
            <a:extLst>
              <a:ext uri="{FF2B5EF4-FFF2-40B4-BE49-F238E27FC236}">
                <a16:creationId xmlns:a16="http://schemas.microsoft.com/office/drawing/2014/main" id="{38C13418-FAB7-4BFF-A718-FB6E296BC86A}"/>
              </a:ext>
            </a:extLst>
          </p:cNvPr>
          <p:cNvGraphicFramePr>
            <a:graphicFrameLocks noGrp="1"/>
          </p:cNvGraphicFramePr>
          <p:nvPr>
            <p:ph type="tbl" sz="quarter" idx="13"/>
            <p:extLst>
              <p:ext uri="{D42A27DB-BD31-4B8C-83A1-F6EECF244321}">
                <p14:modId xmlns:p14="http://schemas.microsoft.com/office/powerpoint/2010/main" val="249044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6458182"/>
                    </a:ext>
                  </a:extLst>
                </a:gridCol>
                <a:gridCol w="987552">
                  <a:extLst>
                    <a:ext uri="{9D8B030D-6E8A-4147-A177-3AD203B41FA5}">
                      <a16:colId xmlns:a16="http://schemas.microsoft.com/office/drawing/2014/main" val="3055744746"/>
                    </a:ext>
                  </a:extLst>
                </a:gridCol>
                <a:gridCol w="987552">
                  <a:extLst>
                    <a:ext uri="{9D8B030D-6E8A-4147-A177-3AD203B41FA5}">
                      <a16:colId xmlns:a16="http://schemas.microsoft.com/office/drawing/2014/main" val="1685508495"/>
                    </a:ext>
                  </a:extLst>
                </a:gridCol>
                <a:gridCol w="987552">
                  <a:extLst>
                    <a:ext uri="{9D8B030D-6E8A-4147-A177-3AD203B41FA5}">
                      <a16:colId xmlns:a16="http://schemas.microsoft.com/office/drawing/2014/main" val="3728700605"/>
                    </a:ext>
                  </a:extLst>
                </a:gridCol>
                <a:gridCol w="987552">
                  <a:extLst>
                    <a:ext uri="{9D8B030D-6E8A-4147-A177-3AD203B41FA5}">
                      <a16:colId xmlns:a16="http://schemas.microsoft.com/office/drawing/2014/main" val="659274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85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- 2018-09-04 17:44:20 </a:t>
                      </a:r>
                      <a:r>
                        <a:rPr kumimoji="0" lang="en-US" sz="1000" b="0" i="0" u="none" strike="noStrike" kern="1200" cap="none" spc="0" normalizeH="0" baseline="0" noProof="0">
                          <a:ln>
                            <a:noFill/>
                          </a:ln>
                          <a:solidFill>
                            <a:prstClr val="black"/>
                          </a:solidFill>
                          <a:effectLst/>
                          <a:uLnTx/>
                          <a:uFillTx/>
                          <a:latin typeface="+mn-lt"/>
                          <a:ea typeface="+mn-ea"/>
                          <a:cs typeface="+mn-cs"/>
                        </a:rPr>
                        <a:t>
 Last week's quiz solution:
1. BMW 2002 turbo
2. BMW 507
3. BMW 745i
4. BMW 2500
How many did you get right?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438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- 2018-09-03 18:25:43 </a:t>
                      </a:r>
                      <a:r>
                        <a:rPr kumimoji="0" lang="en-US" sz="1000" b="0" i="0" u="none" strike="noStrike" kern="1200" cap="none" spc="0" normalizeH="0" baseline="0" noProof="0">
                          <a:ln>
                            <a:noFill/>
                          </a:ln>
                          <a:solidFill>
                            <a:prstClr val="black"/>
                          </a:solidFill>
                          <a:effectLst/>
                          <a:uLnTx/>
                          <a:uFillTx/>
                          <a:latin typeface="+mn-lt"/>
                          <a:ea typeface="+mn-ea"/>
                          <a:cs typeface="+mn-cs"/>
                        </a:rPr>
                        <a:t>
 An #oldschoolcool game-changer: The BMW R 5.
Visit our blog #heart to find out what made this motorbike a milestone: Link in Bio. (📷 Al Gibson)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595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official_miniclassic - 2018-09-03 16:16:31 </a:t>
                      </a:r>
                      <a:r>
                        <a:rPr kumimoji="0" lang="en-US" sz="1000" b="0" i="0" u="none" strike="noStrike" kern="1200" cap="none" spc="0" normalizeH="0" baseline="0" noProof="0">
                          <a:ln>
                            <a:noFill/>
                          </a:ln>
                          <a:solidFill>
                            <a:prstClr val="black"/>
                          </a:solidFill>
                          <a:effectLst/>
                          <a:uLnTx/>
                          <a:uFillTx/>
                          <a:latin typeface="+mn-lt"/>
                          <a:ea typeface="+mn-ea"/>
                          <a:cs typeface="+mn-cs"/>
                        </a:rPr>
                        <a:t>
 Perfect w̶̶i̶̶n̶̶t̶̶e̶̶r̶ always car. (📷 Laurie Caddell) #miniclassic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117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bmwclassic - 2018-08-31 18:01:04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4045096"/>
                  </a:ext>
                </a:extLst>
              </a:tr>
            </a:tbl>
          </a:graphicData>
        </a:graphic>
      </p:graphicFrame>
      <p:sp>
        <p:nvSpPr>
          <p:cNvPr id="4" name="Text Placeholder 3">
            <a:extLst>
              <a:ext uri="{FF2B5EF4-FFF2-40B4-BE49-F238E27FC236}">
                <a16:creationId xmlns:a16="http://schemas.microsoft.com/office/drawing/2014/main" id="{A37B057B-A181-4937-B344-BCE5F6A49321}"/>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2711783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D7663-1287-4BDD-83D7-D95C23688786}"/>
              </a:ext>
            </a:extLst>
          </p:cNvPr>
          <p:cNvSpPr>
            <a:spLocks noGrp="1"/>
          </p:cNvSpPr>
          <p:nvPr>
            <p:ph type="title"/>
          </p:nvPr>
        </p:nvSpPr>
        <p:spPr/>
        <p:txBody>
          <a:bodyPr/>
          <a:lstStyle/>
          <a:p>
            <a:r>
              <a:rPr lang="en-US"/>
              <a:t>Instagram Posts Table | BMW Group Classic - 5 of 5</a:t>
            </a:r>
          </a:p>
        </p:txBody>
      </p:sp>
      <p:graphicFrame>
        <p:nvGraphicFramePr>
          <p:cNvPr id="5" name="Table Placeholder 4">
            <a:extLst>
              <a:ext uri="{FF2B5EF4-FFF2-40B4-BE49-F238E27FC236}">
                <a16:creationId xmlns:a16="http://schemas.microsoft.com/office/drawing/2014/main" id="{39AAAEA0-002B-4725-876F-60386BF3977C}"/>
              </a:ext>
            </a:extLst>
          </p:cNvPr>
          <p:cNvGraphicFramePr>
            <a:graphicFrameLocks noGrp="1"/>
          </p:cNvGraphicFramePr>
          <p:nvPr>
            <p:ph type="tbl" sz="quarter" idx="13"/>
            <p:extLst>
              <p:ext uri="{D42A27DB-BD31-4B8C-83A1-F6EECF244321}">
                <p14:modId xmlns:p14="http://schemas.microsoft.com/office/powerpoint/2010/main" val="2241381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20724416"/>
                    </a:ext>
                  </a:extLst>
                </a:gridCol>
                <a:gridCol w="987552">
                  <a:extLst>
                    <a:ext uri="{9D8B030D-6E8A-4147-A177-3AD203B41FA5}">
                      <a16:colId xmlns:a16="http://schemas.microsoft.com/office/drawing/2014/main" val="661580175"/>
                    </a:ext>
                  </a:extLst>
                </a:gridCol>
                <a:gridCol w="987552">
                  <a:extLst>
                    <a:ext uri="{9D8B030D-6E8A-4147-A177-3AD203B41FA5}">
                      <a16:colId xmlns:a16="http://schemas.microsoft.com/office/drawing/2014/main" val="391706935"/>
                    </a:ext>
                  </a:extLst>
                </a:gridCol>
                <a:gridCol w="987552">
                  <a:extLst>
                    <a:ext uri="{9D8B030D-6E8A-4147-A177-3AD203B41FA5}">
                      <a16:colId xmlns:a16="http://schemas.microsoft.com/office/drawing/2014/main" val="1617781352"/>
                    </a:ext>
                  </a:extLst>
                </a:gridCol>
                <a:gridCol w="987552">
                  <a:extLst>
                    <a:ext uri="{9D8B030D-6E8A-4147-A177-3AD203B41FA5}">
                      <a16:colId xmlns:a16="http://schemas.microsoft.com/office/drawing/2014/main" val="389935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231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concorsodeleganza_vde - 2018-08-31 17:51:36 </a:t>
                      </a:r>
                      <a:r>
                        <a:rPr kumimoji="0" lang="en-US" sz="1000" b="0" i="0" u="none" strike="noStrike" kern="1200" cap="none" spc="0" normalizeH="0" baseline="0" noProof="0">
                          <a:ln>
                            <a:noFill/>
                          </a:ln>
                          <a:solidFill>
                            <a:prstClr val="black"/>
                          </a:solidFill>
                          <a:effectLst/>
                          <a:uLnTx/>
                          <a:uFillTx/>
                          <a:latin typeface="+mn-lt"/>
                          <a:ea typeface="+mn-ea"/>
                          <a:cs typeface="+mn-cs"/>
                        </a:rPr>
                        <a:t>
 Dr. Räker‘s Porsche Carrera GTS is the Mention of Honor of its class E „Speed Meets Style: The Flowering of the Sports and the Racing Car“.
Congratulations!
#concorsodeleganzavilladeste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1412921"/>
                  </a:ext>
                </a:extLst>
              </a:tr>
            </a:tbl>
          </a:graphicData>
        </a:graphic>
      </p:graphicFrame>
      <p:sp>
        <p:nvSpPr>
          <p:cNvPr id="4" name="Text Placeholder 3">
            <a:extLst>
              <a:ext uri="{FF2B5EF4-FFF2-40B4-BE49-F238E27FC236}">
                <a16:creationId xmlns:a16="http://schemas.microsoft.com/office/drawing/2014/main" id="{DA7BE804-62B4-4CFE-98B6-B5A944E0CCD0}"/>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82180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25C1-FA52-4E39-AB14-5A3C70BBAC36}"/>
              </a:ext>
            </a:extLst>
          </p:cNvPr>
          <p:cNvSpPr>
            <a:spLocks noGrp="1"/>
          </p:cNvSpPr>
          <p:nvPr>
            <p:ph type="title"/>
          </p:nvPr>
        </p:nvSpPr>
        <p:spPr/>
        <p:txBody>
          <a:bodyPr/>
          <a:lstStyle/>
          <a:p>
            <a:r>
              <a:rPr lang="en-US"/>
              <a:t>Instagram Interaction Rate | BMW Group Classic</a:t>
            </a:r>
          </a:p>
        </p:txBody>
      </p:sp>
      <p:graphicFrame>
        <p:nvGraphicFramePr>
          <p:cNvPr id="6" name="Chart Placeholder 5">
            <a:extLst>
              <a:ext uri="{FF2B5EF4-FFF2-40B4-BE49-F238E27FC236}">
                <a16:creationId xmlns:a16="http://schemas.microsoft.com/office/drawing/2014/main" id="{D12F12E9-64AA-44C9-8EB3-0590F77E47AE}"/>
              </a:ext>
            </a:extLst>
          </p:cNvPr>
          <p:cNvGraphicFramePr>
            <a:graphicFrameLocks noGrp="1"/>
          </p:cNvGraphicFramePr>
          <p:nvPr>
            <p:ph type="chart" sz="quarter" idx="13"/>
            <p:extLst>
              <p:ext uri="{D42A27DB-BD31-4B8C-83A1-F6EECF244321}">
                <p14:modId xmlns:p14="http://schemas.microsoft.com/office/powerpoint/2010/main" val="2260076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3E564-94EB-4313-8037-FFE91848BE79}"/>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A55DA6FB-6577-460A-8682-0CD635DB2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476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FB898-1BD4-46BC-B671-3817D6166228}"/>
              </a:ext>
            </a:extLst>
          </p:cNvPr>
          <p:cNvSpPr>
            <a:spLocks noGrp="1"/>
          </p:cNvSpPr>
          <p:nvPr>
            <p:ph type="title"/>
          </p:nvPr>
        </p:nvSpPr>
        <p:spPr/>
        <p:txBody>
          <a:bodyPr/>
          <a:lstStyle/>
          <a:p>
            <a:r>
              <a:rPr lang="en-US"/>
              <a:t>Facebook Reach | BMW Group Classic</a:t>
            </a:r>
          </a:p>
        </p:txBody>
      </p:sp>
      <p:graphicFrame>
        <p:nvGraphicFramePr>
          <p:cNvPr id="6" name="Chart Placeholder 5">
            <a:extLst>
              <a:ext uri="{FF2B5EF4-FFF2-40B4-BE49-F238E27FC236}">
                <a16:creationId xmlns:a16="http://schemas.microsoft.com/office/drawing/2014/main" id="{6953357D-B504-4DCE-812C-EA04A833D6EC}"/>
              </a:ext>
            </a:extLst>
          </p:cNvPr>
          <p:cNvGraphicFramePr>
            <a:graphicFrameLocks noGrp="1"/>
          </p:cNvGraphicFramePr>
          <p:nvPr>
            <p:ph type="chart" sz="quarter" idx="13"/>
            <p:extLst>
              <p:ext uri="{D42A27DB-BD31-4B8C-83A1-F6EECF244321}">
                <p14:modId xmlns:p14="http://schemas.microsoft.com/office/powerpoint/2010/main" val="3349881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F0A6A-C019-45E6-B225-58AB6BD781B2}"/>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917A0BDB-0301-4640-9A8E-313CF670A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90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B0D46-E934-4E01-8EDF-3CDF792A9356}"/>
              </a:ext>
            </a:extLst>
          </p:cNvPr>
          <p:cNvSpPr>
            <a:spLocks noGrp="1"/>
          </p:cNvSpPr>
          <p:nvPr>
            <p:ph type="title"/>
          </p:nvPr>
        </p:nvSpPr>
        <p:spPr/>
        <p:txBody>
          <a:bodyPr/>
          <a:lstStyle/>
          <a:p>
            <a:r>
              <a:rPr lang="en-US"/>
              <a:t>Facebook Key Metrics Table | BMW Group Classic</a:t>
            </a:r>
          </a:p>
        </p:txBody>
      </p:sp>
      <p:graphicFrame>
        <p:nvGraphicFramePr>
          <p:cNvPr id="5" name="Table Placeholder 4">
            <a:extLst>
              <a:ext uri="{FF2B5EF4-FFF2-40B4-BE49-F238E27FC236}">
                <a16:creationId xmlns:a16="http://schemas.microsoft.com/office/drawing/2014/main" id="{C12DD322-7731-42D3-A17B-A11A43600F73}"/>
              </a:ext>
            </a:extLst>
          </p:cNvPr>
          <p:cNvGraphicFramePr>
            <a:graphicFrameLocks noGrp="1"/>
          </p:cNvGraphicFramePr>
          <p:nvPr>
            <p:ph type="tbl" sz="quarter" idx="13"/>
            <p:extLst>
              <p:ext uri="{D42A27DB-BD31-4B8C-83A1-F6EECF244321}">
                <p14:modId xmlns:p14="http://schemas.microsoft.com/office/powerpoint/2010/main" val="256347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04775564"/>
                    </a:ext>
                  </a:extLst>
                </a:gridCol>
                <a:gridCol w="304495">
                  <a:extLst>
                    <a:ext uri="{9D8B030D-6E8A-4147-A177-3AD203B41FA5}">
                      <a16:colId xmlns:a16="http://schemas.microsoft.com/office/drawing/2014/main" val="3818451297"/>
                    </a:ext>
                  </a:extLst>
                </a:gridCol>
                <a:gridCol w="304495">
                  <a:extLst>
                    <a:ext uri="{9D8B030D-6E8A-4147-A177-3AD203B41FA5}">
                      <a16:colId xmlns:a16="http://schemas.microsoft.com/office/drawing/2014/main" val="295443562"/>
                    </a:ext>
                  </a:extLst>
                </a:gridCol>
                <a:gridCol w="304495">
                  <a:extLst>
                    <a:ext uri="{9D8B030D-6E8A-4147-A177-3AD203B41FA5}">
                      <a16:colId xmlns:a16="http://schemas.microsoft.com/office/drawing/2014/main" val="3700661410"/>
                    </a:ext>
                  </a:extLst>
                </a:gridCol>
                <a:gridCol w="304495">
                  <a:extLst>
                    <a:ext uri="{9D8B030D-6E8A-4147-A177-3AD203B41FA5}">
                      <a16:colId xmlns:a16="http://schemas.microsoft.com/office/drawing/2014/main" val="4247490369"/>
                    </a:ext>
                  </a:extLst>
                </a:gridCol>
                <a:gridCol w="304495">
                  <a:extLst>
                    <a:ext uri="{9D8B030D-6E8A-4147-A177-3AD203B41FA5}">
                      <a16:colId xmlns:a16="http://schemas.microsoft.com/office/drawing/2014/main" val="3368392100"/>
                    </a:ext>
                  </a:extLst>
                </a:gridCol>
                <a:gridCol w="304495">
                  <a:extLst>
                    <a:ext uri="{9D8B030D-6E8A-4147-A177-3AD203B41FA5}">
                      <a16:colId xmlns:a16="http://schemas.microsoft.com/office/drawing/2014/main" val="2520617341"/>
                    </a:ext>
                  </a:extLst>
                </a:gridCol>
                <a:gridCol w="304495">
                  <a:extLst>
                    <a:ext uri="{9D8B030D-6E8A-4147-A177-3AD203B41FA5}">
                      <a16:colId xmlns:a16="http://schemas.microsoft.com/office/drawing/2014/main" val="3724977561"/>
                    </a:ext>
                  </a:extLst>
                </a:gridCol>
                <a:gridCol w="304495">
                  <a:extLst>
                    <a:ext uri="{9D8B030D-6E8A-4147-A177-3AD203B41FA5}">
                      <a16:colId xmlns:a16="http://schemas.microsoft.com/office/drawing/2014/main" val="2067251690"/>
                    </a:ext>
                  </a:extLst>
                </a:gridCol>
                <a:gridCol w="304495">
                  <a:extLst>
                    <a:ext uri="{9D8B030D-6E8A-4147-A177-3AD203B41FA5}">
                      <a16:colId xmlns:a16="http://schemas.microsoft.com/office/drawing/2014/main" val="1999503257"/>
                    </a:ext>
                  </a:extLst>
                </a:gridCol>
                <a:gridCol w="304495">
                  <a:extLst>
                    <a:ext uri="{9D8B030D-6E8A-4147-A177-3AD203B41FA5}">
                      <a16:colId xmlns:a16="http://schemas.microsoft.com/office/drawing/2014/main" val="4164157984"/>
                    </a:ext>
                  </a:extLst>
                </a:gridCol>
                <a:gridCol w="304495">
                  <a:extLst>
                    <a:ext uri="{9D8B030D-6E8A-4147-A177-3AD203B41FA5}">
                      <a16:colId xmlns:a16="http://schemas.microsoft.com/office/drawing/2014/main" val="315064122"/>
                    </a:ext>
                  </a:extLst>
                </a:gridCol>
                <a:gridCol w="304495">
                  <a:extLst>
                    <a:ext uri="{9D8B030D-6E8A-4147-A177-3AD203B41FA5}">
                      <a16:colId xmlns:a16="http://schemas.microsoft.com/office/drawing/2014/main" val="1635164984"/>
                    </a:ext>
                  </a:extLst>
                </a:gridCol>
                <a:gridCol w="304495">
                  <a:extLst>
                    <a:ext uri="{9D8B030D-6E8A-4147-A177-3AD203B41FA5}">
                      <a16:colId xmlns:a16="http://schemas.microsoft.com/office/drawing/2014/main" val="3646961285"/>
                    </a:ext>
                  </a:extLst>
                </a:gridCol>
                <a:gridCol w="304495">
                  <a:extLst>
                    <a:ext uri="{9D8B030D-6E8A-4147-A177-3AD203B41FA5}">
                      <a16:colId xmlns:a16="http://schemas.microsoft.com/office/drawing/2014/main" val="1015707198"/>
                    </a:ext>
                  </a:extLst>
                </a:gridCol>
                <a:gridCol w="304495">
                  <a:extLst>
                    <a:ext uri="{9D8B030D-6E8A-4147-A177-3AD203B41FA5}">
                      <a16:colId xmlns:a16="http://schemas.microsoft.com/office/drawing/2014/main" val="4101528683"/>
                    </a:ext>
                  </a:extLst>
                </a:gridCol>
                <a:gridCol w="304495">
                  <a:extLst>
                    <a:ext uri="{9D8B030D-6E8A-4147-A177-3AD203B41FA5}">
                      <a16:colId xmlns:a16="http://schemas.microsoft.com/office/drawing/2014/main" val="3309875529"/>
                    </a:ext>
                  </a:extLst>
                </a:gridCol>
                <a:gridCol w="304495">
                  <a:extLst>
                    <a:ext uri="{9D8B030D-6E8A-4147-A177-3AD203B41FA5}">
                      <a16:colId xmlns:a16="http://schemas.microsoft.com/office/drawing/2014/main" val="4261050242"/>
                    </a:ext>
                  </a:extLst>
                </a:gridCol>
                <a:gridCol w="304495">
                  <a:extLst>
                    <a:ext uri="{9D8B030D-6E8A-4147-A177-3AD203B41FA5}">
                      <a16:colId xmlns:a16="http://schemas.microsoft.com/office/drawing/2014/main" val="343168330"/>
                    </a:ext>
                  </a:extLst>
                </a:gridCol>
                <a:gridCol w="304495">
                  <a:extLst>
                    <a:ext uri="{9D8B030D-6E8A-4147-A177-3AD203B41FA5}">
                      <a16:colId xmlns:a16="http://schemas.microsoft.com/office/drawing/2014/main" val="2431850182"/>
                    </a:ext>
                  </a:extLst>
                </a:gridCol>
                <a:gridCol w="304495">
                  <a:extLst>
                    <a:ext uri="{9D8B030D-6E8A-4147-A177-3AD203B41FA5}">
                      <a16:colId xmlns:a16="http://schemas.microsoft.com/office/drawing/2014/main" val="592971075"/>
                    </a:ext>
                  </a:extLst>
                </a:gridCol>
                <a:gridCol w="304495">
                  <a:extLst>
                    <a:ext uri="{9D8B030D-6E8A-4147-A177-3AD203B41FA5}">
                      <a16:colId xmlns:a16="http://schemas.microsoft.com/office/drawing/2014/main" val="2001898744"/>
                    </a:ext>
                  </a:extLst>
                </a:gridCol>
                <a:gridCol w="304495">
                  <a:extLst>
                    <a:ext uri="{9D8B030D-6E8A-4147-A177-3AD203B41FA5}">
                      <a16:colId xmlns:a16="http://schemas.microsoft.com/office/drawing/2014/main" val="2385229142"/>
                    </a:ext>
                  </a:extLst>
                </a:gridCol>
                <a:gridCol w="304495">
                  <a:extLst>
                    <a:ext uri="{9D8B030D-6E8A-4147-A177-3AD203B41FA5}">
                      <a16:colId xmlns:a16="http://schemas.microsoft.com/office/drawing/2014/main" val="1017931545"/>
                    </a:ext>
                  </a:extLst>
                </a:gridCol>
                <a:gridCol w="304495">
                  <a:extLst>
                    <a:ext uri="{9D8B030D-6E8A-4147-A177-3AD203B41FA5}">
                      <a16:colId xmlns:a16="http://schemas.microsoft.com/office/drawing/2014/main" val="3738967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40390276"/>
                  </a:ext>
                </a:extLst>
              </a:tr>
              <a:tr h="370840">
                <a:tc>
                  <a:txBody>
                    <a:bodyPr/>
                    <a:lstStyle/>
                    <a:p>
                      <a:r>
                        <a:rPr lang="en-US" sz="1000"/>
                        <a:t>BMW Group Classic</a:t>
                      </a:r>
                    </a:p>
                  </a:txBody>
                  <a:tcPr/>
                </a:tc>
                <a:tc>
                  <a:txBody>
                    <a:bodyPr/>
                    <a:lstStyle/>
                    <a:p>
                      <a:r>
                        <a:rPr lang="en-US" sz="1000"/>
                        <a:t>373169</a:t>
                      </a:r>
                    </a:p>
                  </a:txBody>
                  <a:tcPr/>
                </a:tc>
                <a:tc>
                  <a:txBody>
                    <a:bodyPr/>
                    <a:lstStyle/>
                    <a:p>
                      <a:r>
                        <a:rPr lang="en-US" sz="1000"/>
                        <a:t>21676</a:t>
                      </a:r>
                    </a:p>
                  </a:txBody>
                  <a:tcPr/>
                </a:tc>
                <a:tc>
                  <a:txBody>
                    <a:bodyPr/>
                    <a:lstStyle/>
                    <a:p>
                      <a:r>
                        <a:rPr lang="en-US" sz="1000"/>
                        <a:t>373169</a:t>
                      </a:r>
                    </a:p>
                  </a:txBody>
                  <a:tcPr/>
                </a:tc>
                <a:tc>
                  <a:txBody>
                    <a:bodyPr/>
                    <a:lstStyle/>
                    <a:p>
                      <a:r>
                        <a:rPr lang="en-US" sz="1000"/>
                        <a:t>21676</a:t>
                      </a:r>
                    </a:p>
                  </a:txBody>
                  <a:tcPr/>
                </a:tc>
                <a:tc>
                  <a:txBody>
                    <a:bodyPr/>
                    <a:lstStyle/>
                    <a:p>
                      <a:r>
                        <a:rPr lang="en-US" sz="1000"/>
                        <a:t>317</a:t>
                      </a:r>
                    </a:p>
                  </a:txBody>
                  <a:tcPr/>
                </a:tc>
                <a:tc>
                  <a:txBody>
                    <a:bodyPr/>
                    <a:lstStyle/>
                    <a:p>
                      <a:r>
                        <a:rPr lang="en-US" sz="1000"/>
                        <a:t>6</a:t>
                      </a:r>
                    </a:p>
                  </a:txBody>
                  <a:tcPr/>
                </a:tc>
                <a:tc>
                  <a:txBody>
                    <a:bodyPr/>
                    <a:lstStyle/>
                    <a:p>
                      <a:r>
                        <a:rPr lang="en-US" sz="1000"/>
                        <a:t>272</a:t>
                      </a:r>
                    </a:p>
                  </a:txBody>
                  <a:tcPr/>
                </a:tc>
                <a:tc>
                  <a:txBody>
                    <a:bodyPr/>
                    <a:lstStyle/>
                    <a:p>
                      <a:r>
                        <a:rPr lang="en-US" sz="1000"/>
                        <a:t>4</a:t>
                      </a:r>
                    </a:p>
                  </a:txBody>
                  <a:tcPr/>
                </a:tc>
                <a:tc>
                  <a:txBody>
                    <a:bodyPr/>
                    <a:lstStyle/>
                    <a:p>
                      <a:r>
                        <a:rPr lang="en-US" sz="1000"/>
                        <a:t>35</a:t>
                      </a:r>
                    </a:p>
                  </a:txBody>
                  <a:tcPr/>
                </a:tc>
                <a:tc>
                  <a:txBody>
                    <a:bodyPr/>
                    <a:lstStyle/>
                    <a:p>
                      <a:r>
                        <a:rPr lang="en-US" sz="1000"/>
                        <a:t>214315</a:t>
                      </a:r>
                    </a:p>
                  </a:txBody>
                  <a:tcPr/>
                </a:tc>
                <a:tc>
                  <a:txBody>
                    <a:bodyPr/>
                    <a:lstStyle/>
                    <a:p>
                      <a:r>
                        <a:rPr lang="en-US" sz="1000"/>
                        <a:t>5</a:t>
                      </a:r>
                    </a:p>
                  </a:txBody>
                  <a:tcPr/>
                </a:tc>
                <a:tc>
                  <a:txBody>
                    <a:bodyPr/>
                    <a:lstStyle/>
                    <a:p>
                      <a:r>
                        <a:rPr lang="en-US" sz="1000"/>
                        <a:t>192376</a:t>
                      </a:r>
                    </a:p>
                  </a:txBody>
                  <a:tcPr/>
                </a:tc>
                <a:tc>
                  <a:txBody>
                    <a:bodyPr/>
                    <a:lstStyle/>
                    <a:p>
                      <a:r>
                        <a:rPr lang="en-US" sz="1000"/>
                        <a:t>19606</a:t>
                      </a:r>
                    </a:p>
                  </a:txBody>
                  <a:tcPr/>
                </a:tc>
                <a:tc>
                  <a:txBody>
                    <a:bodyPr/>
                    <a:lstStyle/>
                    <a:p>
                      <a:r>
                        <a:rPr lang="en-US" sz="1000"/>
                        <a:t>334</a:t>
                      </a:r>
                    </a:p>
                  </a:txBody>
                  <a:tcPr/>
                </a:tc>
                <a:tc>
                  <a:txBody>
                    <a:bodyPr/>
                    <a:lstStyle/>
                    <a:p>
                      <a:r>
                        <a:rPr lang="en-US" sz="1000"/>
                        <a:t>1962</a:t>
                      </a:r>
                    </a:p>
                  </a:txBody>
                  <a:tcPr/>
                </a:tc>
                <a:tc>
                  <a:txBody>
                    <a:bodyPr/>
                    <a:lstStyle/>
                    <a:p>
                      <a:r>
                        <a:rPr lang="en-US" sz="1000"/>
                        <a:t>32</a:t>
                      </a:r>
                    </a:p>
                  </a:txBody>
                  <a:tcPr/>
                </a:tc>
                <a:tc>
                  <a:txBody>
                    <a:bodyPr/>
                    <a:lstStyle/>
                    <a:p>
                      <a:r>
                        <a:rPr lang="en-US" sz="1000"/>
                        <a:t>5</a:t>
                      </a:r>
                    </a:p>
                  </a:txBody>
                  <a:tcPr/>
                </a:tc>
                <a:tc>
                  <a:txBody>
                    <a:bodyPr/>
                    <a:lstStyle/>
                    <a:p>
                      <a:r>
                        <a:rPr lang="en-US" sz="1000"/>
                        <a:t>8084</a:t>
                      </a:r>
                    </a:p>
                  </a:txBody>
                  <a:tcPr/>
                </a:tc>
                <a:tc>
                  <a:txBody>
                    <a:bodyPr/>
                    <a:lstStyle/>
                    <a:p>
                      <a:r>
                        <a:rPr lang="en-US" sz="1000"/>
                        <a:t>20665</a:t>
                      </a:r>
                    </a:p>
                  </a:txBody>
                  <a:tcPr/>
                </a:tc>
                <a:tc>
                  <a:txBody>
                    <a:bodyPr/>
                    <a:lstStyle/>
                    <a:p>
                      <a:r>
                        <a:rPr lang="en-US" sz="1000"/>
                        <a:t>243064</a:t>
                      </a:r>
                    </a:p>
                  </a:txBody>
                  <a:tcPr/>
                </a:tc>
                <a:tc>
                  <a:txBody>
                    <a:bodyPr/>
                    <a:lstStyle/>
                    <a:p>
                      <a:r>
                        <a:rPr lang="en-US" sz="1000"/>
                        <a:t>146</a:t>
                      </a:r>
                    </a:p>
                  </a:txBody>
                  <a:tcPr/>
                </a:tc>
                <a:tc>
                  <a:txBody>
                    <a:bodyPr/>
                    <a:lstStyle/>
                    <a:p>
                      <a:r>
                        <a:rPr lang="en-US" sz="1000"/>
                        <a:t>16</a:t>
                      </a:r>
                    </a:p>
                  </a:txBody>
                  <a:tcPr/>
                </a:tc>
                <a:tc>
                  <a:txBody>
                    <a:bodyPr/>
                    <a:lstStyle/>
                    <a:p>
                      <a:r>
                        <a:rPr lang="en-US" sz="1000"/>
                        <a:t>0.2116 %</a:t>
                      </a:r>
                    </a:p>
                  </a:txBody>
                  <a:tcPr/>
                </a:tc>
                <a:tc>
                  <a:txBody>
                    <a:bodyPr/>
                    <a:lstStyle/>
                    <a:p>
                      <a:r>
                        <a:rPr lang="en-US" sz="1000"/>
                        <a:t>0.0 %</a:t>
                      </a:r>
                    </a:p>
                  </a:txBody>
                  <a:tcPr/>
                </a:tc>
                <a:extLst>
                  <a:ext uri="{0D108BD9-81ED-4DB2-BD59-A6C34878D82A}">
                    <a16:rowId xmlns:a16="http://schemas.microsoft.com/office/drawing/2014/main" val="3693545023"/>
                  </a:ext>
                </a:extLst>
              </a:tr>
              <a:tr h="370840">
                <a:tc>
                  <a:txBody>
                    <a:bodyPr/>
                    <a:lstStyle/>
                    <a:p>
                      <a:r>
                        <a:rPr lang="en-US" sz="1000"/>
                        <a:t>Concorso d'Eleganza Villa d'Este</a:t>
                      </a:r>
                    </a:p>
                  </a:txBody>
                  <a:tcPr/>
                </a:tc>
                <a:tc>
                  <a:txBody>
                    <a:bodyPr/>
                    <a:lstStyle/>
                    <a:p>
                      <a:r>
                        <a:rPr lang="en-US" sz="1000"/>
                        <a:t>14045</a:t>
                      </a:r>
                    </a:p>
                  </a:txBody>
                  <a:tcPr/>
                </a:tc>
                <a:tc>
                  <a:txBody>
                    <a:bodyPr/>
                    <a:lstStyle/>
                    <a:p>
                      <a:r>
                        <a:rPr lang="en-US" sz="1000"/>
                        <a:t>n/a</a:t>
                      </a:r>
                    </a:p>
                  </a:txBody>
                  <a:tcPr/>
                </a:tc>
                <a:tc>
                  <a:txBody>
                    <a:bodyPr/>
                    <a:lstStyle/>
                    <a:p>
                      <a:r>
                        <a:rPr lang="en-US" sz="1000"/>
                        <a:t>14045</a:t>
                      </a:r>
                    </a:p>
                  </a:txBody>
                  <a:tcPr/>
                </a:tc>
                <a:tc>
                  <a:txBody>
                    <a:bodyPr/>
                    <a:lstStyle/>
                    <a:p>
                      <a:r>
                        <a:rPr lang="en-US" sz="1000"/>
                        <a:t>n/a</a:t>
                      </a:r>
                    </a:p>
                  </a:txBody>
                  <a:tcPr/>
                </a:tc>
                <a:tc>
                  <a:txBody>
                    <a:bodyPr/>
                    <a:lstStyle/>
                    <a:p>
                      <a:r>
                        <a:rPr lang="en-US" sz="1000"/>
                        <a:t>75</a:t>
                      </a:r>
                    </a:p>
                  </a:txBody>
                  <a:tcPr/>
                </a:tc>
                <a:tc>
                  <a:txBody>
                    <a:bodyPr/>
                    <a:lstStyle/>
                    <a:p>
                      <a:r>
                        <a:rPr lang="en-US" sz="1000"/>
                        <a:t>0</a:t>
                      </a:r>
                    </a:p>
                  </a:txBody>
                  <a:tcPr/>
                </a:tc>
                <a:tc>
                  <a:txBody>
                    <a:bodyPr/>
                    <a:lstStyle/>
                    <a:p>
                      <a:r>
                        <a:rPr lang="en-US" sz="1000"/>
                        <a:t>60</a:t>
                      </a:r>
                    </a:p>
                  </a:txBody>
                  <a:tcPr/>
                </a:tc>
                <a:tc>
                  <a:txBody>
                    <a:bodyPr/>
                    <a:lstStyle/>
                    <a:p>
                      <a:r>
                        <a:rPr lang="en-US" sz="1000"/>
                        <a:t>2</a:t>
                      </a:r>
                    </a:p>
                  </a:txBody>
                  <a:tcPr/>
                </a:tc>
                <a:tc>
                  <a:txBody>
                    <a:bodyPr/>
                    <a:lstStyle/>
                    <a:p>
                      <a:r>
                        <a:rPr lang="en-US" sz="1000"/>
                        <a:t>13</a:t>
                      </a:r>
                    </a:p>
                  </a:txBody>
                  <a:tcPr/>
                </a:tc>
                <a:tc>
                  <a:txBody>
                    <a:bodyPr/>
                    <a:lstStyle/>
                    <a:p>
                      <a:r>
                        <a:rPr lang="en-US" sz="1000"/>
                        <a:t>7788</a:t>
                      </a:r>
                    </a:p>
                  </a:txBody>
                  <a:tcPr/>
                </a:tc>
                <a:tc>
                  <a:txBody>
                    <a:bodyPr/>
                    <a:lstStyle/>
                    <a:p>
                      <a:r>
                        <a:rPr lang="en-US" sz="1000"/>
                        <a:t>0</a:t>
                      </a:r>
                    </a:p>
                  </a:txBody>
                  <a:tcPr/>
                </a:tc>
                <a:tc>
                  <a:txBody>
                    <a:bodyPr/>
                    <a:lstStyle/>
                    <a:p>
                      <a:r>
                        <a:rPr lang="en-US" sz="1000"/>
                        <a:t>7043</a:t>
                      </a:r>
                    </a:p>
                  </a:txBody>
                  <a:tcPr/>
                </a:tc>
                <a:tc>
                  <a:txBody>
                    <a:bodyPr/>
                    <a:lstStyle/>
                    <a:p>
                      <a:r>
                        <a:rPr lang="en-US" sz="1000"/>
                        <a:t>628</a:t>
                      </a:r>
                    </a:p>
                  </a:txBody>
                  <a:tcPr/>
                </a:tc>
                <a:tc>
                  <a:txBody>
                    <a:bodyPr/>
                    <a:lstStyle/>
                    <a:p>
                      <a:r>
                        <a:rPr lang="en-US" sz="1000"/>
                        <a:t>3</a:t>
                      </a:r>
                    </a:p>
                  </a:txBody>
                  <a:tcPr/>
                </a:tc>
                <a:tc>
                  <a:txBody>
                    <a:bodyPr/>
                    <a:lstStyle/>
                    <a:p>
                      <a:r>
                        <a:rPr lang="en-US" sz="1000"/>
                        <a:t>113</a:t>
                      </a:r>
                    </a:p>
                  </a:txBody>
                  <a:tcPr/>
                </a:tc>
                <a:tc>
                  <a:txBody>
                    <a:bodyPr/>
                    <a:lstStyle/>
                    <a:p>
                      <a:r>
                        <a:rPr lang="en-US" sz="1000"/>
                        <a:t>1</a:t>
                      </a:r>
                    </a:p>
                  </a:txBody>
                  <a:tcPr/>
                </a:tc>
                <a:tc>
                  <a:txBody>
                    <a:bodyPr/>
                    <a:lstStyle/>
                    <a:p>
                      <a:r>
                        <a:rPr lang="en-US" sz="1000"/>
                        <a:t>0</a:t>
                      </a:r>
                    </a:p>
                  </a:txBody>
                  <a:tcPr/>
                </a:tc>
                <a:tc>
                  <a:txBody>
                    <a:bodyPr/>
                    <a:lstStyle/>
                    <a:p>
                      <a:r>
                        <a:rPr lang="en-US" sz="1000"/>
                        <a:t>142</a:t>
                      </a:r>
                    </a:p>
                  </a:txBody>
                  <a:tcPr/>
                </a:tc>
                <a:tc>
                  <a:txBody>
                    <a:bodyPr/>
                    <a:lstStyle/>
                    <a:p>
                      <a:r>
                        <a:rPr lang="en-US" sz="1000"/>
                        <a:t>1316</a:t>
                      </a:r>
                    </a:p>
                  </a:txBody>
                  <a:tcPr/>
                </a:tc>
                <a:tc>
                  <a:txBody>
                    <a:bodyPr/>
                    <a:lstStyle/>
                    <a:p>
                      <a:r>
                        <a:rPr lang="en-US" sz="1000"/>
                        <a:t>9246</a:t>
                      </a:r>
                    </a:p>
                  </a:txBody>
                  <a:tcPr/>
                </a:tc>
                <a:tc>
                  <a:txBody>
                    <a:bodyPr/>
                    <a:lstStyle/>
                    <a:p>
                      <a:r>
                        <a:rPr lang="en-US" sz="1000"/>
                        <a:t>9</a:t>
                      </a:r>
                    </a:p>
                  </a:txBody>
                  <a:tcPr/>
                </a:tc>
                <a:tc>
                  <a:txBody>
                    <a:bodyPr/>
                    <a:lstStyle/>
                    <a:p>
                      <a:r>
                        <a:rPr lang="en-US" sz="1000"/>
                        <a:t>2</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495373243"/>
                  </a:ext>
                </a:extLst>
              </a:tr>
            </a:tbl>
          </a:graphicData>
        </a:graphic>
      </p:graphicFrame>
      <p:sp>
        <p:nvSpPr>
          <p:cNvPr id="4" name="Text Placeholder 3">
            <a:extLst>
              <a:ext uri="{FF2B5EF4-FFF2-40B4-BE49-F238E27FC236}">
                <a16:creationId xmlns:a16="http://schemas.microsoft.com/office/drawing/2014/main" id="{CFD779E2-B918-4FA2-AC01-9140C385E1C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336957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CF4CF-E79B-4F38-BE7F-383AA1EB62A7}"/>
              </a:ext>
            </a:extLst>
          </p:cNvPr>
          <p:cNvSpPr>
            <a:spLocks noGrp="1"/>
          </p:cNvSpPr>
          <p:nvPr>
            <p:ph type="title"/>
          </p:nvPr>
        </p:nvSpPr>
        <p:spPr/>
        <p:txBody>
          <a:bodyPr/>
          <a:lstStyle/>
          <a:p>
            <a:r>
              <a:rPr lang="en-US"/>
              <a:t>Twitter Own and Retweeted Tweets Table | BMW Group Classic - 1 of 6</a:t>
            </a:r>
          </a:p>
        </p:txBody>
      </p:sp>
      <p:graphicFrame>
        <p:nvGraphicFramePr>
          <p:cNvPr id="5" name="Table Placeholder 4">
            <a:extLst>
              <a:ext uri="{FF2B5EF4-FFF2-40B4-BE49-F238E27FC236}">
                <a16:creationId xmlns:a16="http://schemas.microsoft.com/office/drawing/2014/main" id="{01EE1128-54DD-4C28-B044-43DDB5EC18A9}"/>
              </a:ext>
            </a:extLst>
          </p:cNvPr>
          <p:cNvGraphicFramePr>
            <a:graphicFrameLocks noGrp="1"/>
          </p:cNvGraphicFramePr>
          <p:nvPr>
            <p:ph type="tbl" sz="quarter" idx="13"/>
            <p:extLst>
              <p:ext uri="{D42A27DB-BD31-4B8C-83A1-F6EECF244321}">
                <p14:modId xmlns:p14="http://schemas.microsoft.com/office/powerpoint/2010/main" val="618236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39568865"/>
                    </a:ext>
                  </a:extLst>
                </a:gridCol>
                <a:gridCol w="822960">
                  <a:extLst>
                    <a:ext uri="{9D8B030D-6E8A-4147-A177-3AD203B41FA5}">
                      <a16:colId xmlns:a16="http://schemas.microsoft.com/office/drawing/2014/main" val="1633953816"/>
                    </a:ext>
                  </a:extLst>
                </a:gridCol>
                <a:gridCol w="822960">
                  <a:extLst>
                    <a:ext uri="{9D8B030D-6E8A-4147-A177-3AD203B41FA5}">
                      <a16:colId xmlns:a16="http://schemas.microsoft.com/office/drawing/2014/main" val="2695122137"/>
                    </a:ext>
                  </a:extLst>
                </a:gridCol>
                <a:gridCol w="822960">
                  <a:extLst>
                    <a:ext uri="{9D8B030D-6E8A-4147-A177-3AD203B41FA5}">
                      <a16:colId xmlns:a16="http://schemas.microsoft.com/office/drawing/2014/main" val="1500376797"/>
                    </a:ext>
                  </a:extLst>
                </a:gridCol>
                <a:gridCol w="822960">
                  <a:extLst>
                    <a:ext uri="{9D8B030D-6E8A-4147-A177-3AD203B41FA5}">
                      <a16:colId xmlns:a16="http://schemas.microsoft.com/office/drawing/2014/main" val="1519133754"/>
                    </a:ext>
                  </a:extLst>
                </a:gridCol>
                <a:gridCol w="822960">
                  <a:extLst>
                    <a:ext uri="{9D8B030D-6E8A-4147-A177-3AD203B41FA5}">
                      <a16:colId xmlns:a16="http://schemas.microsoft.com/office/drawing/2014/main" val="125424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590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- 2018-09-16 19:00:17 </a:t>
                      </a:r>
                      <a:r>
                        <a:rPr kumimoji="0" lang="en-US" sz="1000" b="0" i="0" u="none" strike="noStrike" kern="1200" cap="none" spc="0" normalizeH="0" baseline="0" noProof="0">
                          <a:ln>
                            <a:noFill/>
                          </a:ln>
                          <a:solidFill>
                            <a:prstClr val="black"/>
                          </a:solidFill>
                          <a:effectLst/>
                          <a:uLnTx/>
                          <a:uFillTx/>
                          <a:latin typeface="+mn-lt"/>
                          <a:ea typeface="+mn-ea"/>
                          <a:cs typeface="+mn-cs"/>
                        </a:rPr>
                        <a:t>
  If you love pure racing, this is for you: Enjoy the recap of Team Corser/Schwab's spectacular victory on a #BMW R 57 supercharger at last weekend's #GoodwoodRevival. https://t.co/utEBPOfXe9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493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- 2018-09-16 16:20:11 </a:t>
                      </a:r>
                      <a:r>
                        <a:rPr kumimoji="0" lang="en-US" sz="1000" b="0" i="0" u="none" strike="noStrike" kern="1200" cap="none" spc="0" normalizeH="0" baseline="0" noProof="0">
                          <a:ln>
                            <a:noFill/>
                          </a:ln>
                          <a:solidFill>
                            <a:prstClr val="black"/>
                          </a:solidFill>
                          <a:effectLst/>
                          <a:uLnTx/>
                          <a:uFillTx/>
                          <a:latin typeface="+mn-lt"/>
                          <a:ea typeface="+mn-ea"/>
                          <a:cs typeface="+mn-cs"/>
                        </a:rPr>
                        <a:t>
  Two of the first electric BMWs on location at the #oslomaraton - the #BMW 1602 Electro and the BMW LS Electro. Familiar ground for the 1602, as it was used as a support car for the marathon runners at the Munich #Olympic Games in 1972. https://t.co/hKnrrhz8l3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389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- 2018-09-15 17:16:56 </a:t>
                      </a:r>
                      <a:r>
                        <a:rPr kumimoji="0" lang="en-US" sz="1000" b="0" i="0" u="none" strike="noStrike" kern="1200" cap="none" spc="0" normalizeH="0" baseline="0" noProof="0">
                          <a:ln>
                            <a:noFill/>
                          </a:ln>
                          <a:solidFill>
                            <a:prstClr val="black"/>
                          </a:solidFill>
                          <a:effectLst/>
                          <a:uLnTx/>
                          <a:uFillTx/>
                          <a:latin typeface="+mn-lt"/>
                          <a:ea typeface="+mn-ea"/>
                          <a:cs typeface="+mn-cs"/>
                        </a:rPr>
                        <a:t>
  200 HP and just 1.165kg? There's a reason why this #BMW 3.0 CSL was one of the fastest cars around when it was built in 1973. #bmwclassic #HamburgBerlinKlassik https://t.co/2D22rb7Vgp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881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- 2018-09-14 16:04:17 </a:t>
                      </a:r>
                      <a:r>
                        <a:rPr kumimoji="0" lang="en-US" sz="1000" b="0" i="0" u="none" strike="noStrike" kern="1200" cap="none" spc="0" normalizeH="0" baseline="0" noProof="0">
                          <a:ln>
                            <a:noFill/>
                          </a:ln>
                          <a:solidFill>
                            <a:prstClr val="black"/>
                          </a:solidFill>
                          <a:effectLst/>
                          <a:uLnTx/>
                          <a:uFillTx/>
                          <a:latin typeface="+mn-lt"/>
                          <a:ea typeface="+mn-ea"/>
                          <a:cs typeface="+mn-cs"/>
                        </a:rPr>
                        <a:t>
  Racing since the 30s: Very fitting that the #BMW 328 made its first big appearance at the #Nürburgring - with a victory. Let's see what the result at the #HamburgBerlinKlassik will be! https://t.co/4WZkX44HYN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540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- 2018-09-13 16:28:48 </a:t>
                      </a:r>
                      <a:r>
                        <a:rPr kumimoji="0" lang="en-US" sz="1000" b="0" i="0" u="none" strike="noStrike" kern="1200" cap="none" spc="0" normalizeH="0" baseline="0" noProof="0">
                          <a:ln>
                            <a:noFill/>
                          </a:ln>
                          <a:solidFill>
                            <a:prstClr val="black"/>
                          </a:solidFill>
                          <a:effectLst/>
                          <a:uLnTx/>
                          <a:uFillTx/>
                          <a:latin typeface="+mn-lt"/>
                          <a:ea typeface="+mn-ea"/>
                          <a:cs typeface="+mn-cs"/>
                        </a:rPr>
                        <a:t>
  The #BMW #Z3: First presented in 1996 and famous for its appearance in the #JamesBond movie „Goldeneye“. https://t.co/tfislCMbct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5297948"/>
                  </a:ext>
                </a:extLst>
              </a:tr>
            </a:tbl>
          </a:graphicData>
        </a:graphic>
      </p:graphicFrame>
      <p:sp>
        <p:nvSpPr>
          <p:cNvPr id="4" name="Text Placeholder 3">
            <a:extLst>
              <a:ext uri="{FF2B5EF4-FFF2-40B4-BE49-F238E27FC236}">
                <a16:creationId xmlns:a16="http://schemas.microsoft.com/office/drawing/2014/main" id="{53153A3A-D475-4843-A8BF-C9548DEBEC2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776749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E4B5-EA8F-4BE6-B7F3-9538DCDF5F7A}"/>
              </a:ext>
            </a:extLst>
          </p:cNvPr>
          <p:cNvSpPr>
            <a:spLocks noGrp="1"/>
          </p:cNvSpPr>
          <p:nvPr>
            <p:ph type="title"/>
          </p:nvPr>
        </p:nvSpPr>
        <p:spPr/>
        <p:txBody>
          <a:bodyPr/>
          <a:lstStyle/>
          <a:p>
            <a:r>
              <a:rPr lang="en-US"/>
              <a:t>Twitter Own and Retweeted Tweets Table | BMW Group Classic - 2 of 6</a:t>
            </a:r>
          </a:p>
        </p:txBody>
      </p:sp>
      <p:graphicFrame>
        <p:nvGraphicFramePr>
          <p:cNvPr id="5" name="Table Placeholder 4">
            <a:extLst>
              <a:ext uri="{FF2B5EF4-FFF2-40B4-BE49-F238E27FC236}">
                <a16:creationId xmlns:a16="http://schemas.microsoft.com/office/drawing/2014/main" id="{45E4400D-F2A2-4755-A62A-E78AA361AF6F}"/>
              </a:ext>
            </a:extLst>
          </p:cNvPr>
          <p:cNvGraphicFramePr>
            <a:graphicFrameLocks noGrp="1"/>
          </p:cNvGraphicFramePr>
          <p:nvPr>
            <p:ph type="tbl" sz="quarter" idx="13"/>
            <p:extLst>
              <p:ext uri="{D42A27DB-BD31-4B8C-83A1-F6EECF244321}">
                <p14:modId xmlns:p14="http://schemas.microsoft.com/office/powerpoint/2010/main" val="133892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82098088"/>
                    </a:ext>
                  </a:extLst>
                </a:gridCol>
                <a:gridCol w="822960">
                  <a:extLst>
                    <a:ext uri="{9D8B030D-6E8A-4147-A177-3AD203B41FA5}">
                      <a16:colId xmlns:a16="http://schemas.microsoft.com/office/drawing/2014/main" val="100889281"/>
                    </a:ext>
                  </a:extLst>
                </a:gridCol>
                <a:gridCol w="822960">
                  <a:extLst>
                    <a:ext uri="{9D8B030D-6E8A-4147-A177-3AD203B41FA5}">
                      <a16:colId xmlns:a16="http://schemas.microsoft.com/office/drawing/2014/main" val="866041283"/>
                    </a:ext>
                  </a:extLst>
                </a:gridCol>
                <a:gridCol w="822960">
                  <a:extLst>
                    <a:ext uri="{9D8B030D-6E8A-4147-A177-3AD203B41FA5}">
                      <a16:colId xmlns:a16="http://schemas.microsoft.com/office/drawing/2014/main" val="805694903"/>
                    </a:ext>
                  </a:extLst>
                </a:gridCol>
                <a:gridCol w="822960">
                  <a:extLst>
                    <a:ext uri="{9D8B030D-6E8A-4147-A177-3AD203B41FA5}">
                      <a16:colId xmlns:a16="http://schemas.microsoft.com/office/drawing/2014/main" val="3463442500"/>
                    </a:ext>
                  </a:extLst>
                </a:gridCol>
                <a:gridCol w="822960">
                  <a:extLst>
                    <a:ext uri="{9D8B030D-6E8A-4147-A177-3AD203B41FA5}">
                      <a16:colId xmlns:a16="http://schemas.microsoft.com/office/drawing/2014/main" val="14836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4057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- 2018-09-12 17:49:10 </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the #creme21rallye. We have a great lineup, including #Z3, #E36 and #E9 Batmobil. Stay tuned for more! https://t.co/wfdPWohdE2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602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- 2018-09-11 17:00:02 </a:t>
                      </a:r>
                      <a:r>
                        <a:rPr kumimoji="0" lang="en-US" sz="1000" b="0" i="0" u="none" strike="noStrike" kern="1200" cap="none" spc="0" normalizeH="0" baseline="0" noProof="0">
                          <a:ln>
                            <a:noFill/>
                          </a:ln>
                          <a:solidFill>
                            <a:prstClr val="black"/>
                          </a:solidFill>
                          <a:effectLst/>
                          <a:uLnTx/>
                          <a:uFillTx/>
                          <a:latin typeface="+mn-lt"/>
                          <a:ea typeface="+mn-ea"/>
                          <a:cs typeface="+mn-cs"/>
                        </a:rPr>
                        <a:t>
  The Rolls-Royce Wraith: An important name in the company's history. But do you know why? Find out on our blog #heart: https://t.co/3alISkgSV6 https://t.co/lcfnIYcgLG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914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- 2018-09-10 17:00:09 </a:t>
                      </a:r>
                      <a:r>
                        <a:rPr kumimoji="0" lang="en-US" sz="1000" b="0" i="0" u="none" strike="noStrike" kern="1200" cap="none" spc="0" normalizeH="0" baseline="0" noProof="0">
                          <a:ln>
                            <a:noFill/>
                          </a:ln>
                          <a:solidFill>
                            <a:prstClr val="black"/>
                          </a:solidFill>
                          <a:effectLst/>
                          <a:uLnTx/>
                          <a:uFillTx/>
                          <a:latin typeface="+mn-lt"/>
                          <a:ea typeface="+mn-ea"/>
                          <a:cs typeface="+mn-cs"/>
                        </a:rPr>
                        <a:t>
  Get a glimpse of the action at the @goodwoodrevival this past weekend! Who else had a great time at this year's event? https://t.co/RWl8Zm9dOd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099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- 2018-09-06 16:00:04 </a:t>
                      </a:r>
                      <a:r>
                        <a:rPr kumimoji="0" lang="en-US" sz="1000" b="0" i="0" u="none" strike="noStrike" kern="1200" cap="none" spc="0" normalizeH="0" baseline="0" noProof="0">
                          <a:ln>
                            <a:noFill/>
                          </a:ln>
                          <a:solidFill>
                            <a:prstClr val="black"/>
                          </a:solidFill>
                          <a:effectLst/>
                          <a:uLnTx/>
                          <a:uFillTx/>
                          <a:latin typeface="+mn-lt"/>
                          <a:ea typeface="+mn-ea"/>
                          <a:cs typeface="+mn-cs"/>
                        </a:rPr>
                        <a:t>
  Orange has been the new black for over 40 years - at least with the #BMW 3.0 CSL. #bmwclassic https://t.co/JkG7OHhDu2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440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- 2018-09-05 17:55:04 </a:t>
                      </a:r>
                      <a:r>
                        <a:rPr kumimoji="0" lang="en-US" sz="1000" b="0" i="0" u="none" strike="noStrike" kern="1200" cap="none" spc="0" normalizeH="0" baseline="0" noProof="0">
                          <a:ln>
                            <a:noFill/>
                          </a:ln>
                          <a:solidFill>
                            <a:prstClr val="black"/>
                          </a:solidFill>
                          <a:effectLst/>
                          <a:uLnTx/>
                          <a:uFillTx/>
                          <a:latin typeface="+mn-lt"/>
                          <a:ea typeface="+mn-ea"/>
                          <a:cs typeface="+mn-cs"/>
                        </a:rPr>
                        <a:t>
  Ladies, start your engines! Racer @MariaCostello explains what racing at the Goodwood Revival means to her. #goodwoodrevival https://t.co/AiisUgut3E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374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- 2018-09-04 17:39:41 </a:t>
                      </a:r>
                      <a:r>
                        <a:rPr kumimoji="0" lang="en-US" sz="1000" b="0" i="0" u="none" strike="noStrike" kern="1200" cap="none" spc="0" normalizeH="0" baseline="0" noProof="0">
                          <a:ln>
                            <a:noFill/>
                          </a:ln>
                          <a:solidFill>
                            <a:prstClr val="black"/>
                          </a:solidFill>
                          <a:effectLst/>
                          <a:uLnTx/>
                          <a:uFillTx/>
                          <a:latin typeface="+mn-lt"/>
                          <a:ea typeface="+mn-ea"/>
                          <a:cs typeface="+mn-cs"/>
                        </a:rPr>
                        <a:t>
  You can never go wrong with the BMW M3 (E30) Evolution. #M3 https://t.co/rCJ68fVqP8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635559"/>
                  </a:ext>
                </a:extLst>
              </a:tr>
            </a:tbl>
          </a:graphicData>
        </a:graphic>
      </p:graphicFrame>
      <p:sp>
        <p:nvSpPr>
          <p:cNvPr id="4" name="Text Placeholder 3">
            <a:extLst>
              <a:ext uri="{FF2B5EF4-FFF2-40B4-BE49-F238E27FC236}">
                <a16:creationId xmlns:a16="http://schemas.microsoft.com/office/drawing/2014/main" id="{A6FA582F-667F-4D6E-BD37-66AA469E4BCA}"/>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183997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3FBCF-8ACB-4D49-B76C-16FB615D02BA}"/>
              </a:ext>
            </a:extLst>
          </p:cNvPr>
          <p:cNvSpPr>
            <a:spLocks noGrp="1"/>
          </p:cNvSpPr>
          <p:nvPr>
            <p:ph type="title"/>
          </p:nvPr>
        </p:nvSpPr>
        <p:spPr/>
        <p:txBody>
          <a:bodyPr/>
          <a:lstStyle/>
          <a:p>
            <a:r>
              <a:rPr lang="en-US"/>
              <a:t>Twitter Own and Retweeted Tweets Table | BMW Group Classic - 3 of 6</a:t>
            </a:r>
          </a:p>
        </p:txBody>
      </p:sp>
      <p:graphicFrame>
        <p:nvGraphicFramePr>
          <p:cNvPr id="5" name="Table Placeholder 4">
            <a:extLst>
              <a:ext uri="{FF2B5EF4-FFF2-40B4-BE49-F238E27FC236}">
                <a16:creationId xmlns:a16="http://schemas.microsoft.com/office/drawing/2014/main" id="{4FF65DA5-9A6E-4E7B-8B70-2A1C5499DDD0}"/>
              </a:ext>
            </a:extLst>
          </p:cNvPr>
          <p:cNvGraphicFramePr>
            <a:graphicFrameLocks noGrp="1"/>
          </p:cNvGraphicFramePr>
          <p:nvPr>
            <p:ph type="tbl" sz="quarter" idx="13"/>
            <p:extLst>
              <p:ext uri="{D42A27DB-BD31-4B8C-83A1-F6EECF244321}">
                <p14:modId xmlns:p14="http://schemas.microsoft.com/office/powerpoint/2010/main" val="27664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9846024"/>
                    </a:ext>
                  </a:extLst>
                </a:gridCol>
                <a:gridCol w="822960">
                  <a:extLst>
                    <a:ext uri="{9D8B030D-6E8A-4147-A177-3AD203B41FA5}">
                      <a16:colId xmlns:a16="http://schemas.microsoft.com/office/drawing/2014/main" val="320381051"/>
                    </a:ext>
                  </a:extLst>
                </a:gridCol>
                <a:gridCol w="822960">
                  <a:extLst>
                    <a:ext uri="{9D8B030D-6E8A-4147-A177-3AD203B41FA5}">
                      <a16:colId xmlns:a16="http://schemas.microsoft.com/office/drawing/2014/main" val="939638924"/>
                    </a:ext>
                  </a:extLst>
                </a:gridCol>
                <a:gridCol w="822960">
                  <a:extLst>
                    <a:ext uri="{9D8B030D-6E8A-4147-A177-3AD203B41FA5}">
                      <a16:colId xmlns:a16="http://schemas.microsoft.com/office/drawing/2014/main" val="2862000698"/>
                    </a:ext>
                  </a:extLst>
                </a:gridCol>
                <a:gridCol w="822960">
                  <a:extLst>
                    <a:ext uri="{9D8B030D-6E8A-4147-A177-3AD203B41FA5}">
                      <a16:colId xmlns:a16="http://schemas.microsoft.com/office/drawing/2014/main" val="14947761"/>
                    </a:ext>
                  </a:extLst>
                </a:gridCol>
                <a:gridCol w="822960">
                  <a:extLst>
                    <a:ext uri="{9D8B030D-6E8A-4147-A177-3AD203B41FA5}">
                      <a16:colId xmlns:a16="http://schemas.microsoft.com/office/drawing/2014/main" val="248451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9213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- 2018-09-03 18:13:48 </a:t>
                      </a:r>
                      <a:r>
                        <a:rPr kumimoji="0" lang="en-US" sz="1000" b="0" i="0" u="none" strike="noStrike" kern="1200" cap="none" spc="0" normalizeH="0" baseline="0" noProof="0">
                          <a:ln>
                            <a:noFill/>
                          </a:ln>
                          <a:solidFill>
                            <a:prstClr val="black"/>
                          </a:solidFill>
                          <a:effectLst/>
                          <a:uLnTx/>
                          <a:uFillTx/>
                          <a:latin typeface="+mn-lt"/>
                          <a:ea typeface="+mn-ea"/>
                          <a:cs typeface="+mn-cs"/>
                        </a:rPr>
                        <a:t>
  The BMW R 5: A game-changer on the track and everywhere else.
Learn everything you need to know on our blog #heart: https://t.co/rEyJ33hNPH https://t.co/fur6Ctko9Y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21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- 2018-08-31 18:02:51 </a:t>
                      </a:r>
                      <a:r>
                        <a:rPr kumimoji="0" lang="en-US" sz="1000" b="0" i="0" u="none" strike="noStrike" kern="1200" cap="none" spc="0" normalizeH="0" baseline="0" noProof="0">
                          <a:ln>
                            <a:noFill/>
                          </a:ln>
                          <a:solidFill>
                            <a:prstClr val="black"/>
                          </a:solidFill>
                          <a:effectLst/>
                          <a:uLnTx/>
                          <a:uFillTx/>
                          <a:latin typeface="+mn-lt"/>
                          <a:ea typeface="+mn-ea"/>
                          <a:cs typeface="+mn-cs"/>
                        </a:rPr>
                        <a:t>
  Thank God it‘s #Fanfriday!
The BMW M6 (E24) is already enjoying the start of the weekend in Venice, California.
Great photo! @scialdonephoto @_glennsnyder
#BMWGroupClassic https://t.co/PMfTuT5ZW1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648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- 2018-08-30 18:30:48 </a:t>
                      </a:r>
                      <a:r>
                        <a:rPr kumimoji="0" lang="en-US" sz="1000" b="0" i="0" u="none" strike="noStrike" kern="1200" cap="none" spc="0" normalizeH="0" baseline="0" noProof="0">
                          <a:ln>
                            <a:noFill/>
                          </a:ln>
                          <a:solidFill>
                            <a:prstClr val="black"/>
                          </a:solidFill>
                          <a:effectLst/>
                          <a:uLnTx/>
                          <a:uFillTx/>
                          <a:latin typeface="+mn-lt"/>
                          <a:ea typeface="+mn-ea"/>
                          <a:cs typeface="+mn-cs"/>
                        </a:rPr>
                        <a:t>
  Happy #TBT with some impressions of @MariaCostello 
training two weeks ago for the upcoming Goodwood Revival.
Stay tuned for next week!
#BMWGroupClassic https://t.co/G3r7JRcY8K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641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- 2018-08-30 15:53:53 </a:t>
                      </a:r>
                      <a:r>
                        <a:rPr kumimoji="0" lang="en-US" sz="1000" b="0" i="0" u="none" strike="noStrike" kern="1200" cap="none" spc="0" normalizeH="0" baseline="0" noProof="0">
                          <a:ln>
                            <a:noFill/>
                          </a:ln>
                          <a:solidFill>
                            <a:prstClr val="black"/>
                          </a:solidFill>
                          <a:effectLst/>
                          <a:uLnTx/>
                          <a:uFillTx/>
                          <a:latin typeface="+mn-lt"/>
                          <a:ea typeface="+mn-ea"/>
                          <a:cs typeface="+mn-cs"/>
                        </a:rPr>
                        <a:t>
  BMW GROUP CLASSIC. HOME OF BMW CLUBS.
Throwback to the Le Mans Classic event, from  6th until 8th of July 2018, where six french BMW Clubs took part with more than 200 classic BMWs.
#BMWGroupClassic #Clubs https://t.co/jLL2Pgc0Kq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2674305"/>
                  </a:ext>
                </a:extLst>
              </a:tr>
            </a:tbl>
          </a:graphicData>
        </a:graphic>
      </p:graphicFrame>
      <p:sp>
        <p:nvSpPr>
          <p:cNvPr id="4" name="Text Placeholder 3">
            <a:extLst>
              <a:ext uri="{FF2B5EF4-FFF2-40B4-BE49-F238E27FC236}">
                <a16:creationId xmlns:a16="http://schemas.microsoft.com/office/drawing/2014/main" id="{FBACFD6B-B7FA-4183-9B59-F0E9193C477E}"/>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879799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DFF2-076A-4EE5-B66E-5C942952BF08}"/>
              </a:ext>
            </a:extLst>
          </p:cNvPr>
          <p:cNvSpPr>
            <a:spLocks noGrp="1"/>
          </p:cNvSpPr>
          <p:nvPr>
            <p:ph type="title"/>
          </p:nvPr>
        </p:nvSpPr>
        <p:spPr/>
        <p:txBody>
          <a:bodyPr/>
          <a:lstStyle/>
          <a:p>
            <a:r>
              <a:rPr lang="en-US"/>
              <a:t>Twitter Own and Retweeted Tweets Table | BMW Group Classic - 4 of 6</a:t>
            </a:r>
          </a:p>
        </p:txBody>
      </p:sp>
      <p:graphicFrame>
        <p:nvGraphicFramePr>
          <p:cNvPr id="5" name="Table Placeholder 4">
            <a:extLst>
              <a:ext uri="{FF2B5EF4-FFF2-40B4-BE49-F238E27FC236}">
                <a16:creationId xmlns:a16="http://schemas.microsoft.com/office/drawing/2014/main" id="{E91E95C4-9604-4D6F-A104-42860B8B876E}"/>
              </a:ext>
            </a:extLst>
          </p:cNvPr>
          <p:cNvGraphicFramePr>
            <a:graphicFrameLocks noGrp="1"/>
          </p:cNvGraphicFramePr>
          <p:nvPr>
            <p:ph type="tbl" sz="quarter" idx="13"/>
            <p:extLst>
              <p:ext uri="{D42A27DB-BD31-4B8C-83A1-F6EECF244321}">
                <p14:modId xmlns:p14="http://schemas.microsoft.com/office/powerpoint/2010/main" val="257388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045841"/>
                    </a:ext>
                  </a:extLst>
                </a:gridCol>
                <a:gridCol w="822960">
                  <a:extLst>
                    <a:ext uri="{9D8B030D-6E8A-4147-A177-3AD203B41FA5}">
                      <a16:colId xmlns:a16="http://schemas.microsoft.com/office/drawing/2014/main" val="2800495590"/>
                    </a:ext>
                  </a:extLst>
                </a:gridCol>
                <a:gridCol w="822960">
                  <a:extLst>
                    <a:ext uri="{9D8B030D-6E8A-4147-A177-3AD203B41FA5}">
                      <a16:colId xmlns:a16="http://schemas.microsoft.com/office/drawing/2014/main" val="508964413"/>
                    </a:ext>
                  </a:extLst>
                </a:gridCol>
                <a:gridCol w="822960">
                  <a:extLst>
                    <a:ext uri="{9D8B030D-6E8A-4147-A177-3AD203B41FA5}">
                      <a16:colId xmlns:a16="http://schemas.microsoft.com/office/drawing/2014/main" val="506062138"/>
                    </a:ext>
                  </a:extLst>
                </a:gridCol>
                <a:gridCol w="822960">
                  <a:extLst>
                    <a:ext uri="{9D8B030D-6E8A-4147-A177-3AD203B41FA5}">
                      <a16:colId xmlns:a16="http://schemas.microsoft.com/office/drawing/2014/main" val="1778782616"/>
                    </a:ext>
                  </a:extLst>
                </a:gridCol>
                <a:gridCol w="822960">
                  <a:extLst>
                    <a:ext uri="{9D8B030D-6E8A-4147-A177-3AD203B41FA5}">
                      <a16:colId xmlns:a16="http://schemas.microsoft.com/office/drawing/2014/main" val="2066333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003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- 2018-08-29 17:04:35 </a:t>
                      </a:r>
                      <a:r>
                        <a:rPr kumimoji="0" lang="en-US" sz="1000" b="0" i="0" u="none" strike="noStrike" kern="1200" cap="none" spc="0" normalizeH="0" baseline="0" noProof="0">
                          <a:ln>
                            <a:noFill/>
                          </a:ln>
                          <a:solidFill>
                            <a:prstClr val="black"/>
                          </a:solidFill>
                          <a:effectLst/>
                          <a:uLnTx/>
                          <a:uFillTx/>
                          <a:latin typeface="+mn-lt"/>
                          <a:ea typeface="+mn-ea"/>
                          <a:cs typeface="+mn-cs"/>
                        </a:rPr>
                        <a:t>
  In 1992, BMW presented the sporty BMW 850CSi. The V12 engine displacement increased to 5.6 litres generated 380 hp and assisted the coupé in achieving ultimate driving performance. Only 1.510 units were manufactured up to 1996.
#BMWGroupClassic https://t.co/aYWCdOiPFQ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523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- 2018-08-28 15:29:45 </a:t>
                      </a:r>
                      <a:r>
                        <a:rPr kumimoji="0" lang="en-US" sz="1000" b="0" i="0" u="none" strike="noStrike" kern="1200" cap="none" spc="0" normalizeH="0" baseline="0" noProof="0">
                          <a:ln>
                            <a:noFill/>
                          </a:ln>
                          <a:solidFill>
                            <a:prstClr val="black"/>
                          </a:solidFill>
                          <a:effectLst/>
                          <a:uLnTx/>
                          <a:uFillTx/>
                          <a:latin typeface="+mn-lt"/>
                          <a:ea typeface="+mn-ea"/>
                          <a:cs typeface="+mn-cs"/>
                        </a:rPr>
                        <a:t>
  Whichever way you looked at it, BMW’s elegantly sprawling E9 coupe was too heavy for a career in motor sport. But the arrival of a lightweight CSL sibling changed all that.
This photo shows the so called “Batmobil”.
Get all the details on our blog #heart: https://t.co/ABwk8zWQD0 https://t.co/R7v7AVircv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973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- 2018-08-27 17:10:52 </a:t>
                      </a:r>
                      <a:r>
                        <a:rPr kumimoji="0" lang="en-US" sz="1000" b="0" i="0" u="none" strike="noStrike" kern="1200" cap="none" spc="0" normalizeH="0" baseline="0" noProof="0">
                          <a:ln>
                            <a:noFill/>
                          </a:ln>
                          <a:solidFill>
                            <a:prstClr val="black"/>
                          </a:solidFill>
                          <a:effectLst/>
                          <a:uLnTx/>
                          <a:uFillTx/>
                          <a:latin typeface="+mn-lt"/>
                          <a:ea typeface="+mn-ea"/>
                          <a:cs typeface="+mn-cs"/>
                        </a:rPr>
                        <a:t>
  It‘s time for Wheels &amp;amp; Weisswürscht!
This Saturday, the 1st of September, the event is exceptionally taking place at the BMW Museum.
At this particular stage, we are offering a reduced entry to the BMW Museum on top of the free Weisswürscht &amp;amp; Brezn for all classic vehicle owners https://t.co/Xii7V2H3uJ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6909690"/>
                  </a:ext>
                </a:extLst>
              </a:tr>
            </a:tbl>
          </a:graphicData>
        </a:graphic>
      </p:graphicFrame>
      <p:sp>
        <p:nvSpPr>
          <p:cNvPr id="4" name="Text Placeholder 3">
            <a:extLst>
              <a:ext uri="{FF2B5EF4-FFF2-40B4-BE49-F238E27FC236}">
                <a16:creationId xmlns:a16="http://schemas.microsoft.com/office/drawing/2014/main" id="{FA730EE8-FF77-47C5-A995-ECF5A920CB48}"/>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4264506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5138-1BAC-4D1C-A0AF-57596DC9A989}"/>
              </a:ext>
            </a:extLst>
          </p:cNvPr>
          <p:cNvSpPr>
            <a:spLocks noGrp="1"/>
          </p:cNvSpPr>
          <p:nvPr>
            <p:ph type="title"/>
          </p:nvPr>
        </p:nvSpPr>
        <p:spPr/>
        <p:txBody>
          <a:bodyPr/>
          <a:lstStyle/>
          <a:p>
            <a:r>
              <a:rPr lang="en-US"/>
              <a:t>Twitter Own and Retweeted Tweets Table | BMW Group Classic - 5 of 6</a:t>
            </a:r>
          </a:p>
        </p:txBody>
      </p:sp>
      <p:graphicFrame>
        <p:nvGraphicFramePr>
          <p:cNvPr id="5" name="Table Placeholder 4">
            <a:extLst>
              <a:ext uri="{FF2B5EF4-FFF2-40B4-BE49-F238E27FC236}">
                <a16:creationId xmlns:a16="http://schemas.microsoft.com/office/drawing/2014/main" id="{6EAD9A8A-133A-4A38-912B-E36A81619E09}"/>
              </a:ext>
            </a:extLst>
          </p:cNvPr>
          <p:cNvGraphicFramePr>
            <a:graphicFrameLocks noGrp="1"/>
          </p:cNvGraphicFramePr>
          <p:nvPr>
            <p:ph type="tbl" sz="quarter" idx="13"/>
            <p:extLst>
              <p:ext uri="{D42A27DB-BD31-4B8C-83A1-F6EECF244321}">
                <p14:modId xmlns:p14="http://schemas.microsoft.com/office/powerpoint/2010/main" val="181589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2091298"/>
                    </a:ext>
                  </a:extLst>
                </a:gridCol>
                <a:gridCol w="822960">
                  <a:extLst>
                    <a:ext uri="{9D8B030D-6E8A-4147-A177-3AD203B41FA5}">
                      <a16:colId xmlns:a16="http://schemas.microsoft.com/office/drawing/2014/main" val="2826220299"/>
                    </a:ext>
                  </a:extLst>
                </a:gridCol>
                <a:gridCol w="822960">
                  <a:extLst>
                    <a:ext uri="{9D8B030D-6E8A-4147-A177-3AD203B41FA5}">
                      <a16:colId xmlns:a16="http://schemas.microsoft.com/office/drawing/2014/main" val="358823500"/>
                    </a:ext>
                  </a:extLst>
                </a:gridCol>
                <a:gridCol w="822960">
                  <a:extLst>
                    <a:ext uri="{9D8B030D-6E8A-4147-A177-3AD203B41FA5}">
                      <a16:colId xmlns:a16="http://schemas.microsoft.com/office/drawing/2014/main" val="851056881"/>
                    </a:ext>
                  </a:extLst>
                </a:gridCol>
                <a:gridCol w="822960">
                  <a:extLst>
                    <a:ext uri="{9D8B030D-6E8A-4147-A177-3AD203B41FA5}">
                      <a16:colId xmlns:a16="http://schemas.microsoft.com/office/drawing/2014/main" val="3803793447"/>
                    </a:ext>
                  </a:extLst>
                </a:gridCol>
                <a:gridCol w="822960">
                  <a:extLst>
                    <a:ext uri="{9D8B030D-6E8A-4147-A177-3AD203B41FA5}">
                      <a16:colId xmlns:a16="http://schemas.microsoft.com/office/drawing/2014/main" val="237582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8763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- 2018-08-24 16:23:42 </a:t>
                      </a:r>
                      <a:r>
                        <a:rPr kumimoji="0" lang="en-US" sz="1000" b="0" i="0" u="none" strike="noStrike" kern="1200" cap="none" spc="0" normalizeH="0" baseline="0" noProof="0">
                          <a:ln>
                            <a:noFill/>
                          </a:ln>
                          <a:solidFill>
                            <a:prstClr val="black"/>
                          </a:solidFill>
                          <a:effectLst/>
                          <a:uLnTx/>
                          <a:uFillTx/>
                          <a:latin typeface="+mn-lt"/>
                          <a:ea typeface="+mn-ea"/>
                          <a:cs typeface="+mn-cs"/>
                        </a:rPr>
                        <a:t>
  Happy #Fanfriday!
These great pictures of the BMW 02 series, built in 1975, were taken in Villach, Austria.
The car is modified with original BBS RS 098 and KW clubsport suspension.
#BMWGroupClassic https://t.co/nZo1eOlVH4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930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- 2018-08-23 16:37:19 </a:t>
                      </a:r>
                      <a:r>
                        <a:rPr kumimoji="0" lang="en-US" sz="1000" b="0" i="0" u="none" strike="noStrike" kern="1200" cap="none" spc="0" normalizeH="0" baseline="0" noProof="0">
                          <a:ln>
                            <a:noFill/>
                          </a:ln>
                          <a:solidFill>
                            <a:prstClr val="black"/>
                          </a:solidFill>
                          <a:effectLst/>
                          <a:uLnTx/>
                          <a:uFillTx/>
                          <a:latin typeface="+mn-lt"/>
                          <a:ea typeface="+mn-ea"/>
                          <a:cs typeface="+mn-cs"/>
                        </a:rPr>
                        <a:t>
  Throwback to some wild racing fun at the Creme 21 last year.
We can‘t wait for this year‘s Creme 21 event to begin! Who will join us from 12th until 16th of September?
#BMWGroupClassic https://t.co/WOpOTjvdJr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484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- 2018-08-22 16:39:30 </a:t>
                      </a:r>
                      <a:r>
                        <a:rPr kumimoji="0" lang="en-US" sz="1000" b="0" i="0" u="none" strike="noStrike" kern="1200" cap="none" spc="0" normalizeH="0" baseline="0" noProof="0">
                          <a:ln>
                            <a:noFill/>
                          </a:ln>
                          <a:solidFill>
                            <a:prstClr val="black"/>
                          </a:solidFill>
                          <a:effectLst/>
                          <a:uLnTx/>
                          <a:uFillTx/>
                          <a:latin typeface="+mn-lt"/>
                          <a:ea typeface="+mn-ea"/>
                          <a:cs typeface="+mn-cs"/>
                        </a:rPr>
                        <a:t>
  The BMW 333i was developed in cooperation with BMW Motorsport GmbH and performance specialist ALPINA exclusively for the South African market. The sports car generating 197 hp accelerated the vehicle in the sprint to 100 km/h within just 7.4 seconds.
photo: Robert Kröschel https://t.co/4NtyfIQGZr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47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- 2018-08-21 11:33:45 </a:t>
                      </a:r>
                      <a:r>
                        <a:rPr kumimoji="0" lang="en-US" sz="1000" b="0" i="0" u="none" strike="noStrike" kern="1200" cap="none" spc="0" normalizeH="0" baseline="0" noProof="0">
                          <a:ln>
                            <a:noFill/>
                          </a:ln>
                          <a:solidFill>
                            <a:prstClr val="black"/>
                          </a:solidFill>
                          <a:effectLst/>
                          <a:uLnTx/>
                          <a:uFillTx/>
                          <a:latin typeface="+mn-lt"/>
                          <a:ea typeface="+mn-ea"/>
                          <a:cs typeface="+mn-cs"/>
                        </a:rPr>
                        <a:t>
  Two friends on two classic BMW motorcycles with one very distant destination in mind – it’s the perfect recipe for leaving the daily humdrum far behind.
Read more about their trip on our blog #heart: https://t.co/SkadHrPdkV
#BMWGroupClassic https://t.co/roynS7bWUz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2364209"/>
                  </a:ext>
                </a:extLst>
              </a:tr>
            </a:tbl>
          </a:graphicData>
        </a:graphic>
      </p:graphicFrame>
      <p:sp>
        <p:nvSpPr>
          <p:cNvPr id="4" name="Text Placeholder 3">
            <a:extLst>
              <a:ext uri="{FF2B5EF4-FFF2-40B4-BE49-F238E27FC236}">
                <a16:creationId xmlns:a16="http://schemas.microsoft.com/office/drawing/2014/main" id="{1B139F04-CCC2-4C09-8BC0-3A569F6F3B2B}"/>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3494727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67768-4199-4475-9FE0-AE5CBBF42BB2}"/>
              </a:ext>
            </a:extLst>
          </p:cNvPr>
          <p:cNvSpPr>
            <a:spLocks noGrp="1"/>
          </p:cNvSpPr>
          <p:nvPr>
            <p:ph type="title"/>
          </p:nvPr>
        </p:nvSpPr>
        <p:spPr/>
        <p:txBody>
          <a:bodyPr/>
          <a:lstStyle/>
          <a:p>
            <a:r>
              <a:rPr lang="en-US"/>
              <a:t>Twitter Own and Retweeted Tweets Table | BMW Group Classic - 6 of 6</a:t>
            </a:r>
          </a:p>
        </p:txBody>
      </p:sp>
      <p:graphicFrame>
        <p:nvGraphicFramePr>
          <p:cNvPr id="5" name="Table Placeholder 4">
            <a:extLst>
              <a:ext uri="{FF2B5EF4-FFF2-40B4-BE49-F238E27FC236}">
                <a16:creationId xmlns:a16="http://schemas.microsoft.com/office/drawing/2014/main" id="{FB29744B-8D1E-44F2-B6C1-774F90A1166F}"/>
              </a:ext>
            </a:extLst>
          </p:cNvPr>
          <p:cNvGraphicFramePr>
            <a:graphicFrameLocks noGrp="1"/>
          </p:cNvGraphicFramePr>
          <p:nvPr>
            <p:ph type="tbl" sz="quarter" idx="13"/>
            <p:extLst>
              <p:ext uri="{D42A27DB-BD31-4B8C-83A1-F6EECF244321}">
                <p14:modId xmlns:p14="http://schemas.microsoft.com/office/powerpoint/2010/main" val="2218435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1810446"/>
                    </a:ext>
                  </a:extLst>
                </a:gridCol>
                <a:gridCol w="822960">
                  <a:extLst>
                    <a:ext uri="{9D8B030D-6E8A-4147-A177-3AD203B41FA5}">
                      <a16:colId xmlns:a16="http://schemas.microsoft.com/office/drawing/2014/main" val="4094086893"/>
                    </a:ext>
                  </a:extLst>
                </a:gridCol>
                <a:gridCol w="822960">
                  <a:extLst>
                    <a:ext uri="{9D8B030D-6E8A-4147-A177-3AD203B41FA5}">
                      <a16:colId xmlns:a16="http://schemas.microsoft.com/office/drawing/2014/main" val="2000569353"/>
                    </a:ext>
                  </a:extLst>
                </a:gridCol>
                <a:gridCol w="822960">
                  <a:extLst>
                    <a:ext uri="{9D8B030D-6E8A-4147-A177-3AD203B41FA5}">
                      <a16:colId xmlns:a16="http://schemas.microsoft.com/office/drawing/2014/main" val="777346423"/>
                    </a:ext>
                  </a:extLst>
                </a:gridCol>
                <a:gridCol w="822960">
                  <a:extLst>
                    <a:ext uri="{9D8B030D-6E8A-4147-A177-3AD203B41FA5}">
                      <a16:colId xmlns:a16="http://schemas.microsoft.com/office/drawing/2014/main" val="4273096097"/>
                    </a:ext>
                  </a:extLst>
                </a:gridCol>
                <a:gridCol w="822960">
                  <a:extLst>
                    <a:ext uri="{9D8B030D-6E8A-4147-A177-3AD203B41FA5}">
                      <a16:colId xmlns:a16="http://schemas.microsoft.com/office/drawing/2014/main" val="819955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9796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- 2018-08-20 16:44:46 </a:t>
                      </a:r>
                      <a:r>
                        <a:rPr kumimoji="0" lang="en-US" sz="1000" b="0" i="0" u="none" strike="noStrike" kern="1200" cap="none" spc="0" normalizeH="0" baseline="0" noProof="0">
                          <a:ln>
                            <a:noFill/>
                          </a:ln>
                          <a:solidFill>
                            <a:prstClr val="black"/>
                          </a:solidFill>
                          <a:effectLst/>
                          <a:uLnTx/>
                          <a:uFillTx/>
                          <a:latin typeface="+mn-lt"/>
                          <a:ea typeface="+mn-ea"/>
                          <a:cs typeface="+mn-cs"/>
                        </a:rPr>
                        <a:t>
  Happy #MMonday everyone!
Start your engines and have a great start into the week.
#BMWGroupClassic #BMWM1 https://t.co/5HkVAdqA6N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84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- 2018-08-17 18:16:59 </a:t>
                      </a:r>
                      <a:r>
                        <a:rPr kumimoji="0" lang="en-US" sz="1000" b="0" i="0" u="none" strike="noStrike" kern="1200" cap="none" spc="0" normalizeH="0" baseline="0" noProof="0">
                          <a:ln>
                            <a:noFill/>
                          </a:ln>
                          <a:solidFill>
                            <a:prstClr val="black"/>
                          </a:solidFill>
                          <a:effectLst/>
                          <a:uLnTx/>
                          <a:uFillTx/>
                          <a:latin typeface="+mn-lt"/>
                          <a:ea typeface="+mn-ea"/>
                          <a:cs typeface="+mn-cs"/>
                        </a:rPr>
                        <a:t>
  Heike and Jürgen Pohl from Germany went on a roadtrip through Devon and Cornwall with their beloved BMW 1802 Touring from 1974 in the so called colour „inka“ which they‘ve bought in 1986. Enjoy some pictures of their adventure!
#BMWGroupClassic #Fanfriday https://t.co/gnSGOR0v7C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081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@BMW_Classic - 2018-08-15 18:34:11 </a:t>
                      </a:r>
                      <a:r>
                        <a:rPr kumimoji="0" lang="en-US" sz="1000" b="0" i="0" u="none" strike="noStrike" kern="1200" cap="none" spc="0" normalizeH="0" baseline="0" noProof="0">
                          <a:ln>
                            <a:noFill/>
                          </a:ln>
                          <a:solidFill>
                            <a:prstClr val="black"/>
                          </a:solidFill>
                          <a:effectLst/>
                          <a:uLnTx/>
                          <a:uFillTx/>
                          <a:latin typeface="+mn-lt"/>
                          <a:ea typeface="+mn-ea"/>
                          <a:cs typeface="+mn-cs"/>
                        </a:rPr>
                        <a:t>
  The standard body of the BMW 501 was the four-door saloon fitted with 4-6 seats. Between November 1952 and December 1963, they were also marketed with 6- and 8-cylinder engines under different model designations. More than 14,500 BMW 501 saloons were produced. 
#BMWGroupClassic https://t.co/UqhDIq8R4W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8835883"/>
                  </a:ext>
                </a:extLst>
              </a:tr>
            </a:tbl>
          </a:graphicData>
        </a:graphic>
      </p:graphicFrame>
      <p:sp>
        <p:nvSpPr>
          <p:cNvPr id="4" name="Text Placeholder 3">
            <a:extLst>
              <a:ext uri="{FF2B5EF4-FFF2-40B4-BE49-F238E27FC236}">
                <a16:creationId xmlns:a16="http://schemas.microsoft.com/office/drawing/2014/main" id="{C8D58749-15E5-465A-AC07-3A21EF54013C}"/>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68277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327E-5AC6-4698-B060-E43B64A7A2FC}"/>
              </a:ext>
            </a:extLst>
          </p:cNvPr>
          <p:cNvSpPr>
            <a:spLocks noGrp="1"/>
          </p:cNvSpPr>
          <p:nvPr>
            <p:ph type="title"/>
          </p:nvPr>
        </p:nvSpPr>
        <p:spPr/>
        <p:txBody>
          <a:bodyPr/>
          <a:lstStyle/>
          <a:p>
            <a:r>
              <a:rPr lang="en-US"/>
              <a:t>Overall Network Key Metrics Table | BMW Group Classic</a:t>
            </a:r>
          </a:p>
        </p:txBody>
      </p:sp>
      <p:graphicFrame>
        <p:nvGraphicFramePr>
          <p:cNvPr id="5" name="Table Placeholder 4">
            <a:extLst>
              <a:ext uri="{FF2B5EF4-FFF2-40B4-BE49-F238E27FC236}">
                <a16:creationId xmlns:a16="http://schemas.microsoft.com/office/drawing/2014/main" id="{B4710929-4F56-4ADD-BB4B-239FFA7F89BD}"/>
              </a:ext>
            </a:extLst>
          </p:cNvPr>
          <p:cNvGraphicFramePr>
            <a:graphicFrameLocks noGrp="1"/>
          </p:cNvGraphicFramePr>
          <p:nvPr>
            <p:ph type="tbl" sz="quarter" idx="13"/>
            <p:extLst>
              <p:ext uri="{D42A27DB-BD31-4B8C-83A1-F6EECF244321}">
                <p14:modId xmlns:p14="http://schemas.microsoft.com/office/powerpoint/2010/main" val="116124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136807"/>
                    </a:ext>
                  </a:extLst>
                </a:gridCol>
                <a:gridCol w="822960">
                  <a:extLst>
                    <a:ext uri="{9D8B030D-6E8A-4147-A177-3AD203B41FA5}">
                      <a16:colId xmlns:a16="http://schemas.microsoft.com/office/drawing/2014/main" val="2194348970"/>
                    </a:ext>
                  </a:extLst>
                </a:gridCol>
                <a:gridCol w="822960">
                  <a:extLst>
                    <a:ext uri="{9D8B030D-6E8A-4147-A177-3AD203B41FA5}">
                      <a16:colId xmlns:a16="http://schemas.microsoft.com/office/drawing/2014/main" val="4206141325"/>
                    </a:ext>
                  </a:extLst>
                </a:gridCol>
                <a:gridCol w="822960">
                  <a:extLst>
                    <a:ext uri="{9D8B030D-6E8A-4147-A177-3AD203B41FA5}">
                      <a16:colId xmlns:a16="http://schemas.microsoft.com/office/drawing/2014/main" val="1356037076"/>
                    </a:ext>
                  </a:extLst>
                </a:gridCol>
                <a:gridCol w="822960">
                  <a:extLst>
                    <a:ext uri="{9D8B030D-6E8A-4147-A177-3AD203B41FA5}">
                      <a16:colId xmlns:a16="http://schemas.microsoft.com/office/drawing/2014/main" val="4125569910"/>
                    </a:ext>
                  </a:extLst>
                </a:gridCol>
                <a:gridCol w="822960">
                  <a:extLst>
                    <a:ext uri="{9D8B030D-6E8A-4147-A177-3AD203B41FA5}">
                      <a16:colId xmlns:a16="http://schemas.microsoft.com/office/drawing/2014/main" val="1733681300"/>
                    </a:ext>
                  </a:extLst>
                </a:gridCol>
                <a:gridCol w="822960">
                  <a:extLst>
                    <a:ext uri="{9D8B030D-6E8A-4147-A177-3AD203B41FA5}">
                      <a16:colId xmlns:a16="http://schemas.microsoft.com/office/drawing/2014/main" val="3567650515"/>
                    </a:ext>
                  </a:extLst>
                </a:gridCol>
                <a:gridCol w="822960">
                  <a:extLst>
                    <a:ext uri="{9D8B030D-6E8A-4147-A177-3AD203B41FA5}">
                      <a16:colId xmlns:a16="http://schemas.microsoft.com/office/drawing/2014/main" val="3966641613"/>
                    </a:ext>
                  </a:extLst>
                </a:gridCol>
                <a:gridCol w="822960">
                  <a:extLst>
                    <a:ext uri="{9D8B030D-6E8A-4147-A177-3AD203B41FA5}">
                      <a16:colId xmlns:a16="http://schemas.microsoft.com/office/drawing/2014/main" val="1103297087"/>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974976330"/>
                  </a:ext>
                </a:extLst>
              </a:tr>
              <a:tr h="370840">
                <a:tc>
                  <a:txBody>
                    <a:bodyPr/>
                    <a:lstStyle/>
                    <a:p>
                      <a:r>
                        <a:rPr lang="en-US" sz="1000"/>
                        <a:t>Facebook</a:t>
                      </a:r>
                    </a:p>
                  </a:txBody>
                  <a:tcPr/>
                </a:tc>
                <a:tc>
                  <a:txBody>
                    <a:bodyPr/>
                    <a:lstStyle/>
                    <a:p>
                      <a:r>
                        <a:rPr lang="en-US" sz="1000"/>
                        <a:t>21676</a:t>
                      </a:r>
                    </a:p>
                  </a:txBody>
                  <a:tcPr/>
                </a:tc>
                <a:tc>
                  <a:txBody>
                    <a:bodyPr/>
                    <a:lstStyle/>
                    <a:p>
                      <a:r>
                        <a:rPr lang="en-US" sz="1000"/>
                        <a:t>21676</a:t>
                      </a:r>
                    </a:p>
                  </a:txBody>
                  <a:tcPr/>
                </a:tc>
                <a:tc>
                  <a:txBody>
                    <a:bodyPr/>
                    <a:lstStyle/>
                    <a:p>
                      <a:r>
                        <a:rPr lang="en-US" sz="1000"/>
                        <a:t>196</a:t>
                      </a:r>
                    </a:p>
                  </a:txBody>
                  <a:tcPr/>
                </a:tc>
                <a:tc>
                  <a:txBody>
                    <a:bodyPr/>
                    <a:lstStyle/>
                    <a:p>
                      <a:r>
                        <a:rPr lang="en-US" sz="1000"/>
                        <a:t>392</a:t>
                      </a:r>
                    </a:p>
                  </a:txBody>
                  <a:tcPr/>
                </a:tc>
                <a:tc>
                  <a:txBody>
                    <a:bodyPr/>
                    <a:lstStyle/>
                    <a:p>
                      <a:r>
                        <a:rPr lang="en-US" sz="1000"/>
                        <a:t>126155</a:t>
                      </a:r>
                    </a:p>
                  </a:txBody>
                  <a:tcPr/>
                </a:tc>
                <a:tc>
                  <a:txBody>
                    <a:bodyPr/>
                    <a:lstStyle/>
                    <a:p>
                      <a:r>
                        <a:rPr lang="en-US" sz="1000"/>
                        <a:t>252310</a:t>
                      </a:r>
                    </a:p>
                  </a:txBody>
                  <a:tcPr/>
                </a:tc>
                <a:tc>
                  <a:txBody>
                    <a:bodyPr/>
                    <a:lstStyle/>
                    <a:p>
                      <a:r>
                        <a:rPr lang="en-US" sz="1000"/>
                        <a:t>445</a:t>
                      </a:r>
                    </a:p>
                  </a:txBody>
                  <a:tcPr/>
                </a:tc>
                <a:tc>
                  <a:txBody>
                    <a:bodyPr/>
                    <a:lstStyle/>
                    <a:p>
                      <a:r>
                        <a:rPr lang="en-US" sz="1000"/>
                        <a:t>0.2116 %</a:t>
                      </a:r>
                    </a:p>
                  </a:txBody>
                  <a:tcPr/>
                </a:tc>
                <a:extLst>
                  <a:ext uri="{0D108BD9-81ED-4DB2-BD59-A6C34878D82A}">
                    <a16:rowId xmlns:a16="http://schemas.microsoft.com/office/drawing/2014/main" val="1722621826"/>
                  </a:ext>
                </a:extLst>
              </a:tr>
              <a:tr h="370840">
                <a:tc>
                  <a:txBody>
                    <a:bodyPr/>
                    <a:lstStyle/>
                    <a:p>
                      <a:r>
                        <a:rPr lang="en-US" sz="1000"/>
                        <a:t>Instagram</a:t>
                      </a:r>
                    </a:p>
                  </a:txBody>
                  <a:tcPr/>
                </a:tc>
                <a:tc>
                  <a:txBody>
                    <a:bodyPr/>
                    <a:lstStyle/>
                    <a:p>
                      <a:r>
                        <a:rPr lang="en-US" sz="1000"/>
                        <a:t>131374</a:t>
                      </a:r>
                    </a:p>
                  </a:txBody>
                  <a:tcPr/>
                </a:tc>
                <a:tc>
                  <a:txBody>
                    <a:bodyPr/>
                    <a:lstStyle/>
                    <a:p>
                      <a:r>
                        <a:rPr lang="en-US" sz="1000"/>
                        <a:t>131374</a:t>
                      </a:r>
                    </a:p>
                  </a:txBody>
                  <a:tcPr/>
                </a:tc>
                <a:tc>
                  <a:txBody>
                    <a:bodyPr/>
                    <a:lstStyle/>
                    <a:p>
                      <a:r>
                        <a:rPr lang="en-US" sz="1000"/>
                        <a:t>131</a:t>
                      </a:r>
                    </a:p>
                  </a:txBody>
                  <a:tcPr/>
                </a:tc>
                <a:tc>
                  <a:txBody>
                    <a:bodyPr/>
                    <a:lstStyle/>
                    <a:p>
                      <a:r>
                        <a:rPr lang="en-US" sz="1000"/>
                        <a:t>392</a:t>
                      </a:r>
                    </a:p>
                  </a:txBody>
                  <a:tcPr/>
                </a:tc>
                <a:tc>
                  <a:txBody>
                    <a:bodyPr/>
                    <a:lstStyle/>
                    <a:p>
                      <a:r>
                        <a:rPr lang="en-US" sz="1000"/>
                        <a:t>593151</a:t>
                      </a:r>
                    </a:p>
                  </a:txBody>
                  <a:tcPr/>
                </a:tc>
                <a:tc>
                  <a:txBody>
                    <a:bodyPr/>
                    <a:lstStyle/>
                    <a:p>
                      <a:r>
                        <a:rPr lang="en-US" sz="1000"/>
                        <a:t>1779452</a:t>
                      </a:r>
                    </a:p>
                  </a:txBody>
                  <a:tcPr/>
                </a:tc>
                <a:tc>
                  <a:txBody>
                    <a:bodyPr/>
                    <a:lstStyle/>
                    <a:p>
                      <a:r>
                        <a:rPr lang="en-US" sz="1000"/>
                        <a:t>2864</a:t>
                      </a:r>
                    </a:p>
                  </a:txBody>
                  <a:tcPr/>
                </a:tc>
                <a:tc>
                  <a:txBody>
                    <a:bodyPr/>
                    <a:lstStyle/>
                    <a:p>
                      <a:r>
                        <a:rPr lang="en-US" sz="1000"/>
                        <a:t>2.1455 %</a:t>
                      </a:r>
                    </a:p>
                  </a:txBody>
                  <a:tcPr/>
                </a:tc>
                <a:extLst>
                  <a:ext uri="{0D108BD9-81ED-4DB2-BD59-A6C34878D82A}">
                    <a16:rowId xmlns:a16="http://schemas.microsoft.com/office/drawing/2014/main" val="2394198434"/>
                  </a:ext>
                </a:extLst>
              </a:tr>
              <a:tr h="370840">
                <a:tc>
                  <a:txBody>
                    <a:bodyPr/>
                    <a:lstStyle/>
                    <a:p>
                      <a:r>
                        <a:rPr lang="en-US" sz="1000"/>
                        <a:t>Twitter</a:t>
                      </a:r>
                    </a:p>
                  </a:txBody>
                  <a:tcPr/>
                </a:tc>
                <a:tc>
                  <a:txBody>
                    <a:bodyPr/>
                    <a:lstStyle/>
                    <a:p>
                      <a:r>
                        <a:rPr lang="en-US" sz="1000"/>
                        <a:t>n/a</a:t>
                      </a:r>
                    </a:p>
                  </a:txBody>
                  <a:tcPr/>
                </a:tc>
                <a:tc>
                  <a:txBody>
                    <a:bodyPr/>
                    <a:lstStyle/>
                    <a:p>
                      <a:r>
                        <a:rPr lang="en-US" sz="1000"/>
                        <a:t>n/a</a:t>
                      </a:r>
                    </a:p>
                  </a:txBody>
                  <a:tcPr/>
                </a:tc>
                <a:tc>
                  <a:txBody>
                    <a:bodyPr/>
                    <a:lstStyle/>
                    <a:p>
                      <a:r>
                        <a:rPr lang="en-US" sz="1000"/>
                        <a:t>212</a:t>
                      </a:r>
                    </a:p>
                  </a:txBody>
                  <a:tcPr/>
                </a:tc>
                <a:tc>
                  <a:txBody>
                    <a:bodyPr/>
                    <a:lstStyle/>
                    <a:p>
                      <a:r>
                        <a:rPr lang="en-US" sz="1000"/>
                        <a:t>212</a:t>
                      </a:r>
                    </a:p>
                  </a:txBody>
                  <a:tcPr/>
                </a:tc>
                <a:tc>
                  <a:txBody>
                    <a:bodyPr/>
                    <a:lstStyle/>
                    <a:p>
                      <a:r>
                        <a:rPr lang="en-US" sz="1000"/>
                        <a:t>19556</a:t>
                      </a:r>
                    </a:p>
                  </a:txBody>
                  <a:tcPr/>
                </a:tc>
                <a:tc>
                  <a:txBody>
                    <a:bodyPr/>
                    <a:lstStyle/>
                    <a:p>
                      <a:r>
                        <a:rPr lang="en-US" sz="1000"/>
                        <a:t>19556</a:t>
                      </a:r>
                    </a:p>
                  </a:txBody>
                  <a:tcPr/>
                </a:tc>
                <a:tc>
                  <a:txBody>
                    <a:bodyPr/>
                    <a:lstStyle/>
                    <a:p>
                      <a:r>
                        <a:rPr lang="en-US" sz="1000"/>
                        <a:t>92</a:t>
                      </a:r>
                    </a:p>
                  </a:txBody>
                  <a:tcPr/>
                </a:tc>
                <a:tc>
                  <a:txBody>
                    <a:bodyPr/>
                    <a:lstStyle/>
                    <a:p>
                      <a:r>
                        <a:rPr lang="en-US" sz="1000"/>
                        <a:t>n/a</a:t>
                      </a:r>
                    </a:p>
                  </a:txBody>
                  <a:tcPr/>
                </a:tc>
                <a:extLst>
                  <a:ext uri="{0D108BD9-81ED-4DB2-BD59-A6C34878D82A}">
                    <a16:rowId xmlns:a16="http://schemas.microsoft.com/office/drawing/2014/main" val="3882380811"/>
                  </a:ext>
                </a:extLst>
              </a:tr>
              <a:tr h="370840">
                <a:tc>
                  <a:txBody>
                    <a:bodyPr/>
                    <a:lstStyle/>
                    <a:p>
                      <a:r>
                        <a:rPr lang="en-US" sz="1000"/>
                        <a:t>YouTube</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318616512"/>
                  </a:ext>
                </a:extLst>
              </a:tr>
            </a:tbl>
          </a:graphicData>
        </a:graphic>
      </p:graphicFrame>
      <p:sp>
        <p:nvSpPr>
          <p:cNvPr id="4" name="Text Placeholder 3">
            <a:extLst>
              <a:ext uri="{FF2B5EF4-FFF2-40B4-BE49-F238E27FC236}">
                <a16:creationId xmlns:a16="http://schemas.microsoft.com/office/drawing/2014/main" id="{C549D98E-8972-4832-880C-4636E835B1E5}"/>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575539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EBF8-875A-434E-A883-287D243F4F9D}"/>
              </a:ext>
            </a:extLst>
          </p:cNvPr>
          <p:cNvSpPr>
            <a:spLocks noGrp="1"/>
          </p:cNvSpPr>
          <p:nvPr>
            <p:ph type="title"/>
          </p:nvPr>
        </p:nvSpPr>
        <p:spPr/>
        <p:txBody>
          <a:bodyPr/>
          <a:lstStyle/>
          <a:p>
            <a:r>
              <a:rPr lang="en-US"/>
              <a:t>Overall Overall Top Pages | BMW Group Classic</a:t>
            </a:r>
          </a:p>
        </p:txBody>
      </p:sp>
      <p:graphicFrame>
        <p:nvGraphicFramePr>
          <p:cNvPr id="5" name="Table Placeholder 4">
            <a:extLst>
              <a:ext uri="{FF2B5EF4-FFF2-40B4-BE49-F238E27FC236}">
                <a16:creationId xmlns:a16="http://schemas.microsoft.com/office/drawing/2014/main" id="{ED5F4640-0578-4C18-ACCA-047B6036E7BC}"/>
              </a:ext>
            </a:extLst>
          </p:cNvPr>
          <p:cNvGraphicFramePr>
            <a:graphicFrameLocks noGrp="1"/>
          </p:cNvGraphicFramePr>
          <p:nvPr>
            <p:ph type="tbl" sz="quarter" idx="13"/>
            <p:extLst>
              <p:ext uri="{D42A27DB-BD31-4B8C-83A1-F6EECF244321}">
                <p14:modId xmlns:p14="http://schemas.microsoft.com/office/powerpoint/2010/main" val="426494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697930952"/>
                    </a:ext>
                  </a:extLst>
                </a:gridCol>
                <a:gridCol w="1357884">
                  <a:extLst>
                    <a:ext uri="{9D8B030D-6E8A-4147-A177-3AD203B41FA5}">
                      <a16:colId xmlns:a16="http://schemas.microsoft.com/office/drawing/2014/main" val="3371964470"/>
                    </a:ext>
                  </a:extLst>
                </a:gridCol>
                <a:gridCol w="1357884">
                  <a:extLst>
                    <a:ext uri="{9D8B030D-6E8A-4147-A177-3AD203B41FA5}">
                      <a16:colId xmlns:a16="http://schemas.microsoft.com/office/drawing/2014/main" val="1449384545"/>
                    </a:ext>
                  </a:extLst>
                </a:gridCol>
                <a:gridCol w="1357884">
                  <a:extLst>
                    <a:ext uri="{9D8B030D-6E8A-4147-A177-3AD203B41FA5}">
                      <a16:colId xmlns:a16="http://schemas.microsoft.com/office/drawing/2014/main" val="1643133106"/>
                    </a:ext>
                  </a:extLst>
                </a:gridCol>
                <a:gridCol w="1357884">
                  <a:extLst>
                    <a:ext uri="{9D8B030D-6E8A-4147-A177-3AD203B41FA5}">
                      <a16:colId xmlns:a16="http://schemas.microsoft.com/office/drawing/2014/main" val="3532216551"/>
                    </a:ext>
                  </a:extLst>
                </a:gridCol>
                <a:gridCol w="1357884">
                  <a:extLst>
                    <a:ext uri="{9D8B030D-6E8A-4147-A177-3AD203B41FA5}">
                      <a16:colId xmlns:a16="http://schemas.microsoft.com/office/drawing/2014/main" val="2549408214"/>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1889669500"/>
                  </a:ext>
                </a:extLst>
              </a:tr>
              <a:tr h="370840">
                <a:tc>
                  <a:txBody>
                    <a:bodyPr/>
                    <a:lstStyle/>
                    <a:p>
                      <a:r>
                        <a:rPr lang="en-US" sz="1000"/>
                        <a:t>Twitter</a:t>
                      </a:r>
                    </a:p>
                  </a:txBody>
                  <a:tcPr/>
                </a:tc>
                <a:tc>
                  <a:txBody>
                    <a:bodyPr/>
                    <a:lstStyle/>
                    <a:p>
                      <a:r>
                        <a:rPr lang="en-US" sz="1000"/>
                        <a:t>@BMW_Classic</a:t>
                      </a:r>
                    </a:p>
                  </a:txBody>
                  <a:tcPr/>
                </a:tc>
                <a:tc>
                  <a:txBody>
                    <a:bodyPr/>
                    <a:lstStyle/>
                    <a:p>
                      <a:r>
                        <a:rPr lang="en-US" sz="1000"/>
                        <a:t>n/a</a:t>
                      </a:r>
                    </a:p>
                  </a:txBody>
                  <a:tcPr/>
                </a:tc>
                <a:tc>
                  <a:txBody>
                    <a:bodyPr/>
                    <a:lstStyle/>
                    <a:p>
                      <a:r>
                        <a:rPr lang="en-US" sz="1000"/>
                        <a:t>212</a:t>
                      </a:r>
                    </a:p>
                  </a:txBody>
                  <a:tcPr/>
                </a:tc>
                <a:tc>
                  <a:txBody>
                    <a:bodyPr/>
                    <a:lstStyle/>
                    <a:p>
                      <a:r>
                        <a:rPr lang="en-US" sz="1000"/>
                        <a:t>19556</a:t>
                      </a:r>
                    </a:p>
                  </a:txBody>
                  <a:tcPr/>
                </a:tc>
                <a:tc>
                  <a:txBody>
                    <a:bodyPr/>
                    <a:lstStyle/>
                    <a:p>
                      <a:r>
                        <a:rPr lang="en-US" sz="1000"/>
                        <a:t>92</a:t>
                      </a:r>
                    </a:p>
                  </a:txBody>
                  <a:tcPr/>
                </a:tc>
                <a:extLst>
                  <a:ext uri="{0D108BD9-81ED-4DB2-BD59-A6C34878D82A}">
                    <a16:rowId xmlns:a16="http://schemas.microsoft.com/office/drawing/2014/main" val="2820724732"/>
                  </a:ext>
                </a:extLst>
              </a:tr>
              <a:tr h="370840">
                <a:tc>
                  <a:txBody>
                    <a:bodyPr/>
                    <a:lstStyle/>
                    <a:p>
                      <a:r>
                        <a:rPr lang="en-US" sz="1000"/>
                        <a:t>Facebook</a:t>
                      </a:r>
                    </a:p>
                  </a:txBody>
                  <a:tcPr/>
                </a:tc>
                <a:tc>
                  <a:txBody>
                    <a:bodyPr/>
                    <a:lstStyle/>
                    <a:p>
                      <a:r>
                        <a:rPr lang="en-US" sz="1000"/>
                        <a:t>BMW Group Classic</a:t>
                      </a:r>
                    </a:p>
                  </a:txBody>
                  <a:tcPr/>
                </a:tc>
                <a:tc>
                  <a:txBody>
                    <a:bodyPr/>
                    <a:lstStyle/>
                    <a:p>
                      <a:r>
                        <a:rPr lang="en-US" sz="1000"/>
                        <a:t>21676</a:t>
                      </a:r>
                    </a:p>
                  </a:txBody>
                  <a:tcPr/>
                </a:tc>
                <a:tc>
                  <a:txBody>
                    <a:bodyPr/>
                    <a:lstStyle/>
                    <a:p>
                      <a:r>
                        <a:rPr lang="en-US" sz="1000"/>
                        <a:t>317</a:t>
                      </a:r>
                    </a:p>
                  </a:txBody>
                  <a:tcPr/>
                </a:tc>
                <a:tc>
                  <a:txBody>
                    <a:bodyPr/>
                    <a:lstStyle/>
                    <a:p>
                      <a:r>
                        <a:rPr lang="en-US" sz="1000"/>
                        <a:t>243064</a:t>
                      </a:r>
                    </a:p>
                  </a:txBody>
                  <a:tcPr/>
                </a:tc>
                <a:tc>
                  <a:txBody>
                    <a:bodyPr/>
                    <a:lstStyle/>
                    <a:p>
                      <a:r>
                        <a:rPr lang="en-US" sz="1000"/>
                        <a:t>767</a:t>
                      </a:r>
                    </a:p>
                  </a:txBody>
                  <a:tcPr/>
                </a:tc>
                <a:extLst>
                  <a:ext uri="{0D108BD9-81ED-4DB2-BD59-A6C34878D82A}">
                    <a16:rowId xmlns:a16="http://schemas.microsoft.com/office/drawing/2014/main" val="3659217275"/>
                  </a:ext>
                </a:extLst>
              </a:tr>
              <a:tr h="370840">
                <a:tc>
                  <a:txBody>
                    <a:bodyPr/>
                    <a:lstStyle/>
                    <a:p>
                      <a:r>
                        <a:rPr lang="en-US" sz="1000"/>
                        <a:t>Youtube</a:t>
                      </a:r>
                    </a:p>
                  </a:txBody>
                  <a:tcPr/>
                </a:tc>
                <a:tc>
                  <a:txBody>
                    <a:bodyPr/>
                    <a:lstStyle/>
                    <a:p>
                      <a:r>
                        <a:rPr lang="en-US" sz="1000"/>
                        <a:t>BMW Group Classic</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675986704"/>
                  </a:ext>
                </a:extLst>
              </a:tr>
              <a:tr h="370840">
                <a:tc>
                  <a:txBody>
                    <a:bodyPr/>
                    <a:lstStyle/>
                    <a:p>
                      <a:r>
                        <a:rPr lang="en-US" sz="1000"/>
                        <a:t>Facebook</a:t>
                      </a:r>
                    </a:p>
                  </a:txBody>
                  <a:tcPr/>
                </a:tc>
                <a:tc>
                  <a:txBody>
                    <a:bodyPr/>
                    <a:lstStyle/>
                    <a:p>
                      <a:r>
                        <a:rPr lang="en-US" sz="1000"/>
                        <a:t>Concorso d'Eleganza Villa d'Este</a:t>
                      </a:r>
                    </a:p>
                  </a:txBody>
                  <a:tcPr/>
                </a:tc>
                <a:tc>
                  <a:txBody>
                    <a:bodyPr/>
                    <a:lstStyle/>
                    <a:p>
                      <a:r>
                        <a:rPr lang="en-US" sz="1000"/>
                        <a:t>n/a</a:t>
                      </a:r>
                    </a:p>
                  </a:txBody>
                  <a:tcPr/>
                </a:tc>
                <a:tc>
                  <a:txBody>
                    <a:bodyPr/>
                    <a:lstStyle/>
                    <a:p>
                      <a:r>
                        <a:rPr lang="en-US" sz="1000"/>
                        <a:t>75</a:t>
                      </a:r>
                    </a:p>
                  </a:txBody>
                  <a:tcPr/>
                </a:tc>
                <a:tc>
                  <a:txBody>
                    <a:bodyPr/>
                    <a:lstStyle/>
                    <a:p>
                      <a:r>
                        <a:rPr lang="en-US" sz="1000"/>
                        <a:t>9246</a:t>
                      </a:r>
                    </a:p>
                  </a:txBody>
                  <a:tcPr/>
                </a:tc>
                <a:tc>
                  <a:txBody>
                    <a:bodyPr/>
                    <a:lstStyle/>
                    <a:p>
                      <a:r>
                        <a:rPr lang="en-US" sz="1000"/>
                        <a:t>123</a:t>
                      </a:r>
                    </a:p>
                  </a:txBody>
                  <a:tcPr/>
                </a:tc>
                <a:extLst>
                  <a:ext uri="{0D108BD9-81ED-4DB2-BD59-A6C34878D82A}">
                    <a16:rowId xmlns:a16="http://schemas.microsoft.com/office/drawing/2014/main" val="1467962067"/>
                  </a:ext>
                </a:extLst>
              </a:tr>
              <a:tr h="370840">
                <a:tc>
                  <a:txBody>
                    <a:bodyPr/>
                    <a:lstStyle/>
                    <a:p>
                      <a:r>
                        <a:rPr lang="en-US" sz="1000"/>
                        <a:t>Instagram</a:t>
                      </a:r>
                    </a:p>
                  </a:txBody>
                  <a:tcPr/>
                </a:tc>
                <a:tc>
                  <a:txBody>
                    <a:bodyPr/>
                    <a:lstStyle/>
                    <a:p>
                      <a:r>
                        <a:rPr lang="en-US" sz="1000"/>
                        <a:t>bmwclassic</a:t>
                      </a:r>
                    </a:p>
                  </a:txBody>
                  <a:tcPr/>
                </a:tc>
                <a:tc>
                  <a:txBody>
                    <a:bodyPr/>
                    <a:lstStyle/>
                    <a:p>
                      <a:r>
                        <a:rPr lang="en-US" sz="1000"/>
                        <a:t>131374</a:t>
                      </a:r>
                    </a:p>
                  </a:txBody>
                  <a:tcPr/>
                </a:tc>
                <a:tc>
                  <a:txBody>
                    <a:bodyPr/>
                    <a:lstStyle/>
                    <a:p>
                      <a:r>
                        <a:rPr lang="en-US" sz="1000"/>
                        <a:t>217</a:t>
                      </a:r>
                    </a:p>
                  </a:txBody>
                  <a:tcPr/>
                </a:tc>
                <a:tc>
                  <a:txBody>
                    <a:bodyPr/>
                    <a:lstStyle/>
                    <a:p>
                      <a:r>
                        <a:rPr lang="en-US" sz="1000"/>
                        <a:t>1696684</a:t>
                      </a:r>
                    </a:p>
                  </a:txBody>
                  <a:tcPr/>
                </a:tc>
                <a:tc>
                  <a:txBody>
                    <a:bodyPr/>
                    <a:lstStyle/>
                    <a:p>
                      <a:r>
                        <a:rPr lang="en-US" sz="1000"/>
                        <a:t>7819</a:t>
                      </a:r>
                    </a:p>
                  </a:txBody>
                  <a:tcPr/>
                </a:tc>
                <a:extLst>
                  <a:ext uri="{0D108BD9-81ED-4DB2-BD59-A6C34878D82A}">
                    <a16:rowId xmlns:a16="http://schemas.microsoft.com/office/drawing/2014/main" val="3538352698"/>
                  </a:ext>
                </a:extLst>
              </a:tr>
              <a:tr h="370840">
                <a:tc>
                  <a:txBody>
                    <a:bodyPr/>
                    <a:lstStyle/>
                    <a:p>
                      <a:r>
                        <a:rPr lang="en-US" sz="1000"/>
                        <a:t>Instagram</a:t>
                      </a:r>
                    </a:p>
                  </a:txBody>
                  <a:tcPr/>
                </a:tc>
                <a:tc>
                  <a:txBody>
                    <a:bodyPr/>
                    <a:lstStyle/>
                    <a:p>
                      <a:r>
                        <a:rPr lang="en-US" sz="1000"/>
                        <a:t>concorsodeleganza_vde</a:t>
                      </a:r>
                    </a:p>
                  </a:txBody>
                  <a:tcPr/>
                </a:tc>
                <a:tc>
                  <a:txBody>
                    <a:bodyPr/>
                    <a:lstStyle/>
                    <a:p>
                      <a:r>
                        <a:rPr lang="en-US" sz="1000"/>
                        <a:t>n/a</a:t>
                      </a:r>
                    </a:p>
                  </a:txBody>
                  <a:tcPr/>
                </a:tc>
                <a:tc>
                  <a:txBody>
                    <a:bodyPr/>
                    <a:lstStyle/>
                    <a:p>
                      <a:r>
                        <a:rPr lang="en-US" sz="1000"/>
                        <a:t>59</a:t>
                      </a:r>
                    </a:p>
                  </a:txBody>
                  <a:tcPr/>
                </a:tc>
                <a:tc>
                  <a:txBody>
                    <a:bodyPr/>
                    <a:lstStyle/>
                    <a:p>
                      <a:r>
                        <a:rPr lang="en-US" sz="1000"/>
                        <a:t>7088</a:t>
                      </a:r>
                    </a:p>
                  </a:txBody>
                  <a:tcPr/>
                </a:tc>
                <a:tc>
                  <a:txBody>
                    <a:bodyPr/>
                    <a:lstStyle/>
                    <a:p>
                      <a:r>
                        <a:rPr lang="en-US" sz="1000"/>
                        <a:t>120</a:t>
                      </a:r>
                    </a:p>
                  </a:txBody>
                  <a:tcPr/>
                </a:tc>
                <a:extLst>
                  <a:ext uri="{0D108BD9-81ED-4DB2-BD59-A6C34878D82A}">
                    <a16:rowId xmlns:a16="http://schemas.microsoft.com/office/drawing/2014/main" val="3226220376"/>
                  </a:ext>
                </a:extLst>
              </a:tr>
              <a:tr h="370840">
                <a:tc>
                  <a:txBody>
                    <a:bodyPr/>
                    <a:lstStyle/>
                    <a:p>
                      <a:r>
                        <a:rPr lang="en-US" sz="1000"/>
                        <a:t>Instagram</a:t>
                      </a:r>
                    </a:p>
                  </a:txBody>
                  <a:tcPr/>
                </a:tc>
                <a:tc>
                  <a:txBody>
                    <a:bodyPr/>
                    <a:lstStyle/>
                    <a:p>
                      <a:r>
                        <a:rPr lang="en-US" sz="1000"/>
                        <a:t>official_miniclassic</a:t>
                      </a:r>
                    </a:p>
                  </a:txBody>
                  <a:tcPr/>
                </a:tc>
                <a:tc>
                  <a:txBody>
                    <a:bodyPr/>
                    <a:lstStyle/>
                    <a:p>
                      <a:r>
                        <a:rPr lang="en-US" sz="1000"/>
                        <a:t>n/a</a:t>
                      </a:r>
                    </a:p>
                  </a:txBody>
                  <a:tcPr/>
                </a:tc>
                <a:tc>
                  <a:txBody>
                    <a:bodyPr/>
                    <a:lstStyle/>
                    <a:p>
                      <a:r>
                        <a:rPr lang="en-US" sz="1000"/>
                        <a:t>116</a:t>
                      </a:r>
                    </a:p>
                  </a:txBody>
                  <a:tcPr/>
                </a:tc>
                <a:tc>
                  <a:txBody>
                    <a:bodyPr/>
                    <a:lstStyle/>
                    <a:p>
                      <a:r>
                        <a:rPr lang="en-US" sz="1000"/>
                        <a:t>75680</a:t>
                      </a:r>
                    </a:p>
                  </a:txBody>
                  <a:tcPr/>
                </a:tc>
                <a:tc>
                  <a:txBody>
                    <a:bodyPr/>
                    <a:lstStyle/>
                    <a:p>
                      <a:r>
                        <a:rPr lang="en-US" sz="1000"/>
                        <a:t>652</a:t>
                      </a:r>
                    </a:p>
                  </a:txBody>
                  <a:tcPr/>
                </a:tc>
                <a:extLst>
                  <a:ext uri="{0D108BD9-81ED-4DB2-BD59-A6C34878D82A}">
                    <a16:rowId xmlns:a16="http://schemas.microsoft.com/office/drawing/2014/main" val="876738057"/>
                  </a:ext>
                </a:extLst>
              </a:tr>
            </a:tbl>
          </a:graphicData>
        </a:graphic>
      </p:graphicFrame>
      <p:sp>
        <p:nvSpPr>
          <p:cNvPr id="4" name="Text Placeholder 3">
            <a:extLst>
              <a:ext uri="{FF2B5EF4-FFF2-40B4-BE49-F238E27FC236}">
                <a16:creationId xmlns:a16="http://schemas.microsoft.com/office/drawing/2014/main" id="{33AB69A9-8D98-4810-8019-7B52F88995B3}"/>
              </a:ext>
            </a:extLst>
          </p:cNvPr>
          <p:cNvSpPr>
            <a:spLocks noGrp="1"/>
          </p:cNvSpPr>
          <p:nvPr>
            <p:ph type="body" sz="quarter" idx="14"/>
          </p:nvPr>
        </p:nvSpPr>
        <p:spPr/>
        <p:txBody>
          <a:bodyPr/>
          <a:lstStyle/>
          <a:p>
            <a:r>
              <a:rPr lang="en-US"/>
              <a:t>09/01/2017 - 09/16/2018</a:t>
            </a:r>
          </a:p>
        </p:txBody>
      </p:sp>
    </p:spTree>
    <p:extLst>
      <p:ext uri="{BB962C8B-B14F-4D97-AF65-F5344CB8AC3E}">
        <p14:creationId xmlns:p14="http://schemas.microsoft.com/office/powerpoint/2010/main" val="108105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4183-76EF-4CDD-8908-9CA31DC15D28}"/>
              </a:ext>
            </a:extLst>
          </p:cNvPr>
          <p:cNvSpPr>
            <a:spLocks noGrp="1"/>
          </p:cNvSpPr>
          <p:nvPr>
            <p:ph type="title"/>
          </p:nvPr>
        </p:nvSpPr>
        <p:spPr/>
        <p:txBody>
          <a:bodyPr/>
          <a:lstStyle/>
          <a:p>
            <a:r>
              <a:rPr lang="en-US"/>
              <a:t>Overall Overall Audience | BMW Group Classic</a:t>
            </a:r>
          </a:p>
        </p:txBody>
      </p:sp>
      <p:graphicFrame>
        <p:nvGraphicFramePr>
          <p:cNvPr id="6" name="Chart Placeholder 5">
            <a:extLst>
              <a:ext uri="{FF2B5EF4-FFF2-40B4-BE49-F238E27FC236}">
                <a16:creationId xmlns:a16="http://schemas.microsoft.com/office/drawing/2014/main" id="{4C728C66-1EC4-4804-B7D4-34AE3FD29958}"/>
              </a:ext>
            </a:extLst>
          </p:cNvPr>
          <p:cNvGraphicFramePr>
            <a:graphicFrameLocks noGrp="1"/>
          </p:cNvGraphicFramePr>
          <p:nvPr>
            <p:ph type="chart" sz="quarter" idx="13"/>
            <p:extLst>
              <p:ext uri="{D42A27DB-BD31-4B8C-83A1-F6EECF244321}">
                <p14:modId xmlns:p14="http://schemas.microsoft.com/office/powerpoint/2010/main" val="2527244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A5C48-FEEB-488E-A477-88697E8F7B52}"/>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59FFAB1F-46BE-4C50-BCEC-354D39C66D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624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F550-9C66-46BF-8B2C-A8278C1E6261}"/>
              </a:ext>
            </a:extLst>
          </p:cNvPr>
          <p:cNvSpPr>
            <a:spLocks noGrp="1"/>
          </p:cNvSpPr>
          <p:nvPr>
            <p:ph type="title"/>
          </p:nvPr>
        </p:nvSpPr>
        <p:spPr/>
        <p:txBody>
          <a:bodyPr/>
          <a:lstStyle/>
          <a:p>
            <a:r>
              <a:rPr lang="en-US"/>
              <a:t>Overall Overall Posted Content | BMW Group Classic</a:t>
            </a:r>
          </a:p>
        </p:txBody>
      </p:sp>
      <p:graphicFrame>
        <p:nvGraphicFramePr>
          <p:cNvPr id="6" name="Chart Placeholder 5">
            <a:extLst>
              <a:ext uri="{FF2B5EF4-FFF2-40B4-BE49-F238E27FC236}">
                <a16:creationId xmlns:a16="http://schemas.microsoft.com/office/drawing/2014/main" id="{90A291DA-7755-4266-BCEF-34B9B5C88568}"/>
              </a:ext>
            </a:extLst>
          </p:cNvPr>
          <p:cNvGraphicFramePr>
            <a:graphicFrameLocks noGrp="1"/>
          </p:cNvGraphicFramePr>
          <p:nvPr>
            <p:ph type="chart" sz="quarter" idx="13"/>
            <p:extLst>
              <p:ext uri="{D42A27DB-BD31-4B8C-83A1-F6EECF244321}">
                <p14:modId xmlns:p14="http://schemas.microsoft.com/office/powerpoint/2010/main" val="758352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652500-D6C8-4283-AF04-64204F13B2E4}"/>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8FE2779C-72FC-4209-BBDA-F38564F44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8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D8E0-E9A4-4971-9DBE-1043545FB185}"/>
              </a:ext>
            </a:extLst>
          </p:cNvPr>
          <p:cNvSpPr>
            <a:spLocks noGrp="1"/>
          </p:cNvSpPr>
          <p:nvPr>
            <p:ph type="title"/>
          </p:nvPr>
        </p:nvSpPr>
        <p:spPr/>
        <p:txBody>
          <a:bodyPr/>
          <a:lstStyle/>
          <a:p>
            <a:r>
              <a:rPr lang="en-US"/>
              <a:t>Overall Overall Interaction Rate | BMW Group Classic</a:t>
            </a:r>
          </a:p>
        </p:txBody>
      </p:sp>
      <p:graphicFrame>
        <p:nvGraphicFramePr>
          <p:cNvPr id="6" name="Chart Placeholder 5">
            <a:extLst>
              <a:ext uri="{FF2B5EF4-FFF2-40B4-BE49-F238E27FC236}">
                <a16:creationId xmlns:a16="http://schemas.microsoft.com/office/drawing/2014/main" id="{F264633E-AC18-4A99-8CBF-E89115B10CCC}"/>
              </a:ext>
            </a:extLst>
          </p:cNvPr>
          <p:cNvGraphicFramePr>
            <a:graphicFrameLocks noGrp="1"/>
          </p:cNvGraphicFramePr>
          <p:nvPr>
            <p:ph type="chart" sz="quarter" idx="13"/>
            <p:extLst>
              <p:ext uri="{D42A27DB-BD31-4B8C-83A1-F6EECF244321}">
                <p14:modId xmlns:p14="http://schemas.microsoft.com/office/powerpoint/2010/main" val="3697849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C76FC-9C05-4454-A12E-F8C1B42F86B0}"/>
              </a:ext>
            </a:extLst>
          </p:cNvPr>
          <p:cNvSpPr>
            <a:spLocks noGrp="1"/>
          </p:cNvSpPr>
          <p:nvPr>
            <p:ph type="body" sz="quarter" idx="14"/>
          </p:nvPr>
        </p:nvSpPr>
        <p:spPr/>
        <p:txBody>
          <a:bodyPr/>
          <a:lstStyle/>
          <a:p>
            <a:r>
              <a:rPr lang="en-US"/>
              <a:t>09/01/2017 - 09/16/2018</a:t>
            </a:r>
          </a:p>
        </p:txBody>
      </p:sp>
      <p:sp>
        <p:nvSpPr>
          <p:cNvPr id="5" name="Footer Placeholder 4">
            <a:extLst>
              <a:ext uri="{FF2B5EF4-FFF2-40B4-BE49-F238E27FC236}">
                <a16:creationId xmlns:a16="http://schemas.microsoft.com/office/drawing/2014/main" id="{995AE6DC-F436-49F2-AAF9-610E154B5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595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20180919_080644</Template>
  <TotalTime>2</TotalTime>
  <Words>2994</Words>
  <Application>Microsoft Office PowerPoint</Application>
  <PresentationFormat>On-screen Show (4:3)</PresentationFormat>
  <Paragraphs>1497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BMW Group Classic</vt:lpstr>
      <vt:lpstr>Twitter Key Metrics Table | BMW Group Classic</vt:lpstr>
      <vt:lpstr>Twitter Followers Total | BMW Group Classic</vt:lpstr>
      <vt:lpstr>Twitter Interaction Rate | BMW Group Classic</vt:lpstr>
      <vt:lpstr>Facebook Fans Total | BMW Group Classic</vt:lpstr>
      <vt:lpstr>Facebook Own Posts | BMW Group Classic</vt:lpstr>
      <vt:lpstr>Facebook Interaction Rate By Post Type | BMW Group Classic</vt:lpstr>
      <vt:lpstr>Overall Overall Audience | BMW Group Classic</vt:lpstr>
      <vt:lpstr>Overall Overall Interaction Rate | BMW Group Classic</vt:lpstr>
      <vt:lpstr>Facebook Own Posts Table  | BMW Group Classic - 1 of 12</vt:lpstr>
      <vt:lpstr>Facebook Own Posts Table  | BMW Group Classic - 2 of 12</vt:lpstr>
      <vt:lpstr>Facebook Own Posts Table  | BMW Group Classic - 3 of 12</vt:lpstr>
      <vt:lpstr>Facebook Own Posts Table  | BMW Group Classic - 4 of 12</vt:lpstr>
      <vt:lpstr>Facebook Own Posts Table  | BMW Group Classic - 5 of 12</vt:lpstr>
      <vt:lpstr>Facebook Own Posts Table  | BMW Group Classic - 6 of 12</vt:lpstr>
      <vt:lpstr>Facebook Own Posts Table  | BMW Group Classic - 7 of 12</vt:lpstr>
      <vt:lpstr>Facebook Own Posts Table  | BMW Group Classic - 8 of 12</vt:lpstr>
      <vt:lpstr>Facebook Own Posts Table  | BMW Group Classic - 9 of 12</vt:lpstr>
      <vt:lpstr>Facebook Own Posts Table  | BMW Group Classic - 10 of 12</vt:lpstr>
      <vt:lpstr>Facebook Own Posts Table  | BMW Group Classic - 11 of 12</vt:lpstr>
      <vt:lpstr>Facebook Own Posts Table  | BMW Group Classic - 12 of 12</vt:lpstr>
      <vt:lpstr>Facebook Fan Demographics | BMW Group Classic</vt:lpstr>
      <vt:lpstr>Facebook Fans Total | BMW Group Classic</vt:lpstr>
      <vt:lpstr>Youtube Videos Table | BMW Group Classic - 1 of 3</vt:lpstr>
      <vt:lpstr>Youtube Videos Table | BMW Group Classic - 2 of 3</vt:lpstr>
      <vt:lpstr>Youtube Videos Table | BMW Group Classic - 3 of 3</vt:lpstr>
      <vt:lpstr>Youtube Subscribers | BMW Group Classic</vt:lpstr>
      <vt:lpstr>Youtube Total Video Views | BMW Group Classic</vt:lpstr>
      <vt:lpstr>Instagram Key Metrics Table | BMW Group Classic</vt:lpstr>
      <vt:lpstr>Instagram Followers Total | BMW Group Classic</vt:lpstr>
      <vt:lpstr>Instagram Posts Table | BMW Group Classic - 1 of 5</vt:lpstr>
      <vt:lpstr>Instagram Posts Table | BMW Group Classic - 2 of 5</vt:lpstr>
      <vt:lpstr>Instagram Posts Table | BMW Group Classic - 3 of 5</vt:lpstr>
      <vt:lpstr>Instagram Posts Table | BMW Group Classic - 4 of 5</vt:lpstr>
      <vt:lpstr>Instagram Posts Table | BMW Group Classic - 5 of 5</vt:lpstr>
      <vt:lpstr>Instagram Interaction Rate | BMW Group Classic</vt:lpstr>
      <vt:lpstr>Facebook Reach | BMW Group Classic</vt:lpstr>
      <vt:lpstr>Facebook Key Metrics Table | BMW Group Classic</vt:lpstr>
      <vt:lpstr>Twitter Own and Retweeted Tweets Table | BMW Group Classic - 1 of 6</vt:lpstr>
      <vt:lpstr>Twitter Own and Retweeted Tweets Table | BMW Group Classic - 2 of 6</vt:lpstr>
      <vt:lpstr>Twitter Own and Retweeted Tweets Table | BMW Group Classic - 3 of 6</vt:lpstr>
      <vt:lpstr>Twitter Own and Retweeted Tweets Table | BMW Group Classic - 4 of 6</vt:lpstr>
      <vt:lpstr>Twitter Own and Retweeted Tweets Table | BMW Group Classic - 5 of 6</vt:lpstr>
      <vt:lpstr>Twitter Own and Retweeted Tweets Table | BMW Group Classic - 6 of 6</vt:lpstr>
      <vt:lpstr>Overall Network Key Metrics Table | BMW Group Classic</vt:lpstr>
      <vt:lpstr>Overall Overall Top Pages | BMW Group Classic</vt:lpstr>
      <vt:lpstr>Overall Overall Audience | BMW Group Classic</vt:lpstr>
      <vt:lpstr>Overall Overall Posted Content | BMW Group Classic</vt:lpstr>
      <vt:lpstr>Overall Overall Interaction Rate | BMW Group Classic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BMW Group Classic</dc:title>
  <dc:creator>Administrator</dc:creator>
  <cp:lastModifiedBy>Administrator</cp:lastModifiedBy>
  <cp:revision>1</cp:revision>
  <dcterms:created xsi:type="dcterms:W3CDTF">2018-09-19T08:06:45Z</dcterms:created>
  <dcterms:modified xsi:type="dcterms:W3CDTF">2018-09-19T08:09:30Z</dcterms:modified>
</cp:coreProperties>
</file>