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@BMW_Classic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0-303C-4CD2-93F0-5B8B50493884}"/>
            </c:ext>
          </c:extLst>
        </c:ser>
        <c:dLbls>
          <c:showLegendKey val="0"/>
          <c:showVal val="0"/>
          <c:showCatName val="0"/>
          <c:showSerName val="0"/>
          <c:showPercent val="0"/>
          <c:showBubbleSize val="0"/>
        </c:dLbls>
        <c:smooth val="0"/>
        <c:axId val="287477184"/>
        <c:axId val="287482104"/>
      </c:lineChart>
      <c:dateAx>
        <c:axId val="28747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82104"/>
        <c:crosses val="autoZero"/>
        <c:auto val="1"/>
        <c:lblOffset val="100"/>
        <c:baseTimeUnit val="days"/>
      </c:dateAx>
      <c:valAx>
        <c:axId val="28748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7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@BMW_Classic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3.6970243462579</c:v>
                </c:pt>
                <c:pt idx="363">
                  <c:v>0.69462310264986005</c:v>
                </c:pt>
                <c:pt idx="364">
                  <c:v>1.2840267077555001</c:v>
                </c:pt>
                <c:pt idx="365">
                  <c:v>0</c:v>
                </c:pt>
                <c:pt idx="366">
                  <c:v>0</c:v>
                </c:pt>
                <c:pt idx="367">
                  <c:v>0.51177072671443002</c:v>
                </c:pt>
                <c:pt idx="368">
                  <c:v>2.5693467979036</c:v>
                </c:pt>
                <c:pt idx="369">
                  <c:v>1.2005108556833</c:v>
                </c:pt>
                <c:pt idx="370">
                  <c:v>1.8112244897959</c:v>
                </c:pt>
                <c:pt idx="371">
                  <c:v>0</c:v>
                </c:pt>
                <c:pt idx="372">
                  <c:v>0</c:v>
                </c:pt>
                <c:pt idx="373">
                  <c:v>0</c:v>
                </c:pt>
                <c:pt idx="374">
                  <c:v>0.77539087326807998</c:v>
                </c:pt>
                <c:pt idx="375">
                  <c:v>0.49542682926829001</c:v>
                </c:pt>
                <c:pt idx="376">
                  <c:v>1.3578680203046001</c:v>
                </c:pt>
                <c:pt idx="377">
                  <c:v>0.67156614292954997</c:v>
                </c:pt>
                <c:pt idx="378">
                  <c:v>0.77205417035818003</c:v>
                </c:pt>
                <c:pt idx="379">
                  <c:v>1.9221041982802001</c:v>
                </c:pt>
                <c:pt idx="380">
                  <c:v>0.73872963758050003</c:v>
                </c:pt>
              </c:numCache>
            </c:numRef>
          </c:val>
          <c:smooth val="0"/>
          <c:extLst>
            <c:ext xmlns:c16="http://schemas.microsoft.com/office/drawing/2014/chart" uri="{C3380CC4-5D6E-409C-BE32-E72D297353CC}">
              <c16:uniqueId val="{00000000-69F5-4144-9EC6-B7F6B75E31B8}"/>
            </c:ext>
          </c:extLst>
        </c:ser>
        <c:dLbls>
          <c:showLegendKey val="0"/>
          <c:showVal val="0"/>
          <c:showCatName val="0"/>
          <c:showSerName val="0"/>
          <c:showPercent val="0"/>
          <c:showBubbleSize val="0"/>
        </c:dLbls>
        <c:smooth val="0"/>
        <c:axId val="348243744"/>
        <c:axId val="348244072"/>
      </c:lineChart>
      <c:dateAx>
        <c:axId val="34824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44072"/>
        <c:crosses val="autoZero"/>
        <c:auto val="1"/>
        <c:lblOffset val="100"/>
        <c:baseTimeUnit val="days"/>
      </c:dateAx>
      <c:valAx>
        <c:axId val="34824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4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373073</c:v>
                </c:pt>
                <c:pt idx="362">
                  <c:v>373083</c:v>
                </c:pt>
                <c:pt idx="363">
                  <c:v>373217</c:v>
                </c:pt>
                <c:pt idx="364">
                  <c:v>373254</c:v>
                </c:pt>
                <c:pt idx="365">
                  <c:v>373244</c:v>
                </c:pt>
                <c:pt idx="366">
                  <c:v>373226</c:v>
                </c:pt>
                <c:pt idx="367">
                  <c:v>373220</c:v>
                </c:pt>
                <c:pt idx="368">
                  <c:v>373227</c:v>
                </c:pt>
                <c:pt idx="369">
                  <c:v>373213</c:v>
                </c:pt>
                <c:pt idx="370">
                  <c:v>373197</c:v>
                </c:pt>
                <c:pt idx="371">
                  <c:v>373209</c:v>
                </c:pt>
                <c:pt idx="372">
                  <c:v>373203</c:v>
                </c:pt>
                <c:pt idx="373">
                  <c:v>373195</c:v>
                </c:pt>
                <c:pt idx="374">
                  <c:v>373174</c:v>
                </c:pt>
                <c:pt idx="375">
                  <c:v>373163</c:v>
                </c:pt>
                <c:pt idx="376">
                  <c:v>373148</c:v>
                </c:pt>
                <c:pt idx="377">
                  <c:v>373130</c:v>
                </c:pt>
                <c:pt idx="378">
                  <c:v>373118</c:v>
                </c:pt>
                <c:pt idx="379">
                  <c:v>373138</c:v>
                </c:pt>
                <c:pt idx="380">
                  <c:v>373169</c:v>
                </c:pt>
              </c:numCache>
            </c:numRef>
          </c:val>
          <c:smooth val="0"/>
          <c:extLst>
            <c:ext xmlns:c16="http://schemas.microsoft.com/office/drawing/2014/chart" uri="{C3380CC4-5D6E-409C-BE32-E72D297353CC}">
              <c16:uniqueId val="{00000000-551D-4B92-ABFD-3539FE3E3E48}"/>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14032</c:v>
                </c:pt>
                <c:pt idx="362">
                  <c:v>14035</c:v>
                </c:pt>
                <c:pt idx="363">
                  <c:v>14037</c:v>
                </c:pt>
                <c:pt idx="364">
                  <c:v>14037</c:v>
                </c:pt>
                <c:pt idx="365">
                  <c:v>14039</c:v>
                </c:pt>
                <c:pt idx="366">
                  <c:v>14038</c:v>
                </c:pt>
                <c:pt idx="367">
                  <c:v>14037</c:v>
                </c:pt>
                <c:pt idx="368">
                  <c:v>14037</c:v>
                </c:pt>
                <c:pt idx="369">
                  <c:v>14036</c:v>
                </c:pt>
                <c:pt idx="370">
                  <c:v>14035</c:v>
                </c:pt>
                <c:pt idx="371">
                  <c:v>14034</c:v>
                </c:pt>
                <c:pt idx="372">
                  <c:v>14037</c:v>
                </c:pt>
                <c:pt idx="373">
                  <c:v>14039</c:v>
                </c:pt>
                <c:pt idx="374">
                  <c:v>14040</c:v>
                </c:pt>
                <c:pt idx="375">
                  <c:v>14040</c:v>
                </c:pt>
                <c:pt idx="376">
                  <c:v>14040</c:v>
                </c:pt>
                <c:pt idx="377">
                  <c:v>14042</c:v>
                </c:pt>
                <c:pt idx="378">
                  <c:v>14042</c:v>
                </c:pt>
                <c:pt idx="379">
                  <c:v>14044</c:v>
                </c:pt>
                <c:pt idx="380">
                  <c:v>14045</c:v>
                </c:pt>
              </c:numCache>
            </c:numRef>
          </c:val>
          <c:smooth val="0"/>
          <c:extLst>
            <c:ext xmlns:c16="http://schemas.microsoft.com/office/drawing/2014/chart" uri="{C3380CC4-5D6E-409C-BE32-E72D297353CC}">
              <c16:uniqueId val="{00000001-551D-4B92-ABFD-3539FE3E3E48}"/>
            </c:ext>
          </c:extLst>
        </c:ser>
        <c:dLbls>
          <c:showLegendKey val="0"/>
          <c:showVal val="0"/>
          <c:showCatName val="0"/>
          <c:showSerName val="0"/>
          <c:showPercent val="0"/>
          <c:showBubbleSize val="0"/>
        </c:dLbls>
        <c:smooth val="0"/>
        <c:axId val="352675016"/>
        <c:axId val="352671736"/>
      </c:lineChart>
      <c:dateAx>
        <c:axId val="35267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71736"/>
        <c:crosses val="autoZero"/>
        <c:auto val="1"/>
        <c:lblOffset val="100"/>
        <c:baseTimeUnit val="days"/>
      </c:dateAx>
      <c:valAx>
        <c:axId val="35267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7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1</c:v>
                </c:pt>
                <c:pt idx="2">
                  <c:v>0</c:v>
                </c:pt>
                <c:pt idx="3">
                  <c:v>0</c:v>
                </c:pt>
                <c:pt idx="4">
                  <c:v>0</c:v>
                </c:pt>
                <c:pt idx="5">
                  <c:v>1</c:v>
                </c:pt>
                <c:pt idx="6">
                  <c:v>1</c:v>
                </c:pt>
                <c:pt idx="7">
                  <c:v>1</c:v>
                </c:pt>
                <c:pt idx="8">
                  <c:v>2</c:v>
                </c:pt>
                <c:pt idx="9">
                  <c:v>1</c:v>
                </c:pt>
                <c:pt idx="10">
                  <c:v>2</c:v>
                </c:pt>
                <c:pt idx="11">
                  <c:v>1</c:v>
                </c:pt>
                <c:pt idx="12">
                  <c:v>2</c:v>
                </c:pt>
                <c:pt idx="13">
                  <c:v>0</c:v>
                </c:pt>
                <c:pt idx="14">
                  <c:v>2</c:v>
                </c:pt>
                <c:pt idx="15">
                  <c:v>1</c:v>
                </c:pt>
                <c:pt idx="16">
                  <c:v>2</c:v>
                </c:pt>
                <c:pt idx="17">
                  <c:v>2</c:v>
                </c:pt>
                <c:pt idx="18">
                  <c:v>0</c:v>
                </c:pt>
                <c:pt idx="19">
                  <c:v>0</c:v>
                </c:pt>
                <c:pt idx="20">
                  <c:v>1</c:v>
                </c:pt>
                <c:pt idx="21">
                  <c:v>0</c:v>
                </c:pt>
                <c:pt idx="22">
                  <c:v>0</c:v>
                </c:pt>
                <c:pt idx="23">
                  <c:v>0</c:v>
                </c:pt>
                <c:pt idx="24">
                  <c:v>1</c:v>
                </c:pt>
                <c:pt idx="25">
                  <c:v>2</c:v>
                </c:pt>
                <c:pt idx="26">
                  <c:v>0</c:v>
                </c:pt>
                <c:pt idx="27">
                  <c:v>2</c:v>
                </c:pt>
                <c:pt idx="28">
                  <c:v>1</c:v>
                </c:pt>
                <c:pt idx="29">
                  <c:v>0</c:v>
                </c:pt>
                <c:pt idx="30">
                  <c:v>0</c:v>
                </c:pt>
                <c:pt idx="31">
                  <c:v>1</c:v>
                </c:pt>
                <c:pt idx="32">
                  <c:v>1</c:v>
                </c:pt>
                <c:pt idx="33">
                  <c:v>1</c:v>
                </c:pt>
                <c:pt idx="34">
                  <c:v>1</c:v>
                </c:pt>
                <c:pt idx="35">
                  <c:v>2</c:v>
                </c:pt>
                <c:pt idx="36">
                  <c:v>1</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1</c:v>
                </c:pt>
                <c:pt idx="54">
                  <c:v>1</c:v>
                </c:pt>
                <c:pt idx="55">
                  <c:v>1</c:v>
                </c:pt>
                <c:pt idx="56">
                  <c:v>1</c:v>
                </c:pt>
                <c:pt idx="57">
                  <c:v>0</c:v>
                </c:pt>
                <c:pt idx="58">
                  <c:v>0</c:v>
                </c:pt>
                <c:pt idx="59">
                  <c:v>1</c:v>
                </c:pt>
                <c:pt idx="60">
                  <c:v>1</c:v>
                </c:pt>
                <c:pt idx="61">
                  <c:v>1</c:v>
                </c:pt>
                <c:pt idx="62">
                  <c:v>1</c:v>
                </c:pt>
                <c:pt idx="63">
                  <c:v>1</c:v>
                </c:pt>
                <c:pt idx="64">
                  <c:v>0</c:v>
                </c:pt>
                <c:pt idx="65">
                  <c:v>0</c:v>
                </c:pt>
                <c:pt idx="66">
                  <c:v>1</c:v>
                </c:pt>
                <c:pt idx="67">
                  <c:v>1</c:v>
                </c:pt>
                <c:pt idx="68">
                  <c:v>1</c:v>
                </c:pt>
                <c:pt idx="69">
                  <c:v>2</c:v>
                </c:pt>
                <c:pt idx="70">
                  <c:v>1</c:v>
                </c:pt>
                <c:pt idx="71">
                  <c:v>1</c:v>
                </c:pt>
                <c:pt idx="72">
                  <c:v>0</c:v>
                </c:pt>
                <c:pt idx="73">
                  <c:v>1</c:v>
                </c:pt>
                <c:pt idx="74">
                  <c:v>1</c:v>
                </c:pt>
                <c:pt idx="75">
                  <c:v>1</c:v>
                </c:pt>
                <c:pt idx="76">
                  <c:v>1</c:v>
                </c:pt>
                <c:pt idx="77">
                  <c:v>1</c:v>
                </c:pt>
                <c:pt idx="78">
                  <c:v>0</c:v>
                </c:pt>
                <c:pt idx="79">
                  <c:v>0</c:v>
                </c:pt>
                <c:pt idx="80">
                  <c:v>0</c:v>
                </c:pt>
                <c:pt idx="81">
                  <c:v>1</c:v>
                </c:pt>
                <c:pt idx="82">
                  <c:v>1</c:v>
                </c:pt>
                <c:pt idx="83">
                  <c:v>1</c:v>
                </c:pt>
                <c:pt idx="84">
                  <c:v>1</c:v>
                </c:pt>
                <c:pt idx="85">
                  <c:v>0</c:v>
                </c:pt>
                <c:pt idx="86">
                  <c:v>0</c:v>
                </c:pt>
                <c:pt idx="87">
                  <c:v>1</c:v>
                </c:pt>
                <c:pt idx="88">
                  <c:v>1</c:v>
                </c:pt>
                <c:pt idx="89">
                  <c:v>1</c:v>
                </c:pt>
                <c:pt idx="90">
                  <c:v>1</c:v>
                </c:pt>
                <c:pt idx="91">
                  <c:v>1</c:v>
                </c:pt>
                <c:pt idx="92">
                  <c:v>0</c:v>
                </c:pt>
                <c:pt idx="93">
                  <c:v>0</c:v>
                </c:pt>
                <c:pt idx="94">
                  <c:v>1</c:v>
                </c:pt>
                <c:pt idx="95">
                  <c:v>1</c:v>
                </c:pt>
                <c:pt idx="96">
                  <c:v>1</c:v>
                </c:pt>
                <c:pt idx="97">
                  <c:v>1</c:v>
                </c:pt>
                <c:pt idx="98">
                  <c:v>1</c:v>
                </c:pt>
                <c:pt idx="99">
                  <c:v>0</c:v>
                </c:pt>
                <c:pt idx="100">
                  <c:v>2</c:v>
                </c:pt>
                <c:pt idx="101">
                  <c:v>1</c:v>
                </c:pt>
                <c:pt idx="102">
                  <c:v>1</c:v>
                </c:pt>
                <c:pt idx="103">
                  <c:v>1</c:v>
                </c:pt>
                <c:pt idx="104">
                  <c:v>1</c:v>
                </c:pt>
                <c:pt idx="105">
                  <c:v>1</c:v>
                </c:pt>
                <c:pt idx="106">
                  <c:v>1</c:v>
                </c:pt>
                <c:pt idx="107">
                  <c:v>1</c:v>
                </c:pt>
                <c:pt idx="108">
                  <c:v>1</c:v>
                </c:pt>
                <c:pt idx="109">
                  <c:v>0</c:v>
                </c:pt>
                <c:pt idx="110">
                  <c:v>2</c:v>
                </c:pt>
                <c:pt idx="111">
                  <c:v>1</c:v>
                </c:pt>
                <c:pt idx="112">
                  <c:v>2</c:v>
                </c:pt>
                <c:pt idx="113">
                  <c:v>1</c:v>
                </c:pt>
                <c:pt idx="114">
                  <c:v>1</c:v>
                </c:pt>
                <c:pt idx="115">
                  <c:v>1</c:v>
                </c:pt>
                <c:pt idx="116">
                  <c:v>0</c:v>
                </c:pt>
                <c:pt idx="117">
                  <c:v>1</c:v>
                </c:pt>
                <c:pt idx="118">
                  <c:v>1</c:v>
                </c:pt>
                <c:pt idx="119">
                  <c:v>1</c:v>
                </c:pt>
                <c:pt idx="120">
                  <c:v>1</c:v>
                </c:pt>
                <c:pt idx="121">
                  <c:v>1</c:v>
                </c:pt>
                <c:pt idx="122">
                  <c:v>1</c:v>
                </c:pt>
                <c:pt idx="123">
                  <c:v>0</c:v>
                </c:pt>
                <c:pt idx="124">
                  <c:v>0</c:v>
                </c:pt>
                <c:pt idx="125">
                  <c:v>1</c:v>
                </c:pt>
                <c:pt idx="126">
                  <c:v>1</c:v>
                </c:pt>
                <c:pt idx="127">
                  <c:v>1</c:v>
                </c:pt>
                <c:pt idx="128">
                  <c:v>0</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0</c:v>
                </c:pt>
                <c:pt idx="143">
                  <c:v>1</c:v>
                </c:pt>
                <c:pt idx="144">
                  <c:v>1</c:v>
                </c:pt>
                <c:pt idx="145">
                  <c:v>1</c:v>
                </c:pt>
                <c:pt idx="146">
                  <c:v>1</c:v>
                </c:pt>
                <c:pt idx="147">
                  <c:v>1</c:v>
                </c:pt>
                <c:pt idx="148">
                  <c:v>1</c:v>
                </c:pt>
                <c:pt idx="149">
                  <c:v>0</c:v>
                </c:pt>
                <c:pt idx="150">
                  <c:v>1</c:v>
                </c:pt>
                <c:pt idx="151">
                  <c:v>1</c:v>
                </c:pt>
                <c:pt idx="152">
                  <c:v>1</c:v>
                </c:pt>
                <c:pt idx="153">
                  <c:v>1</c:v>
                </c:pt>
                <c:pt idx="154">
                  <c:v>1</c:v>
                </c:pt>
                <c:pt idx="155">
                  <c:v>1</c:v>
                </c:pt>
                <c:pt idx="156">
                  <c:v>0</c:v>
                </c:pt>
                <c:pt idx="157">
                  <c:v>1</c:v>
                </c:pt>
                <c:pt idx="158">
                  <c:v>1</c:v>
                </c:pt>
                <c:pt idx="159">
                  <c:v>1</c:v>
                </c:pt>
                <c:pt idx="160">
                  <c:v>1</c:v>
                </c:pt>
                <c:pt idx="161">
                  <c:v>1</c:v>
                </c:pt>
                <c:pt idx="162">
                  <c:v>1</c:v>
                </c:pt>
                <c:pt idx="163">
                  <c:v>0</c:v>
                </c:pt>
                <c:pt idx="164">
                  <c:v>1</c:v>
                </c:pt>
                <c:pt idx="165">
                  <c:v>1</c:v>
                </c:pt>
                <c:pt idx="166">
                  <c:v>1</c:v>
                </c:pt>
                <c:pt idx="167">
                  <c:v>1</c:v>
                </c:pt>
                <c:pt idx="168">
                  <c:v>1</c:v>
                </c:pt>
                <c:pt idx="169">
                  <c:v>0</c:v>
                </c:pt>
                <c:pt idx="170">
                  <c:v>0</c:v>
                </c:pt>
                <c:pt idx="171">
                  <c:v>1</c:v>
                </c:pt>
                <c:pt idx="172">
                  <c:v>1</c:v>
                </c:pt>
                <c:pt idx="173">
                  <c:v>1</c:v>
                </c:pt>
                <c:pt idx="174">
                  <c:v>1</c:v>
                </c:pt>
                <c:pt idx="175">
                  <c:v>2</c:v>
                </c:pt>
                <c:pt idx="176">
                  <c:v>1</c:v>
                </c:pt>
                <c:pt idx="177">
                  <c:v>1</c:v>
                </c:pt>
                <c:pt idx="178">
                  <c:v>1</c:v>
                </c:pt>
                <c:pt idx="179">
                  <c:v>1</c:v>
                </c:pt>
                <c:pt idx="180">
                  <c:v>1</c:v>
                </c:pt>
                <c:pt idx="181">
                  <c:v>1</c:v>
                </c:pt>
                <c:pt idx="182">
                  <c:v>2</c:v>
                </c:pt>
                <c:pt idx="183">
                  <c:v>1</c:v>
                </c:pt>
                <c:pt idx="184">
                  <c:v>1</c:v>
                </c:pt>
                <c:pt idx="185">
                  <c:v>1</c:v>
                </c:pt>
                <c:pt idx="186">
                  <c:v>1</c:v>
                </c:pt>
                <c:pt idx="187">
                  <c:v>1</c:v>
                </c:pt>
                <c:pt idx="188">
                  <c:v>1</c:v>
                </c:pt>
                <c:pt idx="189">
                  <c:v>1</c:v>
                </c:pt>
                <c:pt idx="190">
                  <c:v>1</c:v>
                </c:pt>
                <c:pt idx="191">
                  <c:v>1</c:v>
                </c:pt>
                <c:pt idx="192">
                  <c:v>1</c:v>
                </c:pt>
                <c:pt idx="193">
                  <c:v>1</c:v>
                </c:pt>
                <c:pt idx="194">
                  <c:v>1</c:v>
                </c:pt>
                <c:pt idx="195">
                  <c:v>0</c:v>
                </c:pt>
                <c:pt idx="196">
                  <c:v>1</c:v>
                </c:pt>
                <c:pt idx="197">
                  <c:v>0</c:v>
                </c:pt>
                <c:pt idx="198">
                  <c:v>0</c:v>
                </c:pt>
                <c:pt idx="199">
                  <c:v>2</c:v>
                </c:pt>
                <c:pt idx="200">
                  <c:v>1</c:v>
                </c:pt>
                <c:pt idx="201">
                  <c:v>1</c:v>
                </c:pt>
                <c:pt idx="202">
                  <c:v>1</c:v>
                </c:pt>
                <c:pt idx="203">
                  <c:v>3</c:v>
                </c:pt>
                <c:pt idx="204">
                  <c:v>1</c:v>
                </c:pt>
                <c:pt idx="205">
                  <c:v>0</c:v>
                </c:pt>
                <c:pt idx="206">
                  <c:v>1</c:v>
                </c:pt>
                <c:pt idx="207">
                  <c:v>1</c:v>
                </c:pt>
                <c:pt idx="208">
                  <c:v>1</c:v>
                </c:pt>
                <c:pt idx="209">
                  <c:v>1</c:v>
                </c:pt>
                <c:pt idx="210">
                  <c:v>1</c:v>
                </c:pt>
                <c:pt idx="211">
                  <c:v>1</c:v>
                </c:pt>
                <c:pt idx="212">
                  <c:v>1</c:v>
                </c:pt>
                <c:pt idx="213">
                  <c:v>1</c:v>
                </c:pt>
                <c:pt idx="214">
                  <c:v>1</c:v>
                </c:pt>
                <c:pt idx="215">
                  <c:v>1</c:v>
                </c:pt>
                <c:pt idx="216">
                  <c:v>1</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1</c:v>
                </c:pt>
                <c:pt idx="232">
                  <c:v>0</c:v>
                </c:pt>
                <c:pt idx="233">
                  <c:v>0</c:v>
                </c:pt>
                <c:pt idx="234">
                  <c:v>1</c:v>
                </c:pt>
                <c:pt idx="235">
                  <c:v>1</c:v>
                </c:pt>
                <c:pt idx="236">
                  <c:v>1</c:v>
                </c:pt>
                <c:pt idx="237">
                  <c:v>1</c:v>
                </c:pt>
                <c:pt idx="238">
                  <c:v>1</c:v>
                </c:pt>
                <c:pt idx="239">
                  <c:v>0</c:v>
                </c:pt>
                <c:pt idx="240">
                  <c:v>1</c:v>
                </c:pt>
                <c:pt idx="241">
                  <c:v>0</c:v>
                </c:pt>
                <c:pt idx="242">
                  <c:v>0</c:v>
                </c:pt>
                <c:pt idx="243">
                  <c:v>1</c:v>
                </c:pt>
                <c:pt idx="244">
                  <c:v>1</c:v>
                </c:pt>
                <c:pt idx="245">
                  <c:v>1</c:v>
                </c:pt>
                <c:pt idx="246">
                  <c:v>0</c:v>
                </c:pt>
                <c:pt idx="247">
                  <c:v>1</c:v>
                </c:pt>
                <c:pt idx="248">
                  <c:v>1</c:v>
                </c:pt>
                <c:pt idx="249">
                  <c:v>1</c:v>
                </c:pt>
                <c:pt idx="250">
                  <c:v>1</c:v>
                </c:pt>
                <c:pt idx="251">
                  <c:v>1</c:v>
                </c:pt>
                <c:pt idx="252">
                  <c:v>1</c:v>
                </c:pt>
                <c:pt idx="253">
                  <c:v>1</c:v>
                </c:pt>
                <c:pt idx="254">
                  <c:v>0</c:v>
                </c:pt>
                <c:pt idx="255">
                  <c:v>1</c:v>
                </c:pt>
                <c:pt idx="256">
                  <c:v>1</c:v>
                </c:pt>
                <c:pt idx="257">
                  <c:v>1</c:v>
                </c:pt>
                <c:pt idx="258">
                  <c:v>1</c:v>
                </c:pt>
                <c:pt idx="259">
                  <c:v>1</c:v>
                </c:pt>
                <c:pt idx="260">
                  <c:v>0</c:v>
                </c:pt>
                <c:pt idx="261">
                  <c:v>0</c:v>
                </c:pt>
                <c:pt idx="262">
                  <c:v>1</c:v>
                </c:pt>
                <c:pt idx="263">
                  <c:v>1</c:v>
                </c:pt>
                <c:pt idx="264">
                  <c:v>1</c:v>
                </c:pt>
                <c:pt idx="265">
                  <c:v>0</c:v>
                </c:pt>
                <c:pt idx="266">
                  <c:v>0</c:v>
                </c:pt>
                <c:pt idx="267">
                  <c:v>3</c:v>
                </c:pt>
                <c:pt idx="268">
                  <c:v>1</c:v>
                </c:pt>
                <c:pt idx="269">
                  <c:v>2</c:v>
                </c:pt>
                <c:pt idx="270">
                  <c:v>1</c:v>
                </c:pt>
                <c:pt idx="271">
                  <c:v>1</c:v>
                </c:pt>
                <c:pt idx="272">
                  <c:v>1</c:v>
                </c:pt>
                <c:pt idx="273">
                  <c:v>1</c:v>
                </c:pt>
                <c:pt idx="274">
                  <c:v>0</c:v>
                </c:pt>
                <c:pt idx="275">
                  <c:v>0</c:v>
                </c:pt>
                <c:pt idx="276">
                  <c:v>1</c:v>
                </c:pt>
                <c:pt idx="277">
                  <c:v>1</c:v>
                </c:pt>
                <c:pt idx="278">
                  <c:v>1</c:v>
                </c:pt>
                <c:pt idx="279">
                  <c:v>1</c:v>
                </c:pt>
                <c:pt idx="280">
                  <c:v>1</c:v>
                </c:pt>
                <c:pt idx="281">
                  <c:v>0</c:v>
                </c:pt>
                <c:pt idx="282">
                  <c:v>0</c:v>
                </c:pt>
                <c:pt idx="283">
                  <c:v>1</c:v>
                </c:pt>
                <c:pt idx="284">
                  <c:v>1</c:v>
                </c:pt>
                <c:pt idx="285">
                  <c:v>1</c:v>
                </c:pt>
                <c:pt idx="286">
                  <c:v>1</c:v>
                </c:pt>
                <c:pt idx="287">
                  <c:v>1</c:v>
                </c:pt>
                <c:pt idx="288">
                  <c:v>0</c:v>
                </c:pt>
                <c:pt idx="289">
                  <c:v>0</c:v>
                </c:pt>
                <c:pt idx="290">
                  <c:v>1</c:v>
                </c:pt>
                <c:pt idx="291">
                  <c:v>1</c:v>
                </c:pt>
                <c:pt idx="292">
                  <c:v>1</c:v>
                </c:pt>
                <c:pt idx="293">
                  <c:v>1</c:v>
                </c:pt>
                <c:pt idx="294">
                  <c:v>1</c:v>
                </c:pt>
                <c:pt idx="295">
                  <c:v>1</c:v>
                </c:pt>
                <c:pt idx="296">
                  <c:v>1</c:v>
                </c:pt>
                <c:pt idx="297">
                  <c:v>1</c:v>
                </c:pt>
                <c:pt idx="298">
                  <c:v>1</c:v>
                </c:pt>
                <c:pt idx="299">
                  <c:v>1</c:v>
                </c:pt>
                <c:pt idx="300">
                  <c:v>1</c:v>
                </c:pt>
                <c:pt idx="301">
                  <c:v>1</c:v>
                </c:pt>
                <c:pt idx="302">
                  <c:v>0</c:v>
                </c:pt>
                <c:pt idx="303">
                  <c:v>1</c:v>
                </c:pt>
                <c:pt idx="304">
                  <c:v>1</c:v>
                </c:pt>
                <c:pt idx="305">
                  <c:v>1</c:v>
                </c:pt>
                <c:pt idx="306">
                  <c:v>1</c:v>
                </c:pt>
                <c:pt idx="307">
                  <c:v>2</c:v>
                </c:pt>
                <c:pt idx="308">
                  <c:v>1</c:v>
                </c:pt>
                <c:pt idx="309">
                  <c:v>1</c:v>
                </c:pt>
                <c:pt idx="310">
                  <c:v>0</c:v>
                </c:pt>
                <c:pt idx="311">
                  <c:v>1</c:v>
                </c:pt>
                <c:pt idx="312">
                  <c:v>1</c:v>
                </c:pt>
                <c:pt idx="313">
                  <c:v>1</c:v>
                </c:pt>
                <c:pt idx="314">
                  <c:v>1</c:v>
                </c:pt>
                <c:pt idx="315">
                  <c:v>1</c:v>
                </c:pt>
                <c:pt idx="316">
                  <c:v>1</c:v>
                </c:pt>
                <c:pt idx="317">
                  <c:v>0</c:v>
                </c:pt>
                <c:pt idx="318">
                  <c:v>1</c:v>
                </c:pt>
                <c:pt idx="319">
                  <c:v>1</c:v>
                </c:pt>
                <c:pt idx="320">
                  <c:v>1</c:v>
                </c:pt>
                <c:pt idx="321">
                  <c:v>1</c:v>
                </c:pt>
                <c:pt idx="322">
                  <c:v>1</c:v>
                </c:pt>
                <c:pt idx="323">
                  <c:v>0</c:v>
                </c:pt>
                <c:pt idx="324">
                  <c:v>0</c:v>
                </c:pt>
                <c:pt idx="325">
                  <c:v>1</c:v>
                </c:pt>
                <c:pt idx="326">
                  <c:v>1</c:v>
                </c:pt>
                <c:pt idx="327">
                  <c:v>1</c:v>
                </c:pt>
                <c:pt idx="328">
                  <c:v>1</c:v>
                </c:pt>
                <c:pt idx="329">
                  <c:v>1</c:v>
                </c:pt>
                <c:pt idx="330">
                  <c:v>0</c:v>
                </c:pt>
                <c:pt idx="331">
                  <c:v>0</c:v>
                </c:pt>
                <c:pt idx="332">
                  <c:v>1</c:v>
                </c:pt>
                <c:pt idx="333">
                  <c:v>1</c:v>
                </c:pt>
                <c:pt idx="334">
                  <c:v>1</c:v>
                </c:pt>
                <c:pt idx="335">
                  <c:v>1</c:v>
                </c:pt>
                <c:pt idx="336">
                  <c:v>1</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1</c:v>
                </c:pt>
                <c:pt idx="354">
                  <c:v>1</c:v>
                </c:pt>
                <c:pt idx="355">
                  <c:v>1</c:v>
                </c:pt>
                <c:pt idx="356">
                  <c:v>1</c:v>
                </c:pt>
                <c:pt idx="357">
                  <c:v>1</c:v>
                </c:pt>
                <c:pt idx="358">
                  <c:v>0</c:v>
                </c:pt>
                <c:pt idx="359">
                  <c:v>0</c:v>
                </c:pt>
                <c:pt idx="360">
                  <c:v>1</c:v>
                </c:pt>
                <c:pt idx="361">
                  <c:v>1</c:v>
                </c:pt>
                <c:pt idx="362">
                  <c:v>1</c:v>
                </c:pt>
                <c:pt idx="363">
                  <c:v>2</c:v>
                </c:pt>
                <c:pt idx="364">
                  <c:v>1</c:v>
                </c:pt>
                <c:pt idx="365">
                  <c:v>0</c:v>
                </c:pt>
                <c:pt idx="366">
                  <c:v>0</c:v>
                </c:pt>
                <c:pt idx="367">
                  <c:v>1</c:v>
                </c:pt>
                <c:pt idx="368">
                  <c:v>1</c:v>
                </c:pt>
                <c:pt idx="369">
                  <c:v>1</c:v>
                </c:pt>
                <c:pt idx="370">
                  <c:v>1</c:v>
                </c:pt>
                <c:pt idx="371">
                  <c:v>0</c:v>
                </c:pt>
                <c:pt idx="372">
                  <c:v>1</c:v>
                </c:pt>
                <c:pt idx="373">
                  <c:v>0</c:v>
                </c:pt>
                <c:pt idx="374">
                  <c:v>1</c:v>
                </c:pt>
                <c:pt idx="375">
                  <c:v>1</c:v>
                </c:pt>
                <c:pt idx="376">
                  <c:v>1</c:v>
                </c:pt>
                <c:pt idx="377">
                  <c:v>1</c:v>
                </c:pt>
                <c:pt idx="378">
                  <c:v>1</c:v>
                </c:pt>
                <c:pt idx="379">
                  <c:v>1</c:v>
                </c:pt>
                <c:pt idx="380">
                  <c:v>1</c:v>
                </c:pt>
              </c:numCache>
            </c:numRef>
          </c:val>
          <c:smooth val="0"/>
          <c:extLst>
            <c:ext xmlns:c16="http://schemas.microsoft.com/office/drawing/2014/chart" uri="{C3380CC4-5D6E-409C-BE32-E72D297353CC}">
              <c16:uniqueId val="{00000000-1BCB-45B3-84AB-1C22B19F87C6}"/>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3</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1</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1</c:v>
                </c:pt>
                <c:pt idx="176">
                  <c:v>0</c:v>
                </c:pt>
                <c:pt idx="177">
                  <c:v>0</c:v>
                </c:pt>
                <c:pt idx="178">
                  <c:v>0</c:v>
                </c:pt>
                <c:pt idx="179">
                  <c:v>0</c:v>
                </c:pt>
                <c:pt idx="180">
                  <c:v>0</c:v>
                </c:pt>
                <c:pt idx="181">
                  <c:v>0</c:v>
                </c:pt>
                <c:pt idx="182">
                  <c:v>1</c:v>
                </c:pt>
                <c:pt idx="183">
                  <c:v>0</c:v>
                </c:pt>
                <c:pt idx="184">
                  <c:v>1</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1</c:v>
                </c:pt>
                <c:pt idx="232">
                  <c:v>0</c:v>
                </c:pt>
                <c:pt idx="233">
                  <c:v>0</c:v>
                </c:pt>
                <c:pt idx="234">
                  <c:v>0</c:v>
                </c:pt>
                <c:pt idx="235">
                  <c:v>1</c:v>
                </c:pt>
                <c:pt idx="236">
                  <c:v>1</c:v>
                </c:pt>
                <c:pt idx="237">
                  <c:v>2</c:v>
                </c:pt>
                <c:pt idx="238">
                  <c:v>0</c:v>
                </c:pt>
                <c:pt idx="239">
                  <c:v>0</c:v>
                </c:pt>
                <c:pt idx="240">
                  <c:v>0</c:v>
                </c:pt>
                <c:pt idx="241">
                  <c:v>0</c:v>
                </c:pt>
                <c:pt idx="242">
                  <c:v>0</c:v>
                </c:pt>
                <c:pt idx="243">
                  <c:v>1</c:v>
                </c:pt>
                <c:pt idx="244">
                  <c:v>0</c:v>
                </c:pt>
                <c:pt idx="245">
                  <c:v>1</c:v>
                </c:pt>
                <c:pt idx="246">
                  <c:v>0</c:v>
                </c:pt>
                <c:pt idx="247">
                  <c:v>0</c:v>
                </c:pt>
                <c:pt idx="248">
                  <c:v>1</c:v>
                </c:pt>
                <c:pt idx="249">
                  <c:v>1</c:v>
                </c:pt>
                <c:pt idx="250">
                  <c:v>1</c:v>
                </c:pt>
                <c:pt idx="251">
                  <c:v>1</c:v>
                </c:pt>
                <c:pt idx="252">
                  <c:v>1</c:v>
                </c:pt>
                <c:pt idx="253">
                  <c:v>0</c:v>
                </c:pt>
                <c:pt idx="254">
                  <c:v>1</c:v>
                </c:pt>
                <c:pt idx="255">
                  <c:v>1</c:v>
                </c:pt>
                <c:pt idx="256">
                  <c:v>2</c:v>
                </c:pt>
                <c:pt idx="257">
                  <c:v>1</c:v>
                </c:pt>
                <c:pt idx="258">
                  <c:v>1</c:v>
                </c:pt>
                <c:pt idx="259">
                  <c:v>1</c:v>
                </c:pt>
                <c:pt idx="260">
                  <c:v>0</c:v>
                </c:pt>
                <c:pt idx="261">
                  <c:v>0</c:v>
                </c:pt>
                <c:pt idx="262">
                  <c:v>0</c:v>
                </c:pt>
                <c:pt idx="263">
                  <c:v>1</c:v>
                </c:pt>
                <c:pt idx="264">
                  <c:v>1</c:v>
                </c:pt>
                <c:pt idx="265">
                  <c:v>1</c:v>
                </c:pt>
                <c:pt idx="266">
                  <c:v>0</c:v>
                </c:pt>
                <c:pt idx="267">
                  <c:v>3</c:v>
                </c:pt>
                <c:pt idx="268">
                  <c:v>1</c:v>
                </c:pt>
                <c:pt idx="269">
                  <c:v>0</c:v>
                </c:pt>
                <c:pt idx="270">
                  <c:v>1</c:v>
                </c:pt>
                <c:pt idx="271">
                  <c:v>3</c:v>
                </c:pt>
                <c:pt idx="272">
                  <c:v>0</c:v>
                </c:pt>
                <c:pt idx="273">
                  <c:v>0</c:v>
                </c:pt>
                <c:pt idx="274">
                  <c:v>0</c:v>
                </c:pt>
                <c:pt idx="275">
                  <c:v>0</c:v>
                </c:pt>
                <c:pt idx="276">
                  <c:v>1</c:v>
                </c:pt>
                <c:pt idx="277">
                  <c:v>4</c:v>
                </c:pt>
                <c:pt idx="278">
                  <c:v>0</c:v>
                </c:pt>
                <c:pt idx="279">
                  <c:v>1</c:v>
                </c:pt>
                <c:pt idx="280">
                  <c:v>1</c:v>
                </c:pt>
                <c:pt idx="281">
                  <c:v>0</c:v>
                </c:pt>
                <c:pt idx="282">
                  <c:v>0</c:v>
                </c:pt>
                <c:pt idx="283">
                  <c:v>1</c:v>
                </c:pt>
                <c:pt idx="284">
                  <c:v>0</c:v>
                </c:pt>
                <c:pt idx="285">
                  <c:v>1</c:v>
                </c:pt>
                <c:pt idx="286">
                  <c:v>0</c:v>
                </c:pt>
                <c:pt idx="287">
                  <c:v>1</c:v>
                </c:pt>
                <c:pt idx="288">
                  <c:v>0</c:v>
                </c:pt>
                <c:pt idx="289">
                  <c:v>0</c:v>
                </c:pt>
                <c:pt idx="290">
                  <c:v>1</c:v>
                </c:pt>
                <c:pt idx="291">
                  <c:v>1</c:v>
                </c:pt>
                <c:pt idx="292">
                  <c:v>1</c:v>
                </c:pt>
                <c:pt idx="293">
                  <c:v>0</c:v>
                </c:pt>
                <c:pt idx="294">
                  <c:v>1</c:v>
                </c:pt>
                <c:pt idx="295">
                  <c:v>0</c:v>
                </c:pt>
                <c:pt idx="296">
                  <c:v>0</c:v>
                </c:pt>
                <c:pt idx="297">
                  <c:v>1</c:v>
                </c:pt>
                <c:pt idx="298">
                  <c:v>0</c:v>
                </c:pt>
                <c:pt idx="299">
                  <c:v>1</c:v>
                </c:pt>
                <c:pt idx="300">
                  <c:v>0</c:v>
                </c:pt>
                <c:pt idx="301">
                  <c:v>1</c:v>
                </c:pt>
                <c:pt idx="302">
                  <c:v>0</c:v>
                </c:pt>
                <c:pt idx="303">
                  <c:v>0</c:v>
                </c:pt>
                <c:pt idx="304">
                  <c:v>1</c:v>
                </c:pt>
                <c:pt idx="305">
                  <c:v>0</c:v>
                </c:pt>
                <c:pt idx="306">
                  <c:v>0</c:v>
                </c:pt>
                <c:pt idx="307">
                  <c:v>1</c:v>
                </c:pt>
                <c:pt idx="308">
                  <c:v>1</c:v>
                </c:pt>
                <c:pt idx="309">
                  <c:v>0</c:v>
                </c:pt>
                <c:pt idx="310">
                  <c:v>0</c:v>
                </c:pt>
                <c:pt idx="311">
                  <c:v>1</c:v>
                </c:pt>
                <c:pt idx="312">
                  <c:v>0</c:v>
                </c:pt>
                <c:pt idx="313">
                  <c:v>0</c:v>
                </c:pt>
                <c:pt idx="314">
                  <c:v>1</c:v>
                </c:pt>
                <c:pt idx="315">
                  <c:v>1</c:v>
                </c:pt>
                <c:pt idx="316">
                  <c:v>0</c:v>
                </c:pt>
                <c:pt idx="317">
                  <c:v>0</c:v>
                </c:pt>
                <c:pt idx="318">
                  <c:v>1</c:v>
                </c:pt>
                <c:pt idx="319">
                  <c:v>0</c:v>
                </c:pt>
                <c:pt idx="320">
                  <c:v>1</c:v>
                </c:pt>
                <c:pt idx="321">
                  <c:v>0</c:v>
                </c:pt>
                <c:pt idx="322">
                  <c:v>0</c:v>
                </c:pt>
                <c:pt idx="323">
                  <c:v>0</c:v>
                </c:pt>
                <c:pt idx="324">
                  <c:v>0</c:v>
                </c:pt>
                <c:pt idx="325">
                  <c:v>1</c:v>
                </c:pt>
                <c:pt idx="326">
                  <c:v>0</c:v>
                </c:pt>
                <c:pt idx="327">
                  <c:v>1</c:v>
                </c:pt>
                <c:pt idx="328">
                  <c:v>0</c:v>
                </c:pt>
                <c:pt idx="329">
                  <c:v>1</c:v>
                </c:pt>
                <c:pt idx="330">
                  <c:v>0</c:v>
                </c:pt>
                <c:pt idx="331">
                  <c:v>0</c:v>
                </c:pt>
                <c:pt idx="332">
                  <c:v>0</c:v>
                </c:pt>
                <c:pt idx="333">
                  <c:v>0</c:v>
                </c:pt>
                <c:pt idx="334">
                  <c:v>1</c:v>
                </c:pt>
                <c:pt idx="335">
                  <c:v>0</c:v>
                </c:pt>
                <c:pt idx="336">
                  <c:v>1</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1</c:v>
                </c:pt>
                <c:pt idx="354">
                  <c:v>0</c:v>
                </c:pt>
                <c:pt idx="355">
                  <c:v>0</c:v>
                </c:pt>
                <c:pt idx="356">
                  <c:v>0</c:v>
                </c:pt>
                <c:pt idx="357">
                  <c:v>1</c:v>
                </c:pt>
                <c:pt idx="358">
                  <c:v>0</c:v>
                </c:pt>
                <c:pt idx="359">
                  <c:v>0</c:v>
                </c:pt>
                <c:pt idx="360">
                  <c:v>1</c:v>
                </c:pt>
                <c:pt idx="361">
                  <c:v>1</c:v>
                </c:pt>
                <c:pt idx="362">
                  <c:v>1</c:v>
                </c:pt>
                <c:pt idx="363">
                  <c:v>1</c:v>
                </c:pt>
                <c:pt idx="364">
                  <c:v>1</c:v>
                </c:pt>
                <c:pt idx="365">
                  <c:v>0</c:v>
                </c:pt>
                <c:pt idx="366">
                  <c:v>0</c:v>
                </c:pt>
                <c:pt idx="367">
                  <c:v>0</c:v>
                </c:pt>
                <c:pt idx="368">
                  <c:v>0</c:v>
                </c:pt>
                <c:pt idx="369">
                  <c:v>1</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1-1BCB-45B3-84AB-1C22B19F87C6}"/>
            </c:ext>
          </c:extLst>
        </c:ser>
        <c:dLbls>
          <c:showLegendKey val="0"/>
          <c:showVal val="0"/>
          <c:showCatName val="0"/>
          <c:showSerName val="0"/>
          <c:showPercent val="0"/>
          <c:showBubbleSize val="0"/>
        </c:dLbls>
        <c:smooth val="0"/>
        <c:axId val="352668456"/>
        <c:axId val="352670424"/>
      </c:lineChart>
      <c:dateAx>
        <c:axId val="35266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70424"/>
        <c:crosses val="autoZero"/>
        <c:auto val="1"/>
        <c:lblOffset val="100"/>
        <c:baseTimeUnit val="days"/>
      </c:dateAx>
      <c:valAx>
        <c:axId val="35267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Group Classic</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2.9270887297724001E-2</c:v>
                </c:pt>
                <c:pt idx="1">
                  <c:v>2.1906615228796E-2</c:v>
                </c:pt>
                <c:pt idx="2">
                  <c:v>0.22387870519024</c:v>
                </c:pt>
                <c:pt idx="3">
                  <c:v>3.0705699633176001E-2</c:v>
                </c:pt>
                <c:pt idx="4">
                  <c:v>0.17257816449421001</c:v>
                </c:pt>
                <c:pt idx="5">
                  <c:v>0</c:v>
                </c:pt>
              </c:numCache>
            </c:numRef>
          </c:val>
          <c:extLst>
            <c:ext xmlns:c16="http://schemas.microsoft.com/office/drawing/2014/chart" uri="{C3380CC4-5D6E-409C-BE32-E72D297353CC}">
              <c16:uniqueId val="{00000000-B09A-4316-B854-2A198BAA0236}"/>
            </c:ext>
          </c:extLst>
        </c:ser>
        <c:ser>
          <c:idx val="1"/>
          <c:order val="1"/>
          <c:tx>
            <c:strRef>
              <c:f>Sheet1!$C$1</c:f>
              <c:strCache>
                <c:ptCount val="1"/>
                <c:pt idx="0">
                  <c:v>Concorso d'Eleganza Villa d'Este</c:v>
                </c:pt>
              </c:strCache>
            </c:strRef>
          </c:tx>
          <c:spPr>
            <a:solidFill>
              <a:schemeClr val="accent2"/>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Sheet1!$C$2:$C$7</c:f>
              <c:numCache>
                <c:formatCode>General</c:formatCode>
                <c:ptCount val="6"/>
                <c:pt idx="0">
                  <c:v>0</c:v>
                </c:pt>
                <c:pt idx="1">
                  <c:v>0</c:v>
                </c:pt>
                <c:pt idx="2">
                  <c:v>0.65119699273436005</c:v>
                </c:pt>
              </c:numCache>
            </c:numRef>
          </c:val>
          <c:extLst>
            <c:ext xmlns:c16="http://schemas.microsoft.com/office/drawing/2014/chart" uri="{C3380CC4-5D6E-409C-BE32-E72D297353CC}">
              <c16:uniqueId val="{00000001-B09A-4316-B854-2A198BAA0236}"/>
            </c:ext>
          </c:extLst>
        </c:ser>
        <c:dLbls>
          <c:showLegendKey val="0"/>
          <c:showVal val="0"/>
          <c:showCatName val="0"/>
          <c:showSerName val="0"/>
          <c:showPercent val="0"/>
          <c:showBubbleSize val="0"/>
        </c:dLbls>
        <c:gapWidth val="219"/>
        <c:overlap val="-27"/>
        <c:axId val="355466000"/>
        <c:axId val="355462064"/>
      </c:barChart>
      <c:catAx>
        <c:axId val="35546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2064"/>
        <c:crosses val="autoZero"/>
        <c:auto val="1"/>
        <c:lblAlgn val="ctr"/>
        <c:lblOffset val="100"/>
        <c:noMultiLvlLbl val="0"/>
      </c:catAx>
      <c:valAx>
        <c:axId val="35546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387105</c:v>
                </c:pt>
                <c:pt idx="362">
                  <c:v>387118</c:v>
                </c:pt>
                <c:pt idx="363">
                  <c:v>387254</c:v>
                </c:pt>
                <c:pt idx="364">
                  <c:v>387291</c:v>
                </c:pt>
                <c:pt idx="365">
                  <c:v>387283</c:v>
                </c:pt>
                <c:pt idx="366">
                  <c:v>387264</c:v>
                </c:pt>
                <c:pt idx="367">
                  <c:v>387257</c:v>
                </c:pt>
                <c:pt idx="368">
                  <c:v>387264</c:v>
                </c:pt>
                <c:pt idx="369">
                  <c:v>387249</c:v>
                </c:pt>
                <c:pt idx="370">
                  <c:v>387232</c:v>
                </c:pt>
                <c:pt idx="371">
                  <c:v>387243</c:v>
                </c:pt>
                <c:pt idx="372">
                  <c:v>387240</c:v>
                </c:pt>
                <c:pt idx="373">
                  <c:v>387234</c:v>
                </c:pt>
                <c:pt idx="374">
                  <c:v>387214</c:v>
                </c:pt>
                <c:pt idx="375">
                  <c:v>387203</c:v>
                </c:pt>
                <c:pt idx="376">
                  <c:v>387188</c:v>
                </c:pt>
                <c:pt idx="377">
                  <c:v>387172</c:v>
                </c:pt>
                <c:pt idx="378">
                  <c:v>387160</c:v>
                </c:pt>
                <c:pt idx="379">
                  <c:v>387182</c:v>
                </c:pt>
                <c:pt idx="380">
                  <c:v>387214</c:v>
                </c:pt>
              </c:numCache>
            </c:numRef>
          </c:val>
          <c:smooth val="0"/>
          <c:extLst>
            <c:ext xmlns:c16="http://schemas.microsoft.com/office/drawing/2014/chart" uri="{C3380CC4-5D6E-409C-BE32-E72D297353CC}">
              <c16:uniqueId val="{00000000-6A76-4DD8-9CA6-79D6141166A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1-6A76-4DD8-9CA6-79D6141166A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2-6A76-4DD8-9CA6-79D6141166A4}"/>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6A76-4DD8-9CA6-79D6141166A4}"/>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6A76-4DD8-9CA6-79D6141166A4}"/>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384263</c:v>
                </c:pt>
                <c:pt idx="270">
                  <c:v>384720</c:v>
                </c:pt>
                <c:pt idx="271">
                  <c:v>385165</c:v>
                </c:pt>
                <c:pt idx="272">
                  <c:v>385676</c:v>
                </c:pt>
                <c:pt idx="273">
                  <c:v>386042</c:v>
                </c:pt>
                <c:pt idx="274">
                  <c:v>386384</c:v>
                </c:pt>
                <c:pt idx="275">
                  <c:v>386813</c:v>
                </c:pt>
                <c:pt idx="276">
                  <c:v>387144</c:v>
                </c:pt>
                <c:pt idx="277">
                  <c:v>387552</c:v>
                </c:pt>
                <c:pt idx="278">
                  <c:v>387932</c:v>
                </c:pt>
                <c:pt idx="279">
                  <c:v>388354</c:v>
                </c:pt>
                <c:pt idx="280">
                  <c:v>388750</c:v>
                </c:pt>
                <c:pt idx="281">
                  <c:v>389153</c:v>
                </c:pt>
                <c:pt idx="282">
                  <c:v>389662</c:v>
                </c:pt>
                <c:pt idx="283">
                  <c:v>390274</c:v>
                </c:pt>
                <c:pt idx="284">
                  <c:v>390737</c:v>
                </c:pt>
                <c:pt idx="285">
                  <c:v>391064</c:v>
                </c:pt>
                <c:pt idx="286">
                  <c:v>391617</c:v>
                </c:pt>
                <c:pt idx="287">
                  <c:v>392238</c:v>
                </c:pt>
                <c:pt idx="288">
                  <c:v>392462</c:v>
                </c:pt>
                <c:pt idx="289">
                  <c:v>392986</c:v>
                </c:pt>
                <c:pt idx="290">
                  <c:v>393376</c:v>
                </c:pt>
                <c:pt idx="291">
                  <c:v>394034</c:v>
                </c:pt>
                <c:pt idx="292">
                  <c:v>394471</c:v>
                </c:pt>
                <c:pt idx="293">
                  <c:v>394538</c:v>
                </c:pt>
                <c:pt idx="294">
                  <c:v>394917</c:v>
                </c:pt>
                <c:pt idx="295">
                  <c:v>395294</c:v>
                </c:pt>
                <c:pt idx="296">
                  <c:v>395729</c:v>
                </c:pt>
                <c:pt idx="297">
                  <c:v>396091</c:v>
                </c:pt>
                <c:pt idx="298">
                  <c:v>396445</c:v>
                </c:pt>
                <c:pt idx="299">
                  <c:v>396831</c:v>
                </c:pt>
                <c:pt idx="300">
                  <c:v>397255</c:v>
                </c:pt>
                <c:pt idx="301">
                  <c:v>397430</c:v>
                </c:pt>
                <c:pt idx="302">
                  <c:v>398023</c:v>
                </c:pt>
                <c:pt idx="303">
                  <c:v>398415</c:v>
                </c:pt>
                <c:pt idx="304">
                  <c:v>398766</c:v>
                </c:pt>
                <c:pt idx="305">
                  <c:v>399213</c:v>
                </c:pt>
                <c:pt idx="306">
                  <c:v>399623</c:v>
                </c:pt>
                <c:pt idx="307">
                  <c:v>400017</c:v>
                </c:pt>
                <c:pt idx="308">
                  <c:v>400485</c:v>
                </c:pt>
                <c:pt idx="309">
                  <c:v>400969</c:v>
                </c:pt>
                <c:pt idx="310">
                  <c:v>401407</c:v>
                </c:pt>
                <c:pt idx="311">
                  <c:v>401858</c:v>
                </c:pt>
                <c:pt idx="312">
                  <c:v>402352</c:v>
                </c:pt>
                <c:pt idx="313">
                  <c:v>402761</c:v>
                </c:pt>
                <c:pt idx="314">
                  <c:v>403221</c:v>
                </c:pt>
                <c:pt idx="315">
                  <c:v>403457</c:v>
                </c:pt>
                <c:pt idx="316">
                  <c:v>404153</c:v>
                </c:pt>
                <c:pt idx="317">
                  <c:v>404695</c:v>
                </c:pt>
                <c:pt idx="318">
                  <c:v>405103</c:v>
                </c:pt>
                <c:pt idx="319">
                  <c:v>405573</c:v>
                </c:pt>
                <c:pt idx="320">
                  <c:v>405941</c:v>
                </c:pt>
                <c:pt idx="321">
                  <c:v>406267</c:v>
                </c:pt>
                <c:pt idx="322">
                  <c:v>406715</c:v>
                </c:pt>
                <c:pt idx="323">
                  <c:v>407259</c:v>
                </c:pt>
                <c:pt idx="324">
                  <c:v>407672</c:v>
                </c:pt>
                <c:pt idx="325">
                  <c:v>408143</c:v>
                </c:pt>
                <c:pt idx="326">
                  <c:v>408658</c:v>
                </c:pt>
                <c:pt idx="327">
                  <c:v>409108</c:v>
                </c:pt>
                <c:pt idx="328">
                  <c:v>409415</c:v>
                </c:pt>
                <c:pt idx="329">
                  <c:v>410036</c:v>
                </c:pt>
                <c:pt idx="330">
                  <c:v>410472</c:v>
                </c:pt>
                <c:pt idx="331">
                  <c:v>411107</c:v>
                </c:pt>
                <c:pt idx="332">
                  <c:v>411666</c:v>
                </c:pt>
                <c:pt idx="333">
                  <c:v>412268</c:v>
                </c:pt>
                <c:pt idx="334">
                  <c:v>412772</c:v>
                </c:pt>
                <c:pt idx="335">
                  <c:v>413285</c:v>
                </c:pt>
                <c:pt idx="336">
                  <c:v>413798</c:v>
                </c:pt>
                <c:pt idx="337">
                  <c:v>414411</c:v>
                </c:pt>
                <c:pt idx="338">
                  <c:v>414946</c:v>
                </c:pt>
                <c:pt idx="339">
                  <c:v>415576</c:v>
                </c:pt>
                <c:pt idx="340">
                  <c:v>416151</c:v>
                </c:pt>
                <c:pt idx="341">
                  <c:v>416715</c:v>
                </c:pt>
                <c:pt idx="342">
                  <c:v>417410</c:v>
                </c:pt>
                <c:pt idx="343">
                  <c:v>418107</c:v>
                </c:pt>
                <c:pt idx="344">
                  <c:v>418738</c:v>
                </c:pt>
                <c:pt idx="345">
                  <c:v>419403</c:v>
                </c:pt>
                <c:pt idx="346">
                  <c:v>420220</c:v>
                </c:pt>
                <c:pt idx="347">
                  <c:v>421052</c:v>
                </c:pt>
                <c:pt idx="348">
                  <c:v>421743</c:v>
                </c:pt>
                <c:pt idx="349">
                  <c:v>422348</c:v>
                </c:pt>
                <c:pt idx="350">
                  <c:v>423024</c:v>
                </c:pt>
                <c:pt idx="351">
                  <c:v>424022</c:v>
                </c:pt>
                <c:pt idx="352">
                  <c:v>425064</c:v>
                </c:pt>
                <c:pt idx="353">
                  <c:v>425735</c:v>
                </c:pt>
                <c:pt idx="354">
                  <c:v>426460</c:v>
                </c:pt>
                <c:pt idx="355">
                  <c:v>427180</c:v>
                </c:pt>
                <c:pt idx="356">
                  <c:v>427753</c:v>
                </c:pt>
                <c:pt idx="357">
                  <c:v>428137</c:v>
                </c:pt>
                <c:pt idx="358">
                  <c:v>428746</c:v>
                </c:pt>
                <c:pt idx="359">
                  <c:v>429204</c:v>
                </c:pt>
                <c:pt idx="360">
                  <c:v>429619</c:v>
                </c:pt>
                <c:pt idx="361">
                  <c:v>434255</c:v>
                </c:pt>
                <c:pt idx="362">
                  <c:v>434674</c:v>
                </c:pt>
                <c:pt idx="363">
                  <c:v>435138</c:v>
                </c:pt>
                <c:pt idx="364">
                  <c:v>435726</c:v>
                </c:pt>
                <c:pt idx="365">
                  <c:v>436348</c:v>
                </c:pt>
                <c:pt idx="366">
                  <c:v>436846</c:v>
                </c:pt>
                <c:pt idx="367">
                  <c:v>437382</c:v>
                </c:pt>
                <c:pt idx="368">
                  <c:v>437998</c:v>
                </c:pt>
                <c:pt idx="369">
                  <c:v>438639</c:v>
                </c:pt>
                <c:pt idx="370">
                  <c:v>439272</c:v>
                </c:pt>
                <c:pt idx="371">
                  <c:v>439821</c:v>
                </c:pt>
                <c:pt idx="372">
                  <c:v>440487</c:v>
                </c:pt>
                <c:pt idx="373">
                  <c:v>441251</c:v>
                </c:pt>
                <c:pt idx="374">
                  <c:v>441954</c:v>
                </c:pt>
                <c:pt idx="375">
                  <c:v>442647</c:v>
                </c:pt>
                <c:pt idx="376">
                  <c:v>443338</c:v>
                </c:pt>
                <c:pt idx="377">
                  <c:v>443948</c:v>
                </c:pt>
                <c:pt idx="378">
                  <c:v>444990</c:v>
                </c:pt>
                <c:pt idx="379">
                  <c:v>445514</c:v>
                </c:pt>
                <c:pt idx="380">
                  <c:v>446022</c:v>
                </c:pt>
              </c:numCache>
            </c:numRef>
          </c:val>
          <c:smooth val="0"/>
          <c:extLst>
            <c:ext xmlns:c16="http://schemas.microsoft.com/office/drawing/2014/chart" uri="{C3380CC4-5D6E-409C-BE32-E72D297353CC}">
              <c16:uniqueId val="{00000005-6A76-4DD8-9CA6-79D6141166A4}"/>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6A76-4DD8-9CA6-79D6141166A4}"/>
            </c:ext>
          </c:extLst>
        </c:ser>
        <c:dLbls>
          <c:showLegendKey val="0"/>
          <c:showVal val="0"/>
          <c:showCatName val="0"/>
          <c:showSerName val="0"/>
          <c:showPercent val="0"/>
          <c:showBubbleSize val="0"/>
        </c:dLbls>
        <c:smooth val="0"/>
        <c:axId val="355465344"/>
        <c:axId val="355461408"/>
      </c:lineChart>
      <c:dateAx>
        <c:axId val="35546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1408"/>
        <c:crosses val="autoZero"/>
        <c:auto val="1"/>
        <c:lblOffset val="100"/>
        <c:baseTimeUnit val="days"/>
      </c:dateAx>
      <c:valAx>
        <c:axId val="35546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4.5517002022661998E-2</c:v>
                </c:pt>
                <c:pt idx="2">
                  <c:v>0</c:v>
                </c:pt>
                <c:pt idx="3">
                  <c:v>0</c:v>
                </c:pt>
                <c:pt idx="4">
                  <c:v>0</c:v>
                </c:pt>
                <c:pt idx="5">
                  <c:v>5.6611610216262001E-2</c:v>
                </c:pt>
                <c:pt idx="6">
                  <c:v>0.15475956792494</c:v>
                </c:pt>
                <c:pt idx="7">
                  <c:v>0.64522185902413998</c:v>
                </c:pt>
                <c:pt idx="8">
                  <c:v>2.5035775554272E-2</c:v>
                </c:pt>
                <c:pt idx="9">
                  <c:v>5.5192191158439E-2</c:v>
                </c:pt>
                <c:pt idx="10">
                  <c:v>8.1789061033130994E-2</c:v>
                </c:pt>
                <c:pt idx="11">
                  <c:v>1.4223577571125001E-2</c:v>
                </c:pt>
                <c:pt idx="12">
                  <c:v>0.11378732579872</c:v>
                </c:pt>
                <c:pt idx="13">
                  <c:v>0</c:v>
                </c:pt>
                <c:pt idx="14">
                  <c:v>7.0692990441511006E-2</c:v>
                </c:pt>
                <c:pt idx="15">
                  <c:v>3.5275174811248998E-2</c:v>
                </c:pt>
                <c:pt idx="16">
                  <c:v>4.9071621809989002E-2</c:v>
                </c:pt>
                <c:pt idx="17">
                  <c:v>5.0919393746302E-2</c:v>
                </c:pt>
                <c:pt idx="18">
                  <c:v>0</c:v>
                </c:pt>
                <c:pt idx="19">
                  <c:v>0</c:v>
                </c:pt>
                <c:pt idx="20">
                  <c:v>0.54072965792661998</c:v>
                </c:pt>
                <c:pt idx="21">
                  <c:v>2.5504423453070999E-2</c:v>
                </c:pt>
                <c:pt idx="22">
                  <c:v>0</c:v>
                </c:pt>
                <c:pt idx="23">
                  <c:v>0</c:v>
                </c:pt>
                <c:pt idx="24">
                  <c:v>6.8543994721258994E-2</c:v>
                </c:pt>
                <c:pt idx="25">
                  <c:v>2.9153772640393E-2</c:v>
                </c:pt>
                <c:pt idx="26">
                  <c:v>0</c:v>
                </c:pt>
                <c:pt idx="27">
                  <c:v>6.0155978907010001E-2</c:v>
                </c:pt>
                <c:pt idx="28">
                  <c:v>7.5086819134624005E-2</c:v>
                </c:pt>
                <c:pt idx="29">
                  <c:v>0</c:v>
                </c:pt>
                <c:pt idx="30">
                  <c:v>0</c:v>
                </c:pt>
                <c:pt idx="31">
                  <c:v>0.20047773417506001</c:v>
                </c:pt>
                <c:pt idx="32">
                  <c:v>0.18650934679082001</c:v>
                </c:pt>
                <c:pt idx="33">
                  <c:v>0.55032362781522004</c:v>
                </c:pt>
                <c:pt idx="34">
                  <c:v>0.20236126032412</c:v>
                </c:pt>
                <c:pt idx="35">
                  <c:v>3.9074044604087997E-2</c:v>
                </c:pt>
                <c:pt idx="36">
                  <c:v>0.15258152598574001</c:v>
                </c:pt>
                <c:pt idx="37">
                  <c:v>0</c:v>
                </c:pt>
                <c:pt idx="38">
                  <c:v>0.45366611651008998</c:v>
                </c:pt>
                <c:pt idx="39">
                  <c:v>8.5786437221088002E-2</c:v>
                </c:pt>
                <c:pt idx="40">
                  <c:v>0.28120765907405998</c:v>
                </c:pt>
                <c:pt idx="41">
                  <c:v>0.66179457101226002</c:v>
                </c:pt>
                <c:pt idx="42">
                  <c:v>0.20278905961544</c:v>
                </c:pt>
                <c:pt idx="43">
                  <c:v>0</c:v>
                </c:pt>
                <c:pt idx="44">
                  <c:v>0</c:v>
                </c:pt>
                <c:pt idx="45">
                  <c:v>0.71419849322576001</c:v>
                </c:pt>
                <c:pt idx="46">
                  <c:v>6.5307142329818005E-2</c:v>
                </c:pt>
                <c:pt idx="47">
                  <c:v>0.14253062846921999</c:v>
                </c:pt>
                <c:pt idx="48">
                  <c:v>0.31856537688385</c:v>
                </c:pt>
                <c:pt idx="49">
                  <c:v>0.24586905911078</c:v>
                </c:pt>
                <c:pt idx="50">
                  <c:v>0</c:v>
                </c:pt>
                <c:pt idx="51">
                  <c:v>0</c:v>
                </c:pt>
                <c:pt idx="52">
                  <c:v>0.19300471442398001</c:v>
                </c:pt>
                <c:pt idx="53">
                  <c:v>0.11209617000023001</c:v>
                </c:pt>
                <c:pt idx="54">
                  <c:v>0.11945092297826999</c:v>
                </c:pt>
                <c:pt idx="55">
                  <c:v>0.15630496204427999</c:v>
                </c:pt>
                <c:pt idx="56">
                  <c:v>0.14237216992771001</c:v>
                </c:pt>
                <c:pt idx="57">
                  <c:v>0</c:v>
                </c:pt>
                <c:pt idx="58">
                  <c:v>0</c:v>
                </c:pt>
                <c:pt idx="59">
                  <c:v>0.1082797131438</c:v>
                </c:pt>
                <c:pt idx="60">
                  <c:v>0.28938432846397</c:v>
                </c:pt>
                <c:pt idx="61">
                  <c:v>0.15529358422126999</c:v>
                </c:pt>
                <c:pt idx="62">
                  <c:v>0.48219805250915998</c:v>
                </c:pt>
                <c:pt idx="63">
                  <c:v>0.82175017774843995</c:v>
                </c:pt>
                <c:pt idx="64">
                  <c:v>0</c:v>
                </c:pt>
                <c:pt idx="65">
                  <c:v>0</c:v>
                </c:pt>
                <c:pt idx="66">
                  <c:v>0.40348347329431</c:v>
                </c:pt>
                <c:pt idx="67">
                  <c:v>0.16935447389849001</c:v>
                </c:pt>
                <c:pt idx="68">
                  <c:v>0.46478490975709003</c:v>
                </c:pt>
                <c:pt idx="69">
                  <c:v>0.26261632574601002</c:v>
                </c:pt>
                <c:pt idx="70">
                  <c:v>0.23178246367798999</c:v>
                </c:pt>
                <c:pt idx="71">
                  <c:v>0.19360619087591999</c:v>
                </c:pt>
                <c:pt idx="72">
                  <c:v>0</c:v>
                </c:pt>
                <c:pt idx="73">
                  <c:v>0.90757537226979001</c:v>
                </c:pt>
                <c:pt idx="74">
                  <c:v>8.3341573319395998E-2</c:v>
                </c:pt>
                <c:pt idx="75">
                  <c:v>0.23050196322138</c:v>
                </c:pt>
                <c:pt idx="76">
                  <c:v>0.25419994803022999</c:v>
                </c:pt>
                <c:pt idx="77">
                  <c:v>0.20135725521538</c:v>
                </c:pt>
                <c:pt idx="78">
                  <c:v>0</c:v>
                </c:pt>
                <c:pt idx="79">
                  <c:v>0</c:v>
                </c:pt>
                <c:pt idx="80">
                  <c:v>0</c:v>
                </c:pt>
                <c:pt idx="81">
                  <c:v>5.8437268862252E-2</c:v>
                </c:pt>
                <c:pt idx="82">
                  <c:v>2.0607323221629999E-2</c:v>
                </c:pt>
                <c:pt idx="83">
                  <c:v>6.5486036231843001E-2</c:v>
                </c:pt>
                <c:pt idx="84">
                  <c:v>0.10781427720688</c:v>
                </c:pt>
                <c:pt idx="85">
                  <c:v>0</c:v>
                </c:pt>
                <c:pt idx="86">
                  <c:v>0</c:v>
                </c:pt>
                <c:pt idx="87">
                  <c:v>2.9343136950627E-2</c:v>
                </c:pt>
                <c:pt idx="88">
                  <c:v>1.3540999607875E-2</c:v>
                </c:pt>
                <c:pt idx="89">
                  <c:v>0.63182241277184004</c:v>
                </c:pt>
                <c:pt idx="90">
                  <c:v>0.35792151675236</c:v>
                </c:pt>
                <c:pt idx="91">
                  <c:v>2.9895787796314001E-2</c:v>
                </c:pt>
                <c:pt idx="92">
                  <c:v>0</c:v>
                </c:pt>
                <c:pt idx="93">
                  <c:v>0</c:v>
                </c:pt>
                <c:pt idx="94">
                  <c:v>0.30339429415711999</c:v>
                </c:pt>
                <c:pt idx="95">
                  <c:v>0.16633352973846</c:v>
                </c:pt>
                <c:pt idx="96">
                  <c:v>9.4426310834502994E-2</c:v>
                </c:pt>
                <c:pt idx="97">
                  <c:v>9.3291995490417001E-2</c:v>
                </c:pt>
                <c:pt idx="98">
                  <c:v>7.3558009368078006E-2</c:v>
                </c:pt>
                <c:pt idx="99">
                  <c:v>0</c:v>
                </c:pt>
                <c:pt idx="100">
                  <c:v>0.27446515926868997</c:v>
                </c:pt>
                <c:pt idx="101">
                  <c:v>0.52100797714214997</c:v>
                </c:pt>
                <c:pt idx="102">
                  <c:v>0.18343557072132</c:v>
                </c:pt>
                <c:pt idx="103">
                  <c:v>0.20795117374066999</c:v>
                </c:pt>
                <c:pt idx="104">
                  <c:v>2.6486856601849001E-2</c:v>
                </c:pt>
                <c:pt idx="105">
                  <c:v>2.1978517408113001E-2</c:v>
                </c:pt>
                <c:pt idx="106">
                  <c:v>9.0163703474120005E-2</c:v>
                </c:pt>
                <c:pt idx="107">
                  <c:v>7.9168533184574993E-2</c:v>
                </c:pt>
                <c:pt idx="108">
                  <c:v>0.93194386925740003</c:v>
                </c:pt>
                <c:pt idx="109">
                  <c:v>0</c:v>
                </c:pt>
                <c:pt idx="110">
                  <c:v>6.2195005262654E-2</c:v>
                </c:pt>
                <c:pt idx="111">
                  <c:v>0.27606388505856999</c:v>
                </c:pt>
                <c:pt idx="112">
                  <c:v>0.14354737063230999</c:v>
                </c:pt>
                <c:pt idx="113">
                  <c:v>6.1179507379253997E-2</c:v>
                </c:pt>
                <c:pt idx="114">
                  <c:v>0.28107885250741999</c:v>
                </c:pt>
                <c:pt idx="115">
                  <c:v>0.48916938427436002</c:v>
                </c:pt>
                <c:pt idx="116">
                  <c:v>0</c:v>
                </c:pt>
                <c:pt idx="117">
                  <c:v>0.10288549563428</c:v>
                </c:pt>
                <c:pt idx="118">
                  <c:v>7.0780800707807998E-2</c:v>
                </c:pt>
                <c:pt idx="119">
                  <c:v>1.0002543488116999</c:v>
                </c:pt>
                <c:pt idx="120">
                  <c:v>0.19184890930854001</c:v>
                </c:pt>
                <c:pt idx="121">
                  <c:v>0.27031658549798998</c:v>
                </c:pt>
                <c:pt idx="122">
                  <c:v>0.43939523739779002</c:v>
                </c:pt>
                <c:pt idx="123">
                  <c:v>0</c:v>
                </c:pt>
                <c:pt idx="124">
                  <c:v>0</c:v>
                </c:pt>
                <c:pt idx="125">
                  <c:v>0.25335131013294998</c:v>
                </c:pt>
                <c:pt idx="126">
                  <c:v>0.15967997701492001</c:v>
                </c:pt>
                <c:pt idx="127">
                  <c:v>0.47099187297307998</c:v>
                </c:pt>
                <c:pt idx="128">
                  <c:v>0</c:v>
                </c:pt>
                <c:pt idx="129">
                  <c:v>0.26070362361466998</c:v>
                </c:pt>
                <c:pt idx="130">
                  <c:v>7.1795438228309E-2</c:v>
                </c:pt>
                <c:pt idx="131">
                  <c:v>0.33105634308371001</c:v>
                </c:pt>
                <c:pt idx="132">
                  <c:v>0.13528698787662999</c:v>
                </c:pt>
                <c:pt idx="133">
                  <c:v>8.1721225707951997E-2</c:v>
                </c:pt>
                <c:pt idx="134">
                  <c:v>9.1103847343080996E-2</c:v>
                </c:pt>
                <c:pt idx="135">
                  <c:v>0.12644074815376999</c:v>
                </c:pt>
                <c:pt idx="136">
                  <c:v>0.27883606647893999</c:v>
                </c:pt>
                <c:pt idx="137">
                  <c:v>0.12395370922503</c:v>
                </c:pt>
                <c:pt idx="138">
                  <c:v>2.0427430174075001E-2</c:v>
                </c:pt>
                <c:pt idx="139">
                  <c:v>0.34531587707748002</c:v>
                </c:pt>
                <c:pt idx="140">
                  <c:v>0.27658164955282999</c:v>
                </c:pt>
                <c:pt idx="141">
                  <c:v>0.11206615767653</c:v>
                </c:pt>
                <c:pt idx="142">
                  <c:v>0</c:v>
                </c:pt>
                <c:pt idx="143">
                  <c:v>0.28540120398458002</c:v>
                </c:pt>
                <c:pt idx="144">
                  <c:v>1.8493114764958001E-2</c:v>
                </c:pt>
                <c:pt idx="145">
                  <c:v>0.25863115939629</c:v>
                </c:pt>
                <c:pt idx="146">
                  <c:v>0.24950802206931999</c:v>
                </c:pt>
                <c:pt idx="147">
                  <c:v>0.16641139214306</c:v>
                </c:pt>
                <c:pt idx="148">
                  <c:v>6.0981498599632998E-2</c:v>
                </c:pt>
                <c:pt idx="149">
                  <c:v>0</c:v>
                </c:pt>
                <c:pt idx="150">
                  <c:v>1.1150283308782001</c:v>
                </c:pt>
                <c:pt idx="151">
                  <c:v>6.4264338808214E-2</c:v>
                </c:pt>
                <c:pt idx="152">
                  <c:v>0.23745697643632999</c:v>
                </c:pt>
                <c:pt idx="153">
                  <c:v>0.30364874927604002</c:v>
                </c:pt>
                <c:pt idx="154">
                  <c:v>0.24601399411441999</c:v>
                </c:pt>
                <c:pt idx="155">
                  <c:v>8.3566842442027001E-2</c:v>
                </c:pt>
                <c:pt idx="156">
                  <c:v>0</c:v>
                </c:pt>
                <c:pt idx="157">
                  <c:v>0.52622143773184005</c:v>
                </c:pt>
                <c:pt idx="158">
                  <c:v>0.34227306826706999</c:v>
                </c:pt>
                <c:pt idx="159">
                  <c:v>0.16079964033836999</c:v>
                </c:pt>
                <c:pt idx="160">
                  <c:v>0.54116076501707</c:v>
                </c:pt>
                <c:pt idx="161">
                  <c:v>0.43276789408357003</c:v>
                </c:pt>
                <c:pt idx="162">
                  <c:v>0.11308223560822001</c:v>
                </c:pt>
                <c:pt idx="163">
                  <c:v>0</c:v>
                </c:pt>
                <c:pt idx="164">
                  <c:v>0.5336694393575</c:v>
                </c:pt>
                <c:pt idx="165">
                  <c:v>0.34500161331689999</c:v>
                </c:pt>
                <c:pt idx="166">
                  <c:v>0.45586041239786002</c:v>
                </c:pt>
                <c:pt idx="167">
                  <c:v>0.31716001136260003</c:v>
                </c:pt>
                <c:pt idx="168">
                  <c:v>0.65283044887264996</c:v>
                </c:pt>
                <c:pt idx="169">
                  <c:v>0</c:v>
                </c:pt>
                <c:pt idx="170">
                  <c:v>0</c:v>
                </c:pt>
                <c:pt idx="171">
                  <c:v>0.59510841838493</c:v>
                </c:pt>
                <c:pt idx="172">
                  <c:v>0.28292677546202999</c:v>
                </c:pt>
                <c:pt idx="173">
                  <c:v>0.36398330088734998</c:v>
                </c:pt>
                <c:pt idx="174">
                  <c:v>9.3477014029824002E-2</c:v>
                </c:pt>
                <c:pt idx="175">
                  <c:v>0.13272412591880001</c:v>
                </c:pt>
                <c:pt idx="176">
                  <c:v>9.3748621343804003E-2</c:v>
                </c:pt>
                <c:pt idx="177">
                  <c:v>0.11580105378959001</c:v>
                </c:pt>
                <c:pt idx="178">
                  <c:v>0.62860656121883995</c:v>
                </c:pt>
                <c:pt idx="179">
                  <c:v>0.19656385430566001</c:v>
                </c:pt>
                <c:pt idx="180">
                  <c:v>0.34677523837351998</c:v>
                </c:pt>
                <c:pt idx="181">
                  <c:v>0.15849039961632</c:v>
                </c:pt>
                <c:pt idx="182">
                  <c:v>0.23566443589375999</c:v>
                </c:pt>
                <c:pt idx="183">
                  <c:v>6.6979605674799006E-2</c:v>
                </c:pt>
                <c:pt idx="184">
                  <c:v>0.1318890312978</c:v>
                </c:pt>
                <c:pt idx="185">
                  <c:v>0.45311475048371003</c:v>
                </c:pt>
                <c:pt idx="186">
                  <c:v>0.35082497609264002</c:v>
                </c:pt>
                <c:pt idx="187">
                  <c:v>0.28682110738847</c:v>
                </c:pt>
                <c:pt idx="188">
                  <c:v>0.32972935748227</c:v>
                </c:pt>
                <c:pt idx="189">
                  <c:v>0.20547115140965</c:v>
                </c:pt>
                <c:pt idx="190">
                  <c:v>5.5079727906144002E-2</c:v>
                </c:pt>
                <c:pt idx="191">
                  <c:v>5.7827821791175002E-2</c:v>
                </c:pt>
                <c:pt idx="192">
                  <c:v>0.48022116607831999</c:v>
                </c:pt>
                <c:pt idx="193">
                  <c:v>0.38050765558275002</c:v>
                </c:pt>
                <c:pt idx="194">
                  <c:v>0.48590062299893</c:v>
                </c:pt>
                <c:pt idx="195">
                  <c:v>0</c:v>
                </c:pt>
                <c:pt idx="196">
                  <c:v>0.36659373322875</c:v>
                </c:pt>
                <c:pt idx="197">
                  <c:v>0</c:v>
                </c:pt>
                <c:pt idx="198">
                  <c:v>0</c:v>
                </c:pt>
                <c:pt idx="199">
                  <c:v>0.37201521079944999</c:v>
                </c:pt>
                <c:pt idx="200">
                  <c:v>0.36402157164868998</c:v>
                </c:pt>
                <c:pt idx="201">
                  <c:v>0.24542780653025001</c:v>
                </c:pt>
                <c:pt idx="202">
                  <c:v>0.11555509088958001</c:v>
                </c:pt>
                <c:pt idx="203">
                  <c:v>4.2460041249517001E-2</c:v>
                </c:pt>
                <c:pt idx="204">
                  <c:v>7.4552752262029995E-2</c:v>
                </c:pt>
                <c:pt idx="205">
                  <c:v>0</c:v>
                </c:pt>
                <c:pt idx="206">
                  <c:v>0.22611738298013001</c:v>
                </c:pt>
                <c:pt idx="207">
                  <c:v>7.5645878262400004E-2</c:v>
                </c:pt>
                <c:pt idx="208">
                  <c:v>0.12515988831887001</c:v>
                </c:pt>
                <c:pt idx="209">
                  <c:v>0.21126528097182001</c:v>
                </c:pt>
                <c:pt idx="210">
                  <c:v>0.13616969770327</c:v>
                </c:pt>
                <c:pt idx="211">
                  <c:v>5.0065470230301001E-2</c:v>
                </c:pt>
                <c:pt idx="212">
                  <c:v>0.12516023260548001</c:v>
                </c:pt>
                <c:pt idx="213">
                  <c:v>0.25939159879299001</c:v>
                </c:pt>
                <c:pt idx="214">
                  <c:v>0.1543163181942</c:v>
                </c:pt>
                <c:pt idx="215">
                  <c:v>0.31001738518077998</c:v>
                </c:pt>
                <c:pt idx="216">
                  <c:v>0.24647480510334999</c:v>
                </c:pt>
                <c:pt idx="217">
                  <c:v>0.31580800633817002</c:v>
                </c:pt>
                <c:pt idx="218">
                  <c:v>0</c:v>
                </c:pt>
                <c:pt idx="219">
                  <c:v>0</c:v>
                </c:pt>
                <c:pt idx="220">
                  <c:v>0.16507779290991001</c:v>
                </c:pt>
                <c:pt idx="221">
                  <c:v>0.50490042318085004</c:v>
                </c:pt>
                <c:pt idx="222">
                  <c:v>4.5678560519965002E-2</c:v>
                </c:pt>
                <c:pt idx="223">
                  <c:v>0.13457431584509</c:v>
                </c:pt>
                <c:pt idx="224">
                  <c:v>0.28045588530757998</c:v>
                </c:pt>
                <c:pt idx="225">
                  <c:v>0</c:v>
                </c:pt>
                <c:pt idx="226">
                  <c:v>0</c:v>
                </c:pt>
                <c:pt idx="227">
                  <c:v>6.1648039234574001E-2</c:v>
                </c:pt>
                <c:pt idx="228">
                  <c:v>1.9541087200037E-2</c:v>
                </c:pt>
                <c:pt idx="229">
                  <c:v>0.42192118633338999</c:v>
                </c:pt>
                <c:pt idx="230">
                  <c:v>2.6420370105351001E-2</c:v>
                </c:pt>
                <c:pt idx="231">
                  <c:v>0.22815843938527</c:v>
                </c:pt>
                <c:pt idx="232">
                  <c:v>0</c:v>
                </c:pt>
                <c:pt idx="233">
                  <c:v>0</c:v>
                </c:pt>
                <c:pt idx="234">
                  <c:v>0.49996145671588998</c:v>
                </c:pt>
                <c:pt idx="235">
                  <c:v>1.8584597085935E-2</c:v>
                </c:pt>
                <c:pt idx="236">
                  <c:v>9.0314586631788998E-2</c:v>
                </c:pt>
                <c:pt idx="237">
                  <c:v>2.7078107029201E-2</c:v>
                </c:pt>
                <c:pt idx="238">
                  <c:v>0.38967297762477998</c:v>
                </c:pt>
                <c:pt idx="239">
                  <c:v>0</c:v>
                </c:pt>
                <c:pt idx="240">
                  <c:v>0.10217430219909</c:v>
                </c:pt>
                <c:pt idx="241">
                  <c:v>0</c:v>
                </c:pt>
                <c:pt idx="242">
                  <c:v>0</c:v>
                </c:pt>
                <c:pt idx="243">
                  <c:v>0.10921481024443</c:v>
                </c:pt>
                <c:pt idx="244">
                  <c:v>0.15067334734476001</c:v>
                </c:pt>
                <c:pt idx="245">
                  <c:v>0.15809144515962001</c:v>
                </c:pt>
                <c:pt idx="246">
                  <c:v>0</c:v>
                </c:pt>
                <c:pt idx="247">
                  <c:v>0.11287613908543</c:v>
                </c:pt>
                <c:pt idx="248">
                  <c:v>0.24568705662776999</c:v>
                </c:pt>
                <c:pt idx="249">
                  <c:v>6.9642100163507997E-2</c:v>
                </c:pt>
                <c:pt idx="250">
                  <c:v>0.21194371655693001</c:v>
                </c:pt>
                <c:pt idx="251">
                  <c:v>4.8993567529926001E-2</c:v>
                </c:pt>
                <c:pt idx="252">
                  <c:v>3.1653060438078001E-2</c:v>
                </c:pt>
                <c:pt idx="253">
                  <c:v>0.22101971837188999</c:v>
                </c:pt>
                <c:pt idx="254">
                  <c:v>1.9266496938002999E-2</c:v>
                </c:pt>
                <c:pt idx="255">
                  <c:v>0.29573503022029002</c:v>
                </c:pt>
                <c:pt idx="256">
                  <c:v>9.7796370708794003E-2</c:v>
                </c:pt>
                <c:pt idx="257">
                  <c:v>2.4907457100001001E-2</c:v>
                </c:pt>
                <c:pt idx="258">
                  <c:v>0.26710077997281001</c:v>
                </c:pt>
                <c:pt idx="259">
                  <c:v>0.12934759275874</c:v>
                </c:pt>
                <c:pt idx="260">
                  <c:v>0</c:v>
                </c:pt>
                <c:pt idx="261">
                  <c:v>0</c:v>
                </c:pt>
                <c:pt idx="262">
                  <c:v>0.20966552570465999</c:v>
                </c:pt>
                <c:pt idx="263">
                  <c:v>0.11225722311949</c:v>
                </c:pt>
                <c:pt idx="264">
                  <c:v>2.64129555547E-2</c:v>
                </c:pt>
                <c:pt idx="265">
                  <c:v>2.1461471156333001E-2</c:v>
                </c:pt>
                <c:pt idx="266">
                  <c:v>0</c:v>
                </c:pt>
                <c:pt idx="267">
                  <c:v>6.1907067861152E-2</c:v>
                </c:pt>
                <c:pt idx="268">
                  <c:v>2.3386857136568E-2</c:v>
                </c:pt>
                <c:pt idx="269">
                  <c:v>2.6276472514258999E-2</c:v>
                </c:pt>
                <c:pt idx="270">
                  <c:v>0.11418540407876</c:v>
                </c:pt>
                <c:pt idx="271">
                  <c:v>5.0625527922454998E-2</c:v>
                </c:pt>
                <c:pt idx="272">
                  <c:v>0.11142873650818</c:v>
                </c:pt>
                <c:pt idx="273">
                  <c:v>4.6222163527411E-2</c:v>
                </c:pt>
                <c:pt idx="274">
                  <c:v>0</c:v>
                </c:pt>
                <c:pt idx="275">
                  <c:v>0</c:v>
                </c:pt>
                <c:pt idx="276">
                  <c:v>0.18021934482702001</c:v>
                </c:pt>
                <c:pt idx="277">
                  <c:v>4.8645733593070999E-2</c:v>
                </c:pt>
                <c:pt idx="278">
                  <c:v>0.10758457495838</c:v>
                </c:pt>
                <c:pt idx="279">
                  <c:v>3.7008909654234999E-2</c:v>
                </c:pt>
                <c:pt idx="280">
                  <c:v>9.7403937430352E-2</c:v>
                </c:pt>
                <c:pt idx="281">
                  <c:v>0</c:v>
                </c:pt>
                <c:pt idx="282">
                  <c:v>0</c:v>
                </c:pt>
                <c:pt idx="283">
                  <c:v>0.13300357240999999</c:v>
                </c:pt>
                <c:pt idx="284">
                  <c:v>5.7158641210560003E-2</c:v>
                </c:pt>
                <c:pt idx="285">
                  <c:v>0.12805872756933001</c:v>
                </c:pt>
                <c:pt idx="286">
                  <c:v>3.8175069243078001E-2</c:v>
                </c:pt>
                <c:pt idx="287">
                  <c:v>0.23885629509744</c:v>
                </c:pt>
                <c:pt idx="288">
                  <c:v>0</c:v>
                </c:pt>
                <c:pt idx="289">
                  <c:v>0</c:v>
                </c:pt>
                <c:pt idx="290">
                  <c:v>0.30408468370646002</c:v>
                </c:pt>
                <c:pt idx="291">
                  <c:v>7.3253805722352003E-2</c:v>
                </c:pt>
                <c:pt idx="292">
                  <c:v>6.4166490654417999E-2</c:v>
                </c:pt>
                <c:pt idx="293">
                  <c:v>0.10721466461328</c:v>
                </c:pt>
                <c:pt idx="294">
                  <c:v>0.1469192412069</c:v>
                </c:pt>
                <c:pt idx="295">
                  <c:v>1.8448556600974001E-2</c:v>
                </c:pt>
                <c:pt idx="296">
                  <c:v>7.8610256232002004E-2</c:v>
                </c:pt>
                <c:pt idx="297">
                  <c:v>0.10736298851497</c:v>
                </c:pt>
                <c:pt idx="298">
                  <c:v>2.5940753458543998E-2</c:v>
                </c:pt>
                <c:pt idx="299">
                  <c:v>9.9891683716452004E-2</c:v>
                </c:pt>
                <c:pt idx="300">
                  <c:v>0.10377300457617999</c:v>
                </c:pt>
                <c:pt idx="301">
                  <c:v>0.12450418981339</c:v>
                </c:pt>
                <c:pt idx="302">
                  <c:v>0</c:v>
                </c:pt>
                <c:pt idx="303">
                  <c:v>0.27899710838087999</c:v>
                </c:pt>
                <c:pt idx="304">
                  <c:v>0.13282184217073001</c:v>
                </c:pt>
                <c:pt idx="305">
                  <c:v>0.21749773272659001</c:v>
                </c:pt>
                <c:pt idx="306">
                  <c:v>4.9493295664921999E-2</c:v>
                </c:pt>
                <c:pt idx="307">
                  <c:v>6.4568027411089995E-2</c:v>
                </c:pt>
                <c:pt idx="308">
                  <c:v>4.4816772978294998E-2</c:v>
                </c:pt>
                <c:pt idx="309">
                  <c:v>8.8031937665895996E-2</c:v>
                </c:pt>
                <c:pt idx="310">
                  <c:v>0</c:v>
                </c:pt>
                <c:pt idx="311">
                  <c:v>0.12523615578521</c:v>
                </c:pt>
                <c:pt idx="312">
                  <c:v>4.9776141171558999E-2</c:v>
                </c:pt>
                <c:pt idx="313">
                  <c:v>8.8052671020232995E-2</c:v>
                </c:pt>
                <c:pt idx="314">
                  <c:v>8.1905343119148002E-2</c:v>
                </c:pt>
                <c:pt idx="315">
                  <c:v>0.10706982022977</c:v>
                </c:pt>
                <c:pt idx="316">
                  <c:v>0.11804637268390999</c:v>
                </c:pt>
                <c:pt idx="317">
                  <c:v>0</c:v>
                </c:pt>
                <c:pt idx="318">
                  <c:v>0.13813042081592999</c:v>
                </c:pt>
                <c:pt idx="319">
                  <c:v>0.11377356116601001</c:v>
                </c:pt>
                <c:pt idx="320">
                  <c:v>7.7101002313030007E-2</c:v>
                </c:pt>
                <c:pt idx="321">
                  <c:v>0.11056971514243</c:v>
                </c:pt>
                <c:pt idx="322">
                  <c:v>0.33707534263078998</c:v>
                </c:pt>
                <c:pt idx="323">
                  <c:v>0</c:v>
                </c:pt>
                <c:pt idx="324">
                  <c:v>0</c:v>
                </c:pt>
                <c:pt idx="325">
                  <c:v>0.16011438271621001</c:v>
                </c:pt>
                <c:pt idx="326">
                  <c:v>0.34246300248212003</c:v>
                </c:pt>
                <c:pt idx="327">
                  <c:v>3.2666000851458002E-2</c:v>
                </c:pt>
                <c:pt idx="328">
                  <c:v>0.14619569874047</c:v>
                </c:pt>
                <c:pt idx="329">
                  <c:v>5.9178569324615002E-2</c:v>
                </c:pt>
                <c:pt idx="330">
                  <c:v>0</c:v>
                </c:pt>
                <c:pt idx="331">
                  <c:v>0</c:v>
                </c:pt>
                <c:pt idx="332">
                  <c:v>0.16739023887257001</c:v>
                </c:pt>
                <c:pt idx="333">
                  <c:v>0.10874310646379</c:v>
                </c:pt>
                <c:pt idx="334">
                  <c:v>0.11330033427616</c:v>
                </c:pt>
                <c:pt idx="335">
                  <c:v>0.15240921740947</c:v>
                </c:pt>
                <c:pt idx="336">
                  <c:v>0.21776980151608</c:v>
                </c:pt>
                <c:pt idx="337">
                  <c:v>0</c:v>
                </c:pt>
                <c:pt idx="338">
                  <c:v>0</c:v>
                </c:pt>
                <c:pt idx="339">
                  <c:v>0.26171068245681001</c:v>
                </c:pt>
                <c:pt idx="340">
                  <c:v>0.14332135863289999</c:v>
                </c:pt>
                <c:pt idx="341">
                  <c:v>0.25505419901728998</c:v>
                </c:pt>
                <c:pt idx="342">
                  <c:v>4.3672568268529999E-2</c:v>
                </c:pt>
                <c:pt idx="343">
                  <c:v>0.23899728314748001</c:v>
                </c:pt>
                <c:pt idx="344">
                  <c:v>0</c:v>
                </c:pt>
                <c:pt idx="345">
                  <c:v>0</c:v>
                </c:pt>
                <c:pt idx="346">
                  <c:v>0.53963533084146997</c:v>
                </c:pt>
                <c:pt idx="347">
                  <c:v>6.1092429093929999E-2</c:v>
                </c:pt>
                <c:pt idx="348">
                  <c:v>0.13879882744465</c:v>
                </c:pt>
                <c:pt idx="349">
                  <c:v>0</c:v>
                </c:pt>
                <c:pt idx="350">
                  <c:v>0.10745887889036</c:v>
                </c:pt>
                <c:pt idx="351">
                  <c:v>0</c:v>
                </c:pt>
                <c:pt idx="352">
                  <c:v>0</c:v>
                </c:pt>
                <c:pt idx="353">
                  <c:v>0.12328836881448001</c:v>
                </c:pt>
                <c:pt idx="354">
                  <c:v>6.1647488936955999E-2</c:v>
                </c:pt>
                <c:pt idx="355">
                  <c:v>0.37847719219242998</c:v>
                </c:pt>
                <c:pt idx="356">
                  <c:v>0.11123738862859001</c:v>
                </c:pt>
                <c:pt idx="357">
                  <c:v>0.26871056454682002</c:v>
                </c:pt>
                <c:pt idx="358">
                  <c:v>0</c:v>
                </c:pt>
                <c:pt idx="359">
                  <c:v>0</c:v>
                </c:pt>
                <c:pt idx="360">
                  <c:v>0.11404907728802</c:v>
                </c:pt>
                <c:pt idx="361">
                  <c:v>0.16246109484308</c:v>
                </c:pt>
                <c:pt idx="362">
                  <c:v>0.45800816819981999</c:v>
                </c:pt>
                <c:pt idx="363">
                  <c:v>4.5886645350468998E-2</c:v>
                </c:pt>
                <c:pt idx="364">
                  <c:v>0.14356834472929</c:v>
                </c:pt>
                <c:pt idx="365">
                  <c:v>0</c:v>
                </c:pt>
                <c:pt idx="366">
                  <c:v>0</c:v>
                </c:pt>
                <c:pt idx="367">
                  <c:v>0.10767959510406</c:v>
                </c:pt>
                <c:pt idx="368">
                  <c:v>8.3664721375819998E-2</c:v>
                </c:pt>
                <c:pt idx="369">
                  <c:v>3.6410023343731002E-2</c:v>
                </c:pt>
                <c:pt idx="370">
                  <c:v>0.32822022518334998</c:v>
                </c:pt>
                <c:pt idx="371">
                  <c:v>0</c:v>
                </c:pt>
                <c:pt idx="372">
                  <c:v>6.6108702332656005E-2</c:v>
                </c:pt>
                <c:pt idx="373">
                  <c:v>0</c:v>
                </c:pt>
                <c:pt idx="374">
                  <c:v>9.1936450220027999E-2</c:v>
                </c:pt>
                <c:pt idx="375">
                  <c:v>7.8252515443895998E-2</c:v>
                </c:pt>
                <c:pt idx="376">
                  <c:v>0.36028357804207001</c:v>
                </c:pt>
                <c:pt idx="377">
                  <c:v>0.17666201766619999</c:v>
                </c:pt>
                <c:pt idx="378">
                  <c:v>0.19216563437904999</c:v>
                </c:pt>
                <c:pt idx="379">
                  <c:v>0.11932711902493</c:v>
                </c:pt>
                <c:pt idx="380">
                  <c:v>0.14798630158213999</c:v>
                </c:pt>
              </c:numCache>
            </c:numRef>
          </c:val>
          <c:smooth val="0"/>
          <c:extLst>
            <c:ext xmlns:c16="http://schemas.microsoft.com/office/drawing/2014/chart" uri="{C3380CC4-5D6E-409C-BE32-E72D297353CC}">
              <c16:uniqueId val="{00000000-4D7A-4566-936A-9AB5DD455A5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3.6197346386706002</c:v>
                </c:pt>
                <c:pt idx="363">
                  <c:v>0.68175971186005002</c:v>
                </c:pt>
                <c:pt idx="364">
                  <c:v>1.2840267077555001</c:v>
                </c:pt>
                <c:pt idx="365">
                  <c:v>0</c:v>
                </c:pt>
                <c:pt idx="366">
                  <c:v>0</c:v>
                </c:pt>
                <c:pt idx="367">
                  <c:v>0.51177072671443002</c:v>
                </c:pt>
                <c:pt idx="368">
                  <c:v>2.5437811581235001</c:v>
                </c:pt>
                <c:pt idx="369">
                  <c:v>1.1877394636015</c:v>
                </c:pt>
                <c:pt idx="370">
                  <c:v>1.7984693877550999</c:v>
                </c:pt>
                <c:pt idx="371">
                  <c:v>0</c:v>
                </c:pt>
                <c:pt idx="372">
                  <c:v>0</c:v>
                </c:pt>
                <c:pt idx="373">
                  <c:v>0</c:v>
                </c:pt>
                <c:pt idx="374">
                  <c:v>0.77539087326807998</c:v>
                </c:pt>
                <c:pt idx="375">
                  <c:v>0.49542682926829001</c:v>
                </c:pt>
                <c:pt idx="376">
                  <c:v>1.3324873096447001</c:v>
                </c:pt>
                <c:pt idx="377">
                  <c:v>0.67156614292954997</c:v>
                </c:pt>
                <c:pt idx="378">
                  <c:v>0.75939754461460995</c:v>
                </c:pt>
                <c:pt idx="379">
                  <c:v>1.9221041982802001</c:v>
                </c:pt>
                <c:pt idx="380">
                  <c:v>0.73241570905416997</c:v>
                </c:pt>
              </c:numCache>
            </c:numRef>
          </c:val>
          <c:smooth val="0"/>
          <c:extLst>
            <c:ext xmlns:c16="http://schemas.microsoft.com/office/drawing/2014/chart" uri="{C3380CC4-5D6E-409C-BE32-E72D297353CC}">
              <c16:uniqueId val="{00000001-4D7A-4566-936A-9AB5DD455A5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4.2863266180883E-2</c:v>
                </c:pt>
                <c:pt idx="365">
                  <c:v>8.5689802913453003E-2</c:v>
                </c:pt>
                <c:pt idx="366">
                  <c:v>4.2808219178082002E-2</c:v>
                </c:pt>
                <c:pt idx="367">
                  <c:v>4.2789901583226E-2</c:v>
                </c:pt>
                <c:pt idx="368">
                  <c:v>0</c:v>
                </c:pt>
                <c:pt idx="369">
                  <c:v>4.2716787697564998E-2</c:v>
                </c:pt>
                <c:pt idx="370">
                  <c:v>0</c:v>
                </c:pt>
                <c:pt idx="371">
                  <c:v>0</c:v>
                </c:pt>
                <c:pt idx="372">
                  <c:v>4.2680324370464998E-2</c:v>
                </c:pt>
                <c:pt idx="373">
                  <c:v>0</c:v>
                </c:pt>
                <c:pt idx="374">
                  <c:v>4.2753313381786999E-2</c:v>
                </c:pt>
                <c:pt idx="375">
                  <c:v>0</c:v>
                </c:pt>
                <c:pt idx="376">
                  <c:v>4.2771599657827002E-2</c:v>
                </c:pt>
                <c:pt idx="377">
                  <c:v>4.2771599657827002E-2</c:v>
                </c:pt>
                <c:pt idx="378">
                  <c:v>4.2753313381786999E-2</c:v>
                </c:pt>
                <c:pt idx="379">
                  <c:v>4.2735042735043E-2</c:v>
                </c:pt>
                <c:pt idx="380">
                  <c:v>-4.2735042735043E-2</c:v>
                </c:pt>
              </c:numCache>
            </c:numRef>
          </c:val>
          <c:smooth val="0"/>
          <c:extLst>
            <c:ext xmlns:c16="http://schemas.microsoft.com/office/drawing/2014/chart" uri="{C3380CC4-5D6E-409C-BE32-E72D297353CC}">
              <c16:uniqueId val="{00000002-4D7A-4566-936A-9AB5DD455A52}"/>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4D7A-4566-936A-9AB5DD455A52}"/>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4D7A-4566-936A-9AB5DD455A52}"/>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2.4570550812716001</c:v>
                </c:pt>
                <c:pt idx="1">
                  <c:v>0.93195647301641005</c:v>
                </c:pt>
                <c:pt idx="2">
                  <c:v>0.12840189794055001</c:v>
                </c:pt>
                <c:pt idx="3">
                  <c:v>0.81089392197235</c:v>
                </c:pt>
                <c:pt idx="4">
                  <c:v>0</c:v>
                </c:pt>
                <c:pt idx="5">
                  <c:v>0</c:v>
                </c:pt>
                <c:pt idx="6">
                  <c:v>0</c:v>
                </c:pt>
                <c:pt idx="7">
                  <c:v>1.0701557682297</c:v>
                </c:pt>
                <c:pt idx="8">
                  <c:v>0.56646231774810996</c:v>
                </c:pt>
                <c:pt idx="9">
                  <c:v>1.0522174582746999</c:v>
                </c:pt>
                <c:pt idx="10">
                  <c:v>0</c:v>
                </c:pt>
                <c:pt idx="11">
                  <c:v>0</c:v>
                </c:pt>
                <c:pt idx="12">
                  <c:v>3.0026170514553998</c:v>
                </c:pt>
                <c:pt idx="13">
                  <c:v>0</c:v>
                </c:pt>
                <c:pt idx="14">
                  <c:v>1.5270552547198999</c:v>
                </c:pt>
                <c:pt idx="15">
                  <c:v>2.674340891181</c:v>
                </c:pt>
                <c:pt idx="16">
                  <c:v>0.96150969984810997</c:v>
                </c:pt>
                <c:pt idx="17">
                  <c:v>0</c:v>
                </c:pt>
                <c:pt idx="18">
                  <c:v>0.57423573538686001</c:v>
                </c:pt>
                <c:pt idx="19">
                  <c:v>0</c:v>
                </c:pt>
                <c:pt idx="20">
                  <c:v>1.6170705335288</c:v>
                </c:pt>
                <c:pt idx="21">
                  <c:v>0</c:v>
                </c:pt>
                <c:pt idx="22">
                  <c:v>2.9661536422524</c:v>
                </c:pt>
                <c:pt idx="23">
                  <c:v>0</c:v>
                </c:pt>
                <c:pt idx="24">
                  <c:v>3.1737261920909998</c:v>
                </c:pt>
                <c:pt idx="25">
                  <c:v>1.185768137028</c:v>
                </c:pt>
                <c:pt idx="26">
                  <c:v>0</c:v>
                </c:pt>
                <c:pt idx="27">
                  <c:v>0</c:v>
                </c:pt>
                <c:pt idx="28">
                  <c:v>0</c:v>
                </c:pt>
                <c:pt idx="29">
                  <c:v>0</c:v>
                </c:pt>
                <c:pt idx="30">
                  <c:v>0</c:v>
                </c:pt>
                <c:pt idx="31">
                  <c:v>0</c:v>
                </c:pt>
                <c:pt idx="32">
                  <c:v>0</c:v>
                </c:pt>
                <c:pt idx="33">
                  <c:v>3.1496244412699999</c:v>
                </c:pt>
                <c:pt idx="34">
                  <c:v>0</c:v>
                </c:pt>
                <c:pt idx="35">
                  <c:v>0.77246337288196998</c:v>
                </c:pt>
                <c:pt idx="36">
                  <c:v>0</c:v>
                </c:pt>
                <c:pt idx="37">
                  <c:v>0</c:v>
                </c:pt>
                <c:pt idx="38">
                  <c:v>1.3737973133175001</c:v>
                </c:pt>
                <c:pt idx="39">
                  <c:v>0.14165232695843</c:v>
                </c:pt>
                <c:pt idx="40">
                  <c:v>2.2114708814827999</c:v>
                </c:pt>
                <c:pt idx="41">
                  <c:v>3.2066341450664</c:v>
                </c:pt>
                <c:pt idx="42">
                  <c:v>1.0067333250609001</c:v>
                </c:pt>
                <c:pt idx="43">
                  <c:v>0</c:v>
                </c:pt>
                <c:pt idx="44">
                  <c:v>0</c:v>
                </c:pt>
                <c:pt idx="45">
                  <c:v>4.1391019833535996</c:v>
                </c:pt>
                <c:pt idx="46">
                  <c:v>0</c:v>
                </c:pt>
                <c:pt idx="47">
                  <c:v>2.7814664375358</c:v>
                </c:pt>
                <c:pt idx="48">
                  <c:v>3.0268234130727998</c:v>
                </c:pt>
                <c:pt idx="49">
                  <c:v>0.70715379538383005</c:v>
                </c:pt>
                <c:pt idx="50">
                  <c:v>0</c:v>
                </c:pt>
                <c:pt idx="51">
                  <c:v>0</c:v>
                </c:pt>
                <c:pt idx="52">
                  <c:v>1.2252668312031001</c:v>
                </c:pt>
                <c:pt idx="53">
                  <c:v>0.77774861220481994</c:v>
                </c:pt>
                <c:pt idx="54">
                  <c:v>1.4995887545415001</c:v>
                </c:pt>
                <c:pt idx="55">
                  <c:v>0.81750082477828001</c:v>
                </c:pt>
                <c:pt idx="56">
                  <c:v>1.1810222608325001</c:v>
                </c:pt>
                <c:pt idx="57">
                  <c:v>0</c:v>
                </c:pt>
                <c:pt idx="58">
                  <c:v>0</c:v>
                </c:pt>
                <c:pt idx="59">
                  <c:v>0</c:v>
                </c:pt>
                <c:pt idx="60">
                  <c:v>2.9234295486911002</c:v>
                </c:pt>
                <c:pt idx="61">
                  <c:v>2.1665066485133999</c:v>
                </c:pt>
                <c:pt idx="62">
                  <c:v>3.3568218921492998</c:v>
                </c:pt>
                <c:pt idx="63">
                  <c:v>1.8774304732496001</c:v>
                </c:pt>
                <c:pt idx="64">
                  <c:v>0</c:v>
                </c:pt>
                <c:pt idx="65">
                  <c:v>0</c:v>
                </c:pt>
                <c:pt idx="66">
                  <c:v>2.5982942008576999</c:v>
                </c:pt>
                <c:pt idx="67">
                  <c:v>2.737721381773</c:v>
                </c:pt>
                <c:pt idx="68">
                  <c:v>1.8730512249443001</c:v>
                </c:pt>
                <c:pt idx="69">
                  <c:v>1.8980124077598</c:v>
                </c:pt>
                <c:pt idx="70">
                  <c:v>2.4230542284485002</c:v>
                </c:pt>
                <c:pt idx="71">
                  <c:v>0</c:v>
                </c:pt>
                <c:pt idx="72">
                  <c:v>0</c:v>
                </c:pt>
                <c:pt idx="73">
                  <c:v>3.0356673912149001</c:v>
                </c:pt>
                <c:pt idx="74">
                  <c:v>1.1051574012056</c:v>
                </c:pt>
                <c:pt idx="75">
                  <c:v>3.8549761627558001</c:v>
                </c:pt>
                <c:pt idx="76">
                  <c:v>3.0700164251238</c:v>
                </c:pt>
                <c:pt idx="77">
                  <c:v>1.7325742227992</c:v>
                </c:pt>
                <c:pt idx="78">
                  <c:v>0.13224139722482001</c:v>
                </c:pt>
                <c:pt idx="79">
                  <c:v>0</c:v>
                </c:pt>
                <c:pt idx="80">
                  <c:v>0</c:v>
                </c:pt>
                <c:pt idx="81">
                  <c:v>2.0197007199305999</c:v>
                </c:pt>
                <c:pt idx="82">
                  <c:v>3.2457239000165998</c:v>
                </c:pt>
                <c:pt idx="83">
                  <c:v>1.0548768055708</c:v>
                </c:pt>
                <c:pt idx="84">
                  <c:v>2.0335625583771999</c:v>
                </c:pt>
                <c:pt idx="85">
                  <c:v>1.073390071455</c:v>
                </c:pt>
                <c:pt idx="86">
                  <c:v>3.8125469101826002</c:v>
                </c:pt>
                <c:pt idx="87">
                  <c:v>3.9069918536658998</c:v>
                </c:pt>
                <c:pt idx="88">
                  <c:v>2.2913410148170001</c:v>
                </c:pt>
                <c:pt idx="89">
                  <c:v>1.2200213749116</c:v>
                </c:pt>
                <c:pt idx="90">
                  <c:v>0.75569023233818999</c:v>
                </c:pt>
                <c:pt idx="91">
                  <c:v>1.6945677531989001</c:v>
                </c:pt>
                <c:pt idx="92">
                  <c:v>1.2964330253827001</c:v>
                </c:pt>
                <c:pt idx="93">
                  <c:v>0.50325691513426996</c:v>
                </c:pt>
                <c:pt idx="94">
                  <c:v>0.69450034988203002</c:v>
                </c:pt>
                <c:pt idx="95">
                  <c:v>2.2823547613522002</c:v>
                </c:pt>
                <c:pt idx="96">
                  <c:v>1.1941544885177</c:v>
                </c:pt>
                <c:pt idx="97">
                  <c:v>1.2944373510253</c:v>
                </c:pt>
                <c:pt idx="98">
                  <c:v>0.60621415859204997</c:v>
                </c:pt>
                <c:pt idx="99">
                  <c:v>4.6773441528566</c:v>
                </c:pt>
                <c:pt idx="100">
                  <c:v>1.5219685607954001</c:v>
                </c:pt>
                <c:pt idx="101">
                  <c:v>4.1072315279443998</c:v>
                </c:pt>
                <c:pt idx="102">
                  <c:v>0.85311607002487999</c:v>
                </c:pt>
                <c:pt idx="103">
                  <c:v>2.6792975970424999</c:v>
                </c:pt>
                <c:pt idx="104">
                  <c:v>0.23520139889418001</c:v>
                </c:pt>
                <c:pt idx="105">
                  <c:v>0.35689672147287999</c:v>
                </c:pt>
                <c:pt idx="106">
                  <c:v>2.4971787200153002</c:v>
                </c:pt>
                <c:pt idx="107">
                  <c:v>1.2083923648779</c:v>
                </c:pt>
                <c:pt idx="108">
                  <c:v>0.82009761311664997</c:v>
                </c:pt>
                <c:pt idx="109">
                  <c:v>0.36209304824326</c:v>
                </c:pt>
                <c:pt idx="110">
                  <c:v>2.1236155002607999</c:v>
                </c:pt>
                <c:pt idx="111">
                  <c:v>1.0687802141545999</c:v>
                </c:pt>
                <c:pt idx="112">
                  <c:v>1.2518833372122999</c:v>
                </c:pt>
                <c:pt idx="113">
                  <c:v>0</c:v>
                </c:pt>
                <c:pt idx="114">
                  <c:v>0.83974072737430006</c:v>
                </c:pt>
                <c:pt idx="115">
                  <c:v>1.7112956516158</c:v>
                </c:pt>
                <c:pt idx="116">
                  <c:v>2.2796380422040001</c:v>
                </c:pt>
                <c:pt idx="117">
                  <c:v>1.6745791445986</c:v>
                </c:pt>
                <c:pt idx="118">
                  <c:v>1.2478377917457999</c:v>
                </c:pt>
                <c:pt idx="119">
                  <c:v>4.5315042659650997</c:v>
                </c:pt>
                <c:pt idx="120">
                  <c:v>0.32502445277425002</c:v>
                </c:pt>
                <c:pt idx="121">
                  <c:v>1.9689482258079001</c:v>
                </c:pt>
                <c:pt idx="122">
                  <c:v>1.9270637585927</c:v>
                </c:pt>
                <c:pt idx="123">
                  <c:v>2.3083656674148001</c:v>
                </c:pt>
                <c:pt idx="124">
                  <c:v>0</c:v>
                </c:pt>
                <c:pt idx="125">
                  <c:v>1.1625234032128</c:v>
                </c:pt>
                <c:pt idx="126">
                  <c:v>2.8204004533433999</c:v>
                </c:pt>
                <c:pt idx="127">
                  <c:v>0</c:v>
                </c:pt>
                <c:pt idx="128">
                  <c:v>0</c:v>
                </c:pt>
                <c:pt idx="129">
                  <c:v>1.2934827153946</c:v>
                </c:pt>
                <c:pt idx="130">
                  <c:v>1.1377587867115999</c:v>
                </c:pt>
                <c:pt idx="131">
                  <c:v>1.6970541927575</c:v>
                </c:pt>
                <c:pt idx="132">
                  <c:v>2.8905722643065999</c:v>
                </c:pt>
                <c:pt idx="133">
                  <c:v>1.1058314558266999</c:v>
                </c:pt>
                <c:pt idx="134">
                  <c:v>4.7967730255578998</c:v>
                </c:pt>
                <c:pt idx="135">
                  <c:v>2.5348534883373</c:v>
                </c:pt>
                <c:pt idx="136">
                  <c:v>4.3572080918299996</c:v>
                </c:pt>
                <c:pt idx="137">
                  <c:v>1.5047500380062999</c:v>
                </c:pt>
                <c:pt idx="138">
                  <c:v>0.34208385419767001</c:v>
                </c:pt>
                <c:pt idx="139">
                  <c:v>2.6917328531655</c:v>
                </c:pt>
                <c:pt idx="140">
                  <c:v>0.98397863818425002</c:v>
                </c:pt>
                <c:pt idx="141">
                  <c:v>0</c:v>
                </c:pt>
                <c:pt idx="142">
                  <c:v>0</c:v>
                </c:pt>
                <c:pt idx="143">
                  <c:v>1.588840861652</c:v>
                </c:pt>
                <c:pt idx="144">
                  <c:v>2.6651743658951999E-2</c:v>
                </c:pt>
                <c:pt idx="145">
                  <c:v>1.2983181749793999</c:v>
                </c:pt>
                <c:pt idx="146">
                  <c:v>2.5968132162822002</c:v>
                </c:pt>
                <c:pt idx="147">
                  <c:v>0.81771780788046999</c:v>
                </c:pt>
                <c:pt idx="148">
                  <c:v>0</c:v>
                </c:pt>
                <c:pt idx="149">
                  <c:v>0</c:v>
                </c:pt>
                <c:pt idx="150">
                  <c:v>1.7570471124516001</c:v>
                </c:pt>
                <c:pt idx="151">
                  <c:v>0.53400391563793004</c:v>
                </c:pt>
                <c:pt idx="152">
                  <c:v>1.1790471003991001</c:v>
                </c:pt>
                <c:pt idx="153">
                  <c:v>1.0700599678220999</c:v>
                </c:pt>
                <c:pt idx="154">
                  <c:v>1.1643403240512999</c:v>
                </c:pt>
                <c:pt idx="155">
                  <c:v>0</c:v>
                </c:pt>
                <c:pt idx="156">
                  <c:v>3.3247843048006001</c:v>
                </c:pt>
                <c:pt idx="157">
                  <c:v>1.2006522685573999</c:v>
                </c:pt>
                <c:pt idx="158">
                  <c:v>3.7629772904698999</c:v>
                </c:pt>
                <c:pt idx="159">
                  <c:v>2.4757186889692999</c:v>
                </c:pt>
                <c:pt idx="160">
                  <c:v>1.9802628134653</c:v>
                </c:pt>
                <c:pt idx="161">
                  <c:v>3.7762392238247</c:v>
                </c:pt>
                <c:pt idx="162">
                  <c:v>0</c:v>
                </c:pt>
                <c:pt idx="163">
                  <c:v>0</c:v>
                </c:pt>
                <c:pt idx="164">
                  <c:v>3.9563643530152</c:v>
                </c:pt>
                <c:pt idx="165">
                  <c:v>3.8853704234611</c:v>
                </c:pt>
                <c:pt idx="166">
                  <c:v>0.16606393750904</c:v>
                </c:pt>
                <c:pt idx="167">
                  <c:v>2.3296413624065999</c:v>
                </c:pt>
                <c:pt idx="168">
                  <c:v>3.0870793168574</c:v>
                </c:pt>
                <c:pt idx="169">
                  <c:v>3.5710679449192999</c:v>
                </c:pt>
                <c:pt idx="170">
                  <c:v>0</c:v>
                </c:pt>
                <c:pt idx="171">
                  <c:v>2.8691132643218</c:v>
                </c:pt>
                <c:pt idx="172">
                  <c:v>3.3717531159729002</c:v>
                </c:pt>
                <c:pt idx="173">
                  <c:v>1.3834747711697</c:v>
                </c:pt>
                <c:pt idx="174">
                  <c:v>0.10096541898495</c:v>
                </c:pt>
                <c:pt idx="175">
                  <c:v>1.7217431232153</c:v>
                </c:pt>
                <c:pt idx="176">
                  <c:v>1.1745784189491999</c:v>
                </c:pt>
                <c:pt idx="177">
                  <c:v>1.5807038400390001</c:v>
                </c:pt>
                <c:pt idx="178">
                  <c:v>2.0227408052031</c:v>
                </c:pt>
                <c:pt idx="179">
                  <c:v>0.73295903609404001</c:v>
                </c:pt>
                <c:pt idx="180">
                  <c:v>1.6169587802662</c:v>
                </c:pt>
                <c:pt idx="181">
                  <c:v>0.93624940770806997</c:v>
                </c:pt>
                <c:pt idx="182">
                  <c:v>1.3272683198105999</c:v>
                </c:pt>
                <c:pt idx="183">
                  <c:v>0.94488009482993995</c:v>
                </c:pt>
                <c:pt idx="184">
                  <c:v>2.6754653168823999</c:v>
                </c:pt>
                <c:pt idx="185">
                  <c:v>2.1607545645638</c:v>
                </c:pt>
                <c:pt idx="186">
                  <c:v>1.1329601318519</c:v>
                </c:pt>
                <c:pt idx="187">
                  <c:v>1.3148706419362</c:v>
                </c:pt>
                <c:pt idx="188">
                  <c:v>1.2455616938731999</c:v>
                </c:pt>
                <c:pt idx="189">
                  <c:v>1.3268192045886</c:v>
                </c:pt>
                <c:pt idx="190">
                  <c:v>0.78526766498266998</c:v>
                </c:pt>
                <c:pt idx="191">
                  <c:v>1.2198917915516001</c:v>
                </c:pt>
                <c:pt idx="192">
                  <c:v>3.6953669351189999</c:v>
                </c:pt>
                <c:pt idx="193">
                  <c:v>0.84766838206826001</c:v>
                </c:pt>
                <c:pt idx="194">
                  <c:v>0.85444736321781001</c:v>
                </c:pt>
                <c:pt idx="195">
                  <c:v>0</c:v>
                </c:pt>
                <c:pt idx="196">
                  <c:v>1.8740263698552999</c:v>
                </c:pt>
                <c:pt idx="197">
                  <c:v>0</c:v>
                </c:pt>
                <c:pt idx="198">
                  <c:v>1.5038717297485</c:v>
                </c:pt>
                <c:pt idx="199">
                  <c:v>1.9063504630634001</c:v>
                </c:pt>
                <c:pt idx="200">
                  <c:v>2.9666195461789999</c:v>
                </c:pt>
                <c:pt idx="201">
                  <c:v>1.0119571916218</c:v>
                </c:pt>
                <c:pt idx="202">
                  <c:v>1.4012935883015001</c:v>
                </c:pt>
                <c:pt idx="203">
                  <c:v>0.81146161432533004</c:v>
                </c:pt>
                <c:pt idx="204">
                  <c:v>0.85104590762318999</c:v>
                </c:pt>
                <c:pt idx="205">
                  <c:v>0</c:v>
                </c:pt>
                <c:pt idx="206">
                  <c:v>2.6855575560752998</c:v>
                </c:pt>
                <c:pt idx="207">
                  <c:v>0.73140310555524002</c:v>
                </c:pt>
                <c:pt idx="208">
                  <c:v>0.97673702048990996</c:v>
                </c:pt>
                <c:pt idx="209">
                  <c:v>0.99875435625411002</c:v>
                </c:pt>
                <c:pt idx="210">
                  <c:v>0</c:v>
                </c:pt>
                <c:pt idx="211">
                  <c:v>0</c:v>
                </c:pt>
                <c:pt idx="212">
                  <c:v>0</c:v>
                </c:pt>
                <c:pt idx="213">
                  <c:v>0</c:v>
                </c:pt>
                <c:pt idx="214">
                  <c:v>2.6666517712511002</c:v>
                </c:pt>
                <c:pt idx="215">
                  <c:v>2.5132832220006001</c:v>
                </c:pt>
                <c:pt idx="216">
                  <c:v>0</c:v>
                </c:pt>
                <c:pt idx="217">
                  <c:v>1.2796287780611</c:v>
                </c:pt>
                <c:pt idx="218">
                  <c:v>0</c:v>
                </c:pt>
                <c:pt idx="219">
                  <c:v>0</c:v>
                </c:pt>
                <c:pt idx="220">
                  <c:v>2.9079832212531</c:v>
                </c:pt>
                <c:pt idx="221">
                  <c:v>5.9276714303536</c:v>
                </c:pt>
                <c:pt idx="222">
                  <c:v>0.90233604468184003</c:v>
                </c:pt>
                <c:pt idx="223">
                  <c:v>1.9983112083165999</c:v>
                </c:pt>
                <c:pt idx="224">
                  <c:v>1.6803386407337</c:v>
                </c:pt>
                <c:pt idx="225">
                  <c:v>0</c:v>
                </c:pt>
                <c:pt idx="226">
                  <c:v>0</c:v>
                </c:pt>
                <c:pt idx="227">
                  <c:v>1.7578292134211</c:v>
                </c:pt>
                <c:pt idx="228">
                  <c:v>0.74918503891404997</c:v>
                </c:pt>
                <c:pt idx="229">
                  <c:v>3.6567217650593</c:v>
                </c:pt>
                <c:pt idx="230">
                  <c:v>0.73717348433937002</c:v>
                </c:pt>
                <c:pt idx="231">
                  <c:v>1.8146382285255001</c:v>
                </c:pt>
                <c:pt idx="232">
                  <c:v>0</c:v>
                </c:pt>
                <c:pt idx="233">
                  <c:v>0</c:v>
                </c:pt>
                <c:pt idx="234">
                  <c:v>3.3150294336595998</c:v>
                </c:pt>
                <c:pt idx="235">
                  <c:v>8.6205713187552005E-2</c:v>
                </c:pt>
                <c:pt idx="236">
                  <c:v>0.59222470697453</c:v>
                </c:pt>
                <c:pt idx="237">
                  <c:v>0.41965111644929998</c:v>
                </c:pt>
                <c:pt idx="238">
                  <c:v>1.2203433186249</c:v>
                </c:pt>
                <c:pt idx="239">
                  <c:v>0</c:v>
                </c:pt>
                <c:pt idx="240">
                  <c:v>0</c:v>
                </c:pt>
                <c:pt idx="241">
                  <c:v>0</c:v>
                </c:pt>
                <c:pt idx="242">
                  <c:v>0</c:v>
                </c:pt>
                <c:pt idx="243">
                  <c:v>0.85631240054396995</c:v>
                </c:pt>
                <c:pt idx="244">
                  <c:v>0.62942715302315999</c:v>
                </c:pt>
                <c:pt idx="245">
                  <c:v>0.84761870981883003</c:v>
                </c:pt>
                <c:pt idx="246">
                  <c:v>0</c:v>
                </c:pt>
                <c:pt idx="247">
                  <c:v>0</c:v>
                </c:pt>
                <c:pt idx="248">
                  <c:v>0.86693844471881998</c:v>
                </c:pt>
                <c:pt idx="249">
                  <c:v>0.59095922714133997</c:v>
                </c:pt>
                <c:pt idx="250">
                  <c:v>0.77433478188880001</c:v>
                </c:pt>
                <c:pt idx="251">
                  <c:v>4.6922380076702998E-2</c:v>
                </c:pt>
                <c:pt idx="252">
                  <c:v>0.15827845082256001</c:v>
                </c:pt>
                <c:pt idx="253">
                  <c:v>0.18006211466031</c:v>
                </c:pt>
                <c:pt idx="254">
                  <c:v>0.15636159023525001</c:v>
                </c:pt>
                <c:pt idx="255">
                  <c:v>0.71460236795155996</c:v>
                </c:pt>
                <c:pt idx="256">
                  <c:v>0.34148946132456998</c:v>
                </c:pt>
                <c:pt idx="257">
                  <c:v>0.39496453958149003</c:v>
                </c:pt>
                <c:pt idx="258">
                  <c:v>0.30320404721754002</c:v>
                </c:pt>
                <c:pt idx="259">
                  <c:v>0.60770456573848997</c:v>
                </c:pt>
                <c:pt idx="260">
                  <c:v>0</c:v>
                </c:pt>
                <c:pt idx="261">
                  <c:v>0</c:v>
                </c:pt>
                <c:pt idx="262">
                  <c:v>2.1565510247451001</c:v>
                </c:pt>
                <c:pt idx="263">
                  <c:v>0.45959464290034002</c:v>
                </c:pt>
                <c:pt idx="264">
                  <c:v>0.55012339843864999</c:v>
                </c:pt>
                <c:pt idx="265">
                  <c:v>5.2463503649635E-2</c:v>
                </c:pt>
                <c:pt idx="266">
                  <c:v>0</c:v>
                </c:pt>
                <c:pt idx="267">
                  <c:v>0.36158264746228003</c:v>
                </c:pt>
                <c:pt idx="268">
                  <c:v>0.83498779002045997</c:v>
                </c:pt>
                <c:pt idx="269">
                  <c:v>0.98468444470232996</c:v>
                </c:pt>
                <c:pt idx="270">
                  <c:v>0.62472203510614999</c:v>
                </c:pt>
                <c:pt idx="271">
                  <c:v>0.87766468714766999</c:v>
                </c:pt>
                <c:pt idx="272">
                  <c:v>0.22832234964454001</c:v>
                </c:pt>
                <c:pt idx="273">
                  <c:v>0.2042196760993</c:v>
                </c:pt>
                <c:pt idx="274">
                  <c:v>0.17606864605799999</c:v>
                </c:pt>
                <c:pt idx="275">
                  <c:v>0.21624529873409001</c:v>
                </c:pt>
                <c:pt idx="276">
                  <c:v>0.84414790160335995</c:v>
                </c:pt>
                <c:pt idx="277">
                  <c:v>1.1195359211871001</c:v>
                </c:pt>
                <c:pt idx="278">
                  <c:v>0.90253312769830996</c:v>
                </c:pt>
                <c:pt idx="279">
                  <c:v>0.70978994854988997</c:v>
                </c:pt>
                <c:pt idx="280">
                  <c:v>0.68853932892723002</c:v>
                </c:pt>
                <c:pt idx="281">
                  <c:v>0</c:v>
                </c:pt>
                <c:pt idx="282">
                  <c:v>0</c:v>
                </c:pt>
                <c:pt idx="283">
                  <c:v>1.6409038690354001</c:v>
                </c:pt>
                <c:pt idx="284">
                  <c:v>0.64480608442914</c:v>
                </c:pt>
                <c:pt idx="285">
                  <c:v>1.2036326426196</c:v>
                </c:pt>
                <c:pt idx="286">
                  <c:v>0.53840650074104002</c:v>
                </c:pt>
                <c:pt idx="287">
                  <c:v>1.6395910462918</c:v>
                </c:pt>
                <c:pt idx="288">
                  <c:v>0.21791767554479</c:v>
                </c:pt>
                <c:pt idx="289">
                  <c:v>0.19912202972061999</c:v>
                </c:pt>
                <c:pt idx="290">
                  <c:v>1.026244910105</c:v>
                </c:pt>
                <c:pt idx="291">
                  <c:v>0.46519602240256003</c:v>
                </c:pt>
                <c:pt idx="292">
                  <c:v>0.85343046241151999</c:v>
                </c:pt>
                <c:pt idx="293">
                  <c:v>1.7211485815098999</c:v>
                </c:pt>
                <c:pt idx="294">
                  <c:v>1.2231238298875</c:v>
                </c:pt>
                <c:pt idx="295">
                  <c:v>0</c:v>
                </c:pt>
                <c:pt idx="296">
                  <c:v>0</c:v>
                </c:pt>
                <c:pt idx="297">
                  <c:v>0.90542463354465996</c:v>
                </c:pt>
                <c:pt idx="298">
                  <c:v>0.89838190315644995</c:v>
                </c:pt>
                <c:pt idx="299">
                  <c:v>4.487719280553E-2</c:v>
                </c:pt>
                <c:pt idx="300">
                  <c:v>0.86703455293255005</c:v>
                </c:pt>
                <c:pt idx="301">
                  <c:v>0.67817312709622002</c:v>
                </c:pt>
                <c:pt idx="302">
                  <c:v>0.25092651725057002</c:v>
                </c:pt>
                <c:pt idx="303">
                  <c:v>2.6726499740093002</c:v>
                </c:pt>
                <c:pt idx="304">
                  <c:v>1.1570787024261</c:v>
                </c:pt>
                <c:pt idx="305">
                  <c:v>1.2823661805213</c:v>
                </c:pt>
                <c:pt idx="306">
                  <c:v>1.7825936737954</c:v>
                </c:pt>
                <c:pt idx="307">
                  <c:v>1.2643189435246001</c:v>
                </c:pt>
                <c:pt idx="308">
                  <c:v>0.95315189718451998</c:v>
                </c:pt>
                <c:pt idx="309">
                  <c:v>0.2887252418729</c:v>
                </c:pt>
                <c:pt idx="310">
                  <c:v>1.2004347089145</c:v>
                </c:pt>
                <c:pt idx="311">
                  <c:v>0.71973016758292996</c:v>
                </c:pt>
                <c:pt idx="312">
                  <c:v>0.39144004675395999</c:v>
                </c:pt>
                <c:pt idx="313">
                  <c:v>0.49326470520044002</c:v>
                </c:pt>
                <c:pt idx="314">
                  <c:v>0.85436151179554998</c:v>
                </c:pt>
                <c:pt idx="315">
                  <c:v>0.93031750793584</c:v>
                </c:pt>
                <c:pt idx="316">
                  <c:v>0.88334716013918002</c:v>
                </c:pt>
                <c:pt idx="317">
                  <c:v>0</c:v>
                </c:pt>
                <c:pt idx="318">
                  <c:v>1.2919271225664</c:v>
                </c:pt>
                <c:pt idx="319">
                  <c:v>0.75073148828878999</c:v>
                </c:pt>
                <c:pt idx="320">
                  <c:v>0.80627074825572997</c:v>
                </c:pt>
                <c:pt idx="321">
                  <c:v>1.0723853988141001</c:v>
                </c:pt>
                <c:pt idx="322">
                  <c:v>3.0187630230435998</c:v>
                </c:pt>
                <c:pt idx="323">
                  <c:v>0.23121131633197001</c:v>
                </c:pt>
                <c:pt idx="324">
                  <c:v>0</c:v>
                </c:pt>
                <c:pt idx="325">
                  <c:v>0.99107558013632002</c:v>
                </c:pt>
                <c:pt idx="326">
                  <c:v>2.3797747306561998</c:v>
                </c:pt>
                <c:pt idx="327">
                  <c:v>0.64541690410215002</c:v>
                </c:pt>
                <c:pt idx="328">
                  <c:v>1.9403265886561001</c:v>
                </c:pt>
                <c:pt idx="329">
                  <c:v>1.2753676246262999</c:v>
                </c:pt>
                <c:pt idx="330">
                  <c:v>0.19938867140843999</c:v>
                </c:pt>
                <c:pt idx="331">
                  <c:v>0</c:v>
                </c:pt>
                <c:pt idx="332">
                  <c:v>1.1864769340717001</c:v>
                </c:pt>
                <c:pt idx="333">
                  <c:v>1.1355278456769999</c:v>
                </c:pt>
                <c:pt idx="334">
                  <c:v>1.1178447913637</c:v>
                </c:pt>
                <c:pt idx="335">
                  <c:v>0.73917506803413002</c:v>
                </c:pt>
                <c:pt idx="336">
                  <c:v>1.0203744409058999</c:v>
                </c:pt>
                <c:pt idx="337">
                  <c:v>0</c:v>
                </c:pt>
                <c:pt idx="338">
                  <c:v>0</c:v>
                </c:pt>
                <c:pt idx="339">
                  <c:v>1.5708193160446</c:v>
                </c:pt>
                <c:pt idx="340">
                  <c:v>1.8479643536453001</c:v>
                </c:pt>
                <c:pt idx="341">
                  <c:v>1.9807508050514999</c:v>
                </c:pt>
                <c:pt idx="342">
                  <c:v>1.6191837184879001</c:v>
                </c:pt>
                <c:pt idx="343">
                  <c:v>1.2318136337304999</c:v>
                </c:pt>
                <c:pt idx="344">
                  <c:v>0</c:v>
                </c:pt>
                <c:pt idx="345">
                  <c:v>0</c:v>
                </c:pt>
                <c:pt idx="346">
                  <c:v>1.7944980002905999</c:v>
                </c:pt>
                <c:pt idx="347">
                  <c:v>0</c:v>
                </c:pt>
                <c:pt idx="348">
                  <c:v>0.81348467122451995</c:v>
                </c:pt>
                <c:pt idx="349">
                  <c:v>0</c:v>
                </c:pt>
                <c:pt idx="350">
                  <c:v>1.0316168503333001</c:v>
                </c:pt>
                <c:pt idx="351">
                  <c:v>0</c:v>
                </c:pt>
                <c:pt idx="352">
                  <c:v>0</c:v>
                </c:pt>
                <c:pt idx="353">
                  <c:v>0.98542779837282002</c:v>
                </c:pt>
                <c:pt idx="354">
                  <c:v>0.53731896727740003</c:v>
                </c:pt>
                <c:pt idx="355">
                  <c:v>3.3763647439201998</c:v>
                </c:pt>
                <c:pt idx="356">
                  <c:v>1.0355209537133001</c:v>
                </c:pt>
                <c:pt idx="357">
                  <c:v>1.077708584047</c:v>
                </c:pt>
                <c:pt idx="358">
                  <c:v>0.2947897143364</c:v>
                </c:pt>
                <c:pt idx="359">
                  <c:v>0</c:v>
                </c:pt>
                <c:pt idx="360">
                  <c:v>0.83688276887798996</c:v>
                </c:pt>
                <c:pt idx="361">
                  <c:v>1.3705702451977999</c:v>
                </c:pt>
                <c:pt idx="362">
                  <c:v>1.7081967665905999</c:v>
                </c:pt>
                <c:pt idx="363">
                  <c:v>0.27070983921429997</c:v>
                </c:pt>
                <c:pt idx="364">
                  <c:v>1.19651288835</c:v>
                </c:pt>
                <c:pt idx="365">
                  <c:v>0</c:v>
                </c:pt>
                <c:pt idx="366">
                  <c:v>0</c:v>
                </c:pt>
                <c:pt idx="367">
                  <c:v>0.92618859153446997</c:v>
                </c:pt>
                <c:pt idx="368">
                  <c:v>1.0332655532454</c:v>
                </c:pt>
                <c:pt idx="369">
                  <c:v>0.20635702845879</c:v>
                </c:pt>
                <c:pt idx="370">
                  <c:v>1.1334874873278999</c:v>
                </c:pt>
                <c:pt idx="371">
                  <c:v>0</c:v>
                </c:pt>
                <c:pt idx="372">
                  <c:v>0.72849502674064004</c:v>
                </c:pt>
                <c:pt idx="373">
                  <c:v>0.67423656460309001</c:v>
                </c:pt>
                <c:pt idx="374">
                  <c:v>1.5208264455324001</c:v>
                </c:pt>
                <c:pt idx="375">
                  <c:v>1.4099027809178999</c:v>
                </c:pt>
                <c:pt idx="376">
                  <c:v>1.5158287282839999</c:v>
                </c:pt>
                <c:pt idx="377">
                  <c:v>0.79962943177283996</c:v>
                </c:pt>
                <c:pt idx="378">
                  <c:v>0.62951521928413001</c:v>
                </c:pt>
                <c:pt idx="379">
                  <c:v>2.9289031829166001</c:v>
                </c:pt>
                <c:pt idx="380">
                  <c:v>0.45920748012418999</c:v>
                </c:pt>
              </c:numCache>
            </c:numRef>
          </c:val>
          <c:smooth val="0"/>
          <c:extLst>
            <c:ext xmlns:c16="http://schemas.microsoft.com/office/drawing/2014/chart" uri="{C3380CC4-5D6E-409C-BE32-E72D297353CC}">
              <c16:uniqueId val="{00000005-4D7A-4566-936A-9AB5DD455A52}"/>
            </c:ext>
          </c:extLst>
        </c:ser>
        <c:dLbls>
          <c:showLegendKey val="0"/>
          <c:showVal val="0"/>
          <c:showCatName val="0"/>
          <c:showSerName val="0"/>
          <c:showPercent val="0"/>
          <c:showBubbleSize val="0"/>
        </c:dLbls>
        <c:smooth val="0"/>
        <c:axId val="284709728"/>
        <c:axId val="284715632"/>
      </c:lineChart>
      <c:dateAx>
        <c:axId val="28470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5632"/>
        <c:crosses val="autoZero"/>
        <c:auto val="1"/>
        <c:lblOffset val="100"/>
        <c:baseTimeUnit val="days"/>
      </c:dateAx>
      <c:valAx>
        <c:axId val="28471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670</c:v>
                </c:pt>
                <c:pt idx="1">
                  <c:v>10860</c:v>
                </c:pt>
                <c:pt idx="2">
                  <c:v>11567</c:v>
                </c:pt>
                <c:pt idx="3">
                  <c:v>6705</c:v>
                </c:pt>
                <c:pt idx="4">
                  <c:v>5341</c:v>
                </c:pt>
                <c:pt idx="5">
                  <c:v>2793</c:v>
                </c:pt>
                <c:pt idx="6">
                  <c:v>1635</c:v>
                </c:pt>
              </c:numCache>
            </c:numRef>
          </c:val>
          <c:extLst>
            <c:ext xmlns:c16="http://schemas.microsoft.com/office/drawing/2014/chart" uri="{C3380CC4-5D6E-409C-BE32-E72D297353CC}">
              <c16:uniqueId val="{00000000-D726-4B4D-BE65-F1AFBAB6979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5868</c:v>
                </c:pt>
                <c:pt idx="1">
                  <c:v>104751</c:v>
                </c:pt>
                <c:pt idx="2">
                  <c:v>117645</c:v>
                </c:pt>
                <c:pt idx="3">
                  <c:v>61090</c:v>
                </c:pt>
                <c:pt idx="4">
                  <c:v>35278</c:v>
                </c:pt>
                <c:pt idx="5">
                  <c:v>13152</c:v>
                </c:pt>
                <c:pt idx="6">
                  <c:v>8564</c:v>
                </c:pt>
              </c:numCache>
            </c:numRef>
          </c:val>
          <c:extLst>
            <c:ext xmlns:c16="http://schemas.microsoft.com/office/drawing/2014/chart" uri="{C3380CC4-5D6E-409C-BE32-E72D297353CC}">
              <c16:uniqueId val="{00000001-D726-4B4D-BE65-F1AFBAB6979C}"/>
            </c:ext>
          </c:extLst>
        </c:ser>
        <c:dLbls>
          <c:showLegendKey val="0"/>
          <c:showVal val="0"/>
          <c:showCatName val="0"/>
          <c:showSerName val="0"/>
          <c:showPercent val="0"/>
          <c:showBubbleSize val="0"/>
        </c:dLbls>
        <c:gapWidth val="219"/>
        <c:overlap val="-27"/>
        <c:axId val="469216088"/>
        <c:axId val="469210840"/>
      </c:barChart>
      <c:catAx>
        <c:axId val="46921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10840"/>
        <c:crosses val="autoZero"/>
        <c:auto val="1"/>
        <c:lblAlgn val="ctr"/>
        <c:lblOffset val="100"/>
        <c:noMultiLvlLbl val="0"/>
      </c:catAx>
      <c:valAx>
        <c:axId val="46921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1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351470</c:v>
                </c:pt>
                <c:pt idx="1">
                  <c:v>351476</c:v>
                </c:pt>
                <c:pt idx="2">
                  <c:v>351484</c:v>
                </c:pt>
                <c:pt idx="3">
                  <c:v>351483</c:v>
                </c:pt>
                <c:pt idx="4">
                  <c:v>351475</c:v>
                </c:pt>
                <c:pt idx="5">
                  <c:v>351474</c:v>
                </c:pt>
                <c:pt idx="6">
                  <c:v>351453</c:v>
                </c:pt>
                <c:pt idx="7">
                  <c:v>351449</c:v>
                </c:pt>
                <c:pt idx="8">
                  <c:v>351451</c:v>
                </c:pt>
                <c:pt idx="9">
                  <c:v>351462</c:v>
                </c:pt>
                <c:pt idx="10">
                  <c:v>351485</c:v>
                </c:pt>
                <c:pt idx="11">
                  <c:v>351495</c:v>
                </c:pt>
                <c:pt idx="12">
                  <c:v>351477</c:v>
                </c:pt>
                <c:pt idx="13">
                  <c:v>351476</c:v>
                </c:pt>
                <c:pt idx="14">
                  <c:v>351477</c:v>
                </c:pt>
                <c:pt idx="15">
                  <c:v>351471</c:v>
                </c:pt>
                <c:pt idx="16">
                  <c:v>351479</c:v>
                </c:pt>
                <c:pt idx="17">
                  <c:v>351496</c:v>
                </c:pt>
                <c:pt idx="18">
                  <c:v>351501</c:v>
                </c:pt>
                <c:pt idx="19">
                  <c:v>351511</c:v>
                </c:pt>
                <c:pt idx="20">
                  <c:v>351526</c:v>
                </c:pt>
                <c:pt idx="21">
                  <c:v>351543</c:v>
                </c:pt>
                <c:pt idx="22">
                  <c:v>351548</c:v>
                </c:pt>
                <c:pt idx="23">
                  <c:v>351549</c:v>
                </c:pt>
                <c:pt idx="24">
                  <c:v>351532</c:v>
                </c:pt>
                <c:pt idx="25">
                  <c:v>351528</c:v>
                </c:pt>
                <c:pt idx="26">
                  <c:v>351536</c:v>
                </c:pt>
                <c:pt idx="27">
                  <c:v>351545</c:v>
                </c:pt>
                <c:pt idx="28">
                  <c:v>351549</c:v>
                </c:pt>
                <c:pt idx="29">
                  <c:v>351569</c:v>
                </c:pt>
                <c:pt idx="30">
                  <c:v>351600</c:v>
                </c:pt>
                <c:pt idx="31">
                  <c:v>351676</c:v>
                </c:pt>
                <c:pt idx="32">
                  <c:v>351730</c:v>
                </c:pt>
                <c:pt idx="33">
                  <c:v>351800</c:v>
                </c:pt>
                <c:pt idx="34">
                  <c:v>351857</c:v>
                </c:pt>
                <c:pt idx="35">
                  <c:v>351895</c:v>
                </c:pt>
                <c:pt idx="36">
                  <c:v>351926</c:v>
                </c:pt>
                <c:pt idx="37">
                  <c:v>351959</c:v>
                </c:pt>
                <c:pt idx="38">
                  <c:v>351984</c:v>
                </c:pt>
                <c:pt idx="39">
                  <c:v>352000</c:v>
                </c:pt>
                <c:pt idx="40">
                  <c:v>352030</c:v>
                </c:pt>
                <c:pt idx="41">
                  <c:v>352044</c:v>
                </c:pt>
                <c:pt idx="42">
                  <c:v>352051</c:v>
                </c:pt>
                <c:pt idx="43">
                  <c:v>352062</c:v>
                </c:pt>
                <c:pt idx="44">
                  <c:v>352080</c:v>
                </c:pt>
                <c:pt idx="45">
                  <c:v>352139</c:v>
                </c:pt>
                <c:pt idx="46">
                  <c:v>352153</c:v>
                </c:pt>
                <c:pt idx="47">
                  <c:v>352147</c:v>
                </c:pt>
                <c:pt idx="48">
                  <c:v>352170</c:v>
                </c:pt>
                <c:pt idx="49">
                  <c:v>352210</c:v>
                </c:pt>
                <c:pt idx="50">
                  <c:v>352239</c:v>
                </c:pt>
                <c:pt idx="51">
                  <c:v>352275</c:v>
                </c:pt>
                <c:pt idx="52">
                  <c:v>352302</c:v>
                </c:pt>
                <c:pt idx="53">
                  <c:v>352407</c:v>
                </c:pt>
                <c:pt idx="54">
                  <c:v>352445</c:v>
                </c:pt>
                <c:pt idx="55">
                  <c:v>352552</c:v>
                </c:pt>
                <c:pt idx="56">
                  <c:v>352623</c:v>
                </c:pt>
                <c:pt idx="57">
                  <c:v>352678</c:v>
                </c:pt>
                <c:pt idx="58">
                  <c:v>352736</c:v>
                </c:pt>
                <c:pt idx="59">
                  <c:v>352762</c:v>
                </c:pt>
                <c:pt idx="60">
                  <c:v>352806</c:v>
                </c:pt>
                <c:pt idx="61">
                  <c:v>352916</c:v>
                </c:pt>
                <c:pt idx="62">
                  <c:v>352989</c:v>
                </c:pt>
                <c:pt idx="63">
                  <c:v>353046</c:v>
                </c:pt>
                <c:pt idx="64">
                  <c:v>353495</c:v>
                </c:pt>
                <c:pt idx="65">
                  <c:v>353622</c:v>
                </c:pt>
                <c:pt idx="66">
                  <c:v>353645</c:v>
                </c:pt>
                <c:pt idx="67">
                  <c:v>353666</c:v>
                </c:pt>
                <c:pt idx="68">
                  <c:v>353696</c:v>
                </c:pt>
                <c:pt idx="69">
                  <c:v>353735</c:v>
                </c:pt>
                <c:pt idx="70">
                  <c:v>353766</c:v>
                </c:pt>
                <c:pt idx="71">
                  <c:v>353822</c:v>
                </c:pt>
                <c:pt idx="72">
                  <c:v>353852</c:v>
                </c:pt>
                <c:pt idx="73">
                  <c:v>353927</c:v>
                </c:pt>
                <c:pt idx="74">
                  <c:v>353956</c:v>
                </c:pt>
                <c:pt idx="75">
                  <c:v>354003</c:v>
                </c:pt>
                <c:pt idx="76">
                  <c:v>354040</c:v>
                </c:pt>
                <c:pt idx="77">
                  <c:v>354085</c:v>
                </c:pt>
                <c:pt idx="78">
                  <c:v>354107</c:v>
                </c:pt>
                <c:pt idx="79">
                  <c:v>354142</c:v>
                </c:pt>
                <c:pt idx="80">
                  <c:v>354184</c:v>
                </c:pt>
                <c:pt idx="81">
                  <c:v>354187</c:v>
                </c:pt>
                <c:pt idx="82">
                  <c:v>354230</c:v>
                </c:pt>
                <c:pt idx="83">
                  <c:v>354263</c:v>
                </c:pt>
                <c:pt idx="84">
                  <c:v>354291</c:v>
                </c:pt>
                <c:pt idx="85">
                  <c:v>354326</c:v>
                </c:pt>
                <c:pt idx="86">
                  <c:v>354375</c:v>
                </c:pt>
                <c:pt idx="87">
                  <c:v>354437</c:v>
                </c:pt>
                <c:pt idx="88">
                  <c:v>354496</c:v>
                </c:pt>
                <c:pt idx="89">
                  <c:v>354495</c:v>
                </c:pt>
                <c:pt idx="90">
                  <c:v>354518</c:v>
                </c:pt>
                <c:pt idx="91">
                  <c:v>354535</c:v>
                </c:pt>
                <c:pt idx="92">
                  <c:v>354568</c:v>
                </c:pt>
                <c:pt idx="93">
                  <c:v>354618</c:v>
                </c:pt>
                <c:pt idx="94">
                  <c:v>354658</c:v>
                </c:pt>
                <c:pt idx="95">
                  <c:v>354724</c:v>
                </c:pt>
                <c:pt idx="96">
                  <c:v>354754</c:v>
                </c:pt>
                <c:pt idx="97">
                  <c:v>354773</c:v>
                </c:pt>
                <c:pt idx="98">
                  <c:v>354794</c:v>
                </c:pt>
                <c:pt idx="99">
                  <c:v>354816</c:v>
                </c:pt>
                <c:pt idx="100">
                  <c:v>354848</c:v>
                </c:pt>
                <c:pt idx="101">
                  <c:v>354849</c:v>
                </c:pt>
                <c:pt idx="102">
                  <c:v>354843</c:v>
                </c:pt>
                <c:pt idx="103">
                  <c:v>354837</c:v>
                </c:pt>
                <c:pt idx="104">
                  <c:v>354845</c:v>
                </c:pt>
                <c:pt idx="105">
                  <c:v>354853</c:v>
                </c:pt>
                <c:pt idx="106">
                  <c:v>354884</c:v>
                </c:pt>
                <c:pt idx="107">
                  <c:v>354914</c:v>
                </c:pt>
                <c:pt idx="108">
                  <c:v>354981</c:v>
                </c:pt>
                <c:pt idx="109">
                  <c:v>355086</c:v>
                </c:pt>
                <c:pt idx="110">
                  <c:v>356094</c:v>
                </c:pt>
                <c:pt idx="111">
                  <c:v>357060</c:v>
                </c:pt>
                <c:pt idx="112">
                  <c:v>358012</c:v>
                </c:pt>
                <c:pt idx="113">
                  <c:v>358986</c:v>
                </c:pt>
                <c:pt idx="114">
                  <c:v>359985</c:v>
                </c:pt>
                <c:pt idx="115">
                  <c:v>361010</c:v>
                </c:pt>
                <c:pt idx="116">
                  <c:v>361598</c:v>
                </c:pt>
                <c:pt idx="117">
                  <c:v>361629</c:v>
                </c:pt>
                <c:pt idx="118">
                  <c:v>361657</c:v>
                </c:pt>
                <c:pt idx="119">
                  <c:v>361686</c:v>
                </c:pt>
                <c:pt idx="120">
                  <c:v>361722</c:v>
                </c:pt>
                <c:pt idx="121">
                  <c:v>361803</c:v>
                </c:pt>
                <c:pt idx="122">
                  <c:v>361838</c:v>
                </c:pt>
                <c:pt idx="123">
                  <c:v>361877</c:v>
                </c:pt>
                <c:pt idx="124">
                  <c:v>361899</c:v>
                </c:pt>
                <c:pt idx="125">
                  <c:v>361923</c:v>
                </c:pt>
                <c:pt idx="126">
                  <c:v>361937</c:v>
                </c:pt>
                <c:pt idx="127">
                  <c:v>361996</c:v>
                </c:pt>
                <c:pt idx="128">
                  <c:v>362056</c:v>
                </c:pt>
                <c:pt idx="129">
                  <c:v>362086</c:v>
                </c:pt>
                <c:pt idx="130">
                  <c:v>362122</c:v>
                </c:pt>
                <c:pt idx="131">
                  <c:v>362132</c:v>
                </c:pt>
                <c:pt idx="132">
                  <c:v>362147</c:v>
                </c:pt>
                <c:pt idx="133">
                  <c:v>362169</c:v>
                </c:pt>
                <c:pt idx="134">
                  <c:v>362167</c:v>
                </c:pt>
                <c:pt idx="135">
                  <c:v>362167</c:v>
                </c:pt>
                <c:pt idx="136">
                  <c:v>362183</c:v>
                </c:pt>
                <c:pt idx="137">
                  <c:v>362203</c:v>
                </c:pt>
                <c:pt idx="138">
                  <c:v>362219</c:v>
                </c:pt>
                <c:pt idx="139">
                  <c:v>362225</c:v>
                </c:pt>
                <c:pt idx="140">
                  <c:v>362228</c:v>
                </c:pt>
                <c:pt idx="141">
                  <c:v>362241</c:v>
                </c:pt>
                <c:pt idx="142">
                  <c:v>362244</c:v>
                </c:pt>
                <c:pt idx="143">
                  <c:v>362245</c:v>
                </c:pt>
                <c:pt idx="144">
                  <c:v>362233</c:v>
                </c:pt>
                <c:pt idx="145">
                  <c:v>362268</c:v>
                </c:pt>
                <c:pt idx="146">
                  <c:v>362307</c:v>
                </c:pt>
                <c:pt idx="147">
                  <c:v>362357</c:v>
                </c:pt>
                <c:pt idx="148">
                  <c:v>362391</c:v>
                </c:pt>
                <c:pt idx="149">
                  <c:v>362463</c:v>
                </c:pt>
                <c:pt idx="150">
                  <c:v>362509</c:v>
                </c:pt>
                <c:pt idx="151">
                  <c:v>362546</c:v>
                </c:pt>
                <c:pt idx="152">
                  <c:v>362532</c:v>
                </c:pt>
                <c:pt idx="153">
                  <c:v>362527</c:v>
                </c:pt>
                <c:pt idx="154">
                  <c:v>362522</c:v>
                </c:pt>
                <c:pt idx="155">
                  <c:v>362529</c:v>
                </c:pt>
                <c:pt idx="156">
                  <c:v>362533</c:v>
                </c:pt>
                <c:pt idx="157">
                  <c:v>362516</c:v>
                </c:pt>
                <c:pt idx="158">
                  <c:v>362503</c:v>
                </c:pt>
                <c:pt idx="159">
                  <c:v>362505</c:v>
                </c:pt>
                <c:pt idx="160">
                  <c:v>362492</c:v>
                </c:pt>
                <c:pt idx="161">
                  <c:v>362518</c:v>
                </c:pt>
                <c:pt idx="162">
                  <c:v>362524</c:v>
                </c:pt>
                <c:pt idx="163">
                  <c:v>362543</c:v>
                </c:pt>
                <c:pt idx="164">
                  <c:v>362548</c:v>
                </c:pt>
                <c:pt idx="165">
                  <c:v>362620</c:v>
                </c:pt>
                <c:pt idx="166">
                  <c:v>362595</c:v>
                </c:pt>
                <c:pt idx="167">
                  <c:v>362515</c:v>
                </c:pt>
                <c:pt idx="168">
                  <c:v>362514</c:v>
                </c:pt>
                <c:pt idx="169">
                  <c:v>362547</c:v>
                </c:pt>
                <c:pt idx="170">
                  <c:v>362570</c:v>
                </c:pt>
                <c:pt idx="171">
                  <c:v>362568</c:v>
                </c:pt>
                <c:pt idx="172">
                  <c:v>362608</c:v>
                </c:pt>
                <c:pt idx="173">
                  <c:v>362599</c:v>
                </c:pt>
                <c:pt idx="174">
                  <c:v>362594</c:v>
                </c:pt>
                <c:pt idx="175">
                  <c:v>362620</c:v>
                </c:pt>
                <c:pt idx="176">
                  <c:v>362634</c:v>
                </c:pt>
                <c:pt idx="177">
                  <c:v>362650</c:v>
                </c:pt>
                <c:pt idx="178">
                  <c:v>362677</c:v>
                </c:pt>
                <c:pt idx="179">
                  <c:v>362720</c:v>
                </c:pt>
                <c:pt idx="180">
                  <c:v>362744</c:v>
                </c:pt>
                <c:pt idx="181">
                  <c:v>362742</c:v>
                </c:pt>
                <c:pt idx="182">
                  <c:v>362737</c:v>
                </c:pt>
                <c:pt idx="183">
                  <c:v>362736</c:v>
                </c:pt>
                <c:pt idx="184">
                  <c:v>362760</c:v>
                </c:pt>
                <c:pt idx="185">
                  <c:v>362786</c:v>
                </c:pt>
                <c:pt idx="186">
                  <c:v>362905</c:v>
                </c:pt>
                <c:pt idx="187">
                  <c:v>362972</c:v>
                </c:pt>
                <c:pt idx="188">
                  <c:v>363015</c:v>
                </c:pt>
                <c:pt idx="189">
                  <c:v>363050</c:v>
                </c:pt>
                <c:pt idx="190">
                  <c:v>363097</c:v>
                </c:pt>
                <c:pt idx="191">
                  <c:v>363116</c:v>
                </c:pt>
                <c:pt idx="192">
                  <c:v>363149</c:v>
                </c:pt>
                <c:pt idx="193">
                  <c:v>363184</c:v>
                </c:pt>
                <c:pt idx="194">
                  <c:v>363227</c:v>
                </c:pt>
                <c:pt idx="195">
                  <c:v>363302</c:v>
                </c:pt>
                <c:pt idx="196">
                  <c:v>363304</c:v>
                </c:pt>
                <c:pt idx="197">
                  <c:v>363330</c:v>
                </c:pt>
                <c:pt idx="198">
                  <c:v>363365</c:v>
                </c:pt>
                <c:pt idx="199">
                  <c:v>363384</c:v>
                </c:pt>
                <c:pt idx="200">
                  <c:v>363395</c:v>
                </c:pt>
                <c:pt idx="201">
                  <c:v>363418</c:v>
                </c:pt>
                <c:pt idx="202">
                  <c:v>363415</c:v>
                </c:pt>
                <c:pt idx="203">
                  <c:v>363449</c:v>
                </c:pt>
                <c:pt idx="204">
                  <c:v>363464</c:v>
                </c:pt>
                <c:pt idx="205">
                  <c:v>363458</c:v>
                </c:pt>
                <c:pt idx="206">
                  <c:v>363483</c:v>
                </c:pt>
                <c:pt idx="207">
                  <c:v>363483</c:v>
                </c:pt>
                <c:pt idx="208">
                  <c:v>363467</c:v>
                </c:pt>
                <c:pt idx="209">
                  <c:v>363469</c:v>
                </c:pt>
                <c:pt idx="210">
                  <c:v>363475</c:v>
                </c:pt>
                <c:pt idx="211">
                  <c:v>363482</c:v>
                </c:pt>
                <c:pt idx="212">
                  <c:v>363492</c:v>
                </c:pt>
                <c:pt idx="213">
                  <c:v>363491</c:v>
                </c:pt>
                <c:pt idx="214">
                  <c:v>363488</c:v>
                </c:pt>
                <c:pt idx="215">
                  <c:v>363463</c:v>
                </c:pt>
                <c:pt idx="216">
                  <c:v>363450</c:v>
                </c:pt>
                <c:pt idx="217">
                  <c:v>363432</c:v>
                </c:pt>
                <c:pt idx="218">
                  <c:v>363426</c:v>
                </c:pt>
                <c:pt idx="219">
                  <c:v>363416</c:v>
                </c:pt>
                <c:pt idx="220">
                  <c:v>363378</c:v>
                </c:pt>
                <c:pt idx="221">
                  <c:v>363349</c:v>
                </c:pt>
                <c:pt idx="222">
                  <c:v>363307</c:v>
                </c:pt>
                <c:pt idx="223">
                  <c:v>363275</c:v>
                </c:pt>
                <c:pt idx="224">
                  <c:v>363292</c:v>
                </c:pt>
                <c:pt idx="225">
                  <c:v>363311</c:v>
                </c:pt>
                <c:pt idx="226">
                  <c:v>363301</c:v>
                </c:pt>
                <c:pt idx="227">
                  <c:v>363277</c:v>
                </c:pt>
                <c:pt idx="228">
                  <c:v>363297</c:v>
                </c:pt>
                <c:pt idx="229">
                  <c:v>363299</c:v>
                </c:pt>
                <c:pt idx="230">
                  <c:v>363283</c:v>
                </c:pt>
                <c:pt idx="231">
                  <c:v>363239</c:v>
                </c:pt>
                <c:pt idx="232">
                  <c:v>363203</c:v>
                </c:pt>
                <c:pt idx="233">
                  <c:v>363179</c:v>
                </c:pt>
                <c:pt idx="234">
                  <c:v>363150</c:v>
                </c:pt>
                <c:pt idx="235">
                  <c:v>363125</c:v>
                </c:pt>
                <c:pt idx="236">
                  <c:v>363092</c:v>
                </c:pt>
                <c:pt idx="237">
                  <c:v>363070</c:v>
                </c:pt>
                <c:pt idx="238">
                  <c:v>363053</c:v>
                </c:pt>
                <c:pt idx="239">
                  <c:v>363040</c:v>
                </c:pt>
                <c:pt idx="240">
                  <c:v>363038</c:v>
                </c:pt>
                <c:pt idx="241">
                  <c:v>363012</c:v>
                </c:pt>
                <c:pt idx="242">
                  <c:v>362995</c:v>
                </c:pt>
                <c:pt idx="243">
                  <c:v>362982</c:v>
                </c:pt>
                <c:pt idx="244">
                  <c:v>362998</c:v>
                </c:pt>
                <c:pt idx="245">
                  <c:v>363106</c:v>
                </c:pt>
                <c:pt idx="246">
                  <c:v>363162</c:v>
                </c:pt>
                <c:pt idx="247">
                  <c:v>363207</c:v>
                </c:pt>
                <c:pt idx="248">
                  <c:v>363222</c:v>
                </c:pt>
                <c:pt idx="249">
                  <c:v>363256</c:v>
                </c:pt>
                <c:pt idx="250">
                  <c:v>363259</c:v>
                </c:pt>
                <c:pt idx="251">
                  <c:v>363255</c:v>
                </c:pt>
                <c:pt idx="252">
                  <c:v>363259</c:v>
                </c:pt>
                <c:pt idx="253">
                  <c:v>363272</c:v>
                </c:pt>
                <c:pt idx="254">
                  <c:v>363282</c:v>
                </c:pt>
                <c:pt idx="255">
                  <c:v>363280</c:v>
                </c:pt>
                <c:pt idx="256">
                  <c:v>363288</c:v>
                </c:pt>
                <c:pt idx="257">
                  <c:v>363284</c:v>
                </c:pt>
                <c:pt idx="258">
                  <c:v>363292</c:v>
                </c:pt>
                <c:pt idx="259">
                  <c:v>363334</c:v>
                </c:pt>
                <c:pt idx="260">
                  <c:v>363359</c:v>
                </c:pt>
                <c:pt idx="261">
                  <c:v>363378</c:v>
                </c:pt>
                <c:pt idx="262">
                  <c:v>363382</c:v>
                </c:pt>
                <c:pt idx="263">
                  <c:v>363398</c:v>
                </c:pt>
                <c:pt idx="264">
                  <c:v>363377</c:v>
                </c:pt>
                <c:pt idx="265">
                  <c:v>363386</c:v>
                </c:pt>
                <c:pt idx="266">
                  <c:v>363391</c:v>
                </c:pt>
                <c:pt idx="267">
                  <c:v>363401</c:v>
                </c:pt>
                <c:pt idx="268">
                  <c:v>363386</c:v>
                </c:pt>
                <c:pt idx="269">
                  <c:v>363377</c:v>
                </c:pt>
                <c:pt idx="270">
                  <c:v>363383</c:v>
                </c:pt>
                <c:pt idx="271">
                  <c:v>363402</c:v>
                </c:pt>
                <c:pt idx="272">
                  <c:v>363408</c:v>
                </c:pt>
                <c:pt idx="273">
                  <c:v>363398</c:v>
                </c:pt>
                <c:pt idx="274">
                  <c:v>363394</c:v>
                </c:pt>
                <c:pt idx="275">
                  <c:v>363387</c:v>
                </c:pt>
                <c:pt idx="276">
                  <c:v>363393</c:v>
                </c:pt>
                <c:pt idx="277">
                  <c:v>363383</c:v>
                </c:pt>
                <c:pt idx="278">
                  <c:v>363367</c:v>
                </c:pt>
                <c:pt idx="279">
                  <c:v>363378</c:v>
                </c:pt>
                <c:pt idx="280">
                  <c:v>363386</c:v>
                </c:pt>
                <c:pt idx="281">
                  <c:v>363404</c:v>
                </c:pt>
                <c:pt idx="282">
                  <c:v>363407</c:v>
                </c:pt>
                <c:pt idx="283">
                  <c:v>365630</c:v>
                </c:pt>
                <c:pt idx="284">
                  <c:v>367697</c:v>
                </c:pt>
                <c:pt idx="285">
                  <c:v>369233</c:v>
                </c:pt>
                <c:pt idx="286">
                  <c:v>370645</c:v>
                </c:pt>
                <c:pt idx="287">
                  <c:v>371830</c:v>
                </c:pt>
                <c:pt idx="288">
                  <c:v>372993</c:v>
                </c:pt>
                <c:pt idx="289">
                  <c:v>373982</c:v>
                </c:pt>
                <c:pt idx="290">
                  <c:v>373972</c:v>
                </c:pt>
                <c:pt idx="291">
                  <c:v>373962</c:v>
                </c:pt>
                <c:pt idx="292">
                  <c:v>373961</c:v>
                </c:pt>
                <c:pt idx="293">
                  <c:v>373955</c:v>
                </c:pt>
                <c:pt idx="294">
                  <c:v>373953</c:v>
                </c:pt>
                <c:pt idx="295">
                  <c:v>373936</c:v>
                </c:pt>
                <c:pt idx="296">
                  <c:v>373900</c:v>
                </c:pt>
                <c:pt idx="297">
                  <c:v>373866</c:v>
                </c:pt>
                <c:pt idx="298">
                  <c:v>373858</c:v>
                </c:pt>
                <c:pt idx="299">
                  <c:v>373840</c:v>
                </c:pt>
                <c:pt idx="300">
                  <c:v>373823</c:v>
                </c:pt>
                <c:pt idx="301">
                  <c:v>373808</c:v>
                </c:pt>
                <c:pt idx="302">
                  <c:v>373781</c:v>
                </c:pt>
                <c:pt idx="303">
                  <c:v>373762</c:v>
                </c:pt>
                <c:pt idx="304">
                  <c:v>373728</c:v>
                </c:pt>
                <c:pt idx="305">
                  <c:v>373740</c:v>
                </c:pt>
                <c:pt idx="306">
                  <c:v>373694</c:v>
                </c:pt>
                <c:pt idx="307">
                  <c:v>373685</c:v>
                </c:pt>
                <c:pt idx="308">
                  <c:v>373664</c:v>
                </c:pt>
                <c:pt idx="309">
                  <c:v>373647</c:v>
                </c:pt>
                <c:pt idx="310">
                  <c:v>373634</c:v>
                </c:pt>
                <c:pt idx="311">
                  <c:v>373609</c:v>
                </c:pt>
                <c:pt idx="312">
                  <c:v>373570</c:v>
                </c:pt>
                <c:pt idx="313">
                  <c:v>373545</c:v>
                </c:pt>
                <c:pt idx="314">
                  <c:v>373527</c:v>
                </c:pt>
                <c:pt idx="315">
                  <c:v>373526</c:v>
                </c:pt>
                <c:pt idx="316">
                  <c:v>373503</c:v>
                </c:pt>
                <c:pt idx="317">
                  <c:v>373487</c:v>
                </c:pt>
                <c:pt idx="318">
                  <c:v>373492</c:v>
                </c:pt>
                <c:pt idx="319">
                  <c:v>373468</c:v>
                </c:pt>
                <c:pt idx="320">
                  <c:v>373454</c:v>
                </c:pt>
                <c:pt idx="321">
                  <c:v>373441</c:v>
                </c:pt>
                <c:pt idx="322">
                  <c:v>373435</c:v>
                </c:pt>
                <c:pt idx="323">
                  <c:v>373433</c:v>
                </c:pt>
                <c:pt idx="324">
                  <c:v>373413</c:v>
                </c:pt>
                <c:pt idx="325">
                  <c:v>373406</c:v>
                </c:pt>
                <c:pt idx="326">
                  <c:v>373419</c:v>
                </c:pt>
                <c:pt idx="327">
                  <c:v>373399</c:v>
                </c:pt>
                <c:pt idx="328">
                  <c:v>373375</c:v>
                </c:pt>
                <c:pt idx="329">
                  <c:v>373356</c:v>
                </c:pt>
                <c:pt idx="330">
                  <c:v>373337</c:v>
                </c:pt>
                <c:pt idx="331">
                  <c:v>373318</c:v>
                </c:pt>
                <c:pt idx="332">
                  <c:v>373284</c:v>
                </c:pt>
                <c:pt idx="333">
                  <c:v>373282</c:v>
                </c:pt>
                <c:pt idx="334">
                  <c:v>373270</c:v>
                </c:pt>
                <c:pt idx="335">
                  <c:v>373255</c:v>
                </c:pt>
                <c:pt idx="336">
                  <c:v>373261</c:v>
                </c:pt>
                <c:pt idx="337">
                  <c:v>373256</c:v>
                </c:pt>
                <c:pt idx="338">
                  <c:v>373235</c:v>
                </c:pt>
                <c:pt idx="339">
                  <c:v>373221</c:v>
                </c:pt>
                <c:pt idx="340">
                  <c:v>373179</c:v>
                </c:pt>
                <c:pt idx="341">
                  <c:v>373162</c:v>
                </c:pt>
                <c:pt idx="342">
                  <c:v>373168</c:v>
                </c:pt>
                <c:pt idx="343">
                  <c:v>373161</c:v>
                </c:pt>
                <c:pt idx="344">
                  <c:v>373162</c:v>
                </c:pt>
                <c:pt idx="345">
                  <c:v>373149</c:v>
                </c:pt>
                <c:pt idx="346">
                  <c:v>373144</c:v>
                </c:pt>
                <c:pt idx="347">
                  <c:v>373139</c:v>
                </c:pt>
                <c:pt idx="348">
                  <c:v>373120</c:v>
                </c:pt>
                <c:pt idx="349">
                  <c:v>373098</c:v>
                </c:pt>
                <c:pt idx="350">
                  <c:v>373073</c:v>
                </c:pt>
                <c:pt idx="351">
                  <c:v>373053</c:v>
                </c:pt>
                <c:pt idx="352">
                  <c:v>373042</c:v>
                </c:pt>
                <c:pt idx="353">
                  <c:v>373021</c:v>
                </c:pt>
                <c:pt idx="354">
                  <c:v>373014</c:v>
                </c:pt>
                <c:pt idx="355">
                  <c:v>373017</c:v>
                </c:pt>
                <c:pt idx="356">
                  <c:v>373008</c:v>
                </c:pt>
                <c:pt idx="357">
                  <c:v>373009</c:v>
                </c:pt>
                <c:pt idx="358">
                  <c:v>373019</c:v>
                </c:pt>
                <c:pt idx="359">
                  <c:v>373020</c:v>
                </c:pt>
                <c:pt idx="360">
                  <c:v>373014</c:v>
                </c:pt>
                <c:pt idx="361">
                  <c:v>372993</c:v>
                </c:pt>
                <c:pt idx="362">
                  <c:v>373127</c:v>
                </c:pt>
                <c:pt idx="363">
                  <c:v>373179</c:v>
                </c:pt>
                <c:pt idx="364">
                  <c:v>373187</c:v>
                </c:pt>
                <c:pt idx="365">
                  <c:v>373172</c:v>
                </c:pt>
                <c:pt idx="366">
                  <c:v>373156</c:v>
                </c:pt>
                <c:pt idx="367">
                  <c:v>373154</c:v>
                </c:pt>
                <c:pt idx="368">
                  <c:v>373159</c:v>
                </c:pt>
                <c:pt idx="369">
                  <c:v>373131</c:v>
                </c:pt>
                <c:pt idx="370">
                  <c:v>373144</c:v>
                </c:pt>
                <c:pt idx="371">
                  <c:v>373143</c:v>
                </c:pt>
                <c:pt idx="372">
                  <c:v>373130</c:v>
                </c:pt>
                <c:pt idx="373">
                  <c:v>373120</c:v>
                </c:pt>
                <c:pt idx="374">
                  <c:v>373100</c:v>
                </c:pt>
                <c:pt idx="375">
                  <c:v>373082</c:v>
                </c:pt>
                <c:pt idx="376">
                  <c:v>373067</c:v>
                </c:pt>
                <c:pt idx="377">
                  <c:v>373069</c:v>
                </c:pt>
                <c:pt idx="378">
                  <c:v>373089</c:v>
                </c:pt>
                <c:pt idx="379">
                  <c:v>373150</c:v>
                </c:pt>
                <c:pt idx="380">
                  <c:v>373193</c:v>
                </c:pt>
              </c:numCache>
            </c:numRef>
          </c:val>
          <c:smooth val="0"/>
          <c:extLst>
            <c:ext xmlns:c16="http://schemas.microsoft.com/office/drawing/2014/chart" uri="{C3380CC4-5D6E-409C-BE32-E72D297353CC}">
              <c16:uniqueId val="{00000000-108C-4901-BC67-937C01452686}"/>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1401</c:v>
                </c:pt>
                <c:pt idx="1">
                  <c:v>1401</c:v>
                </c:pt>
                <c:pt idx="2">
                  <c:v>1402</c:v>
                </c:pt>
                <c:pt idx="3">
                  <c:v>1404</c:v>
                </c:pt>
                <c:pt idx="4">
                  <c:v>1404</c:v>
                </c:pt>
                <c:pt idx="5">
                  <c:v>1405</c:v>
                </c:pt>
                <c:pt idx="6">
                  <c:v>1405</c:v>
                </c:pt>
                <c:pt idx="7">
                  <c:v>1405</c:v>
                </c:pt>
                <c:pt idx="8">
                  <c:v>1406</c:v>
                </c:pt>
                <c:pt idx="9">
                  <c:v>1406</c:v>
                </c:pt>
                <c:pt idx="10">
                  <c:v>1406</c:v>
                </c:pt>
                <c:pt idx="11">
                  <c:v>1406</c:v>
                </c:pt>
                <c:pt idx="12">
                  <c:v>1406</c:v>
                </c:pt>
                <c:pt idx="13">
                  <c:v>1407</c:v>
                </c:pt>
                <c:pt idx="14">
                  <c:v>1407</c:v>
                </c:pt>
                <c:pt idx="15">
                  <c:v>1407</c:v>
                </c:pt>
                <c:pt idx="16">
                  <c:v>1408</c:v>
                </c:pt>
                <c:pt idx="17">
                  <c:v>1409</c:v>
                </c:pt>
                <c:pt idx="18">
                  <c:v>1409</c:v>
                </c:pt>
                <c:pt idx="19">
                  <c:v>1410</c:v>
                </c:pt>
                <c:pt idx="20">
                  <c:v>1411</c:v>
                </c:pt>
                <c:pt idx="21">
                  <c:v>1412</c:v>
                </c:pt>
                <c:pt idx="22">
                  <c:v>1430</c:v>
                </c:pt>
                <c:pt idx="23">
                  <c:v>1436</c:v>
                </c:pt>
                <c:pt idx="24">
                  <c:v>1438</c:v>
                </c:pt>
                <c:pt idx="25">
                  <c:v>1440</c:v>
                </c:pt>
                <c:pt idx="26">
                  <c:v>1440</c:v>
                </c:pt>
                <c:pt idx="27">
                  <c:v>1440</c:v>
                </c:pt>
                <c:pt idx="28">
                  <c:v>1440</c:v>
                </c:pt>
                <c:pt idx="29">
                  <c:v>1445</c:v>
                </c:pt>
                <c:pt idx="30">
                  <c:v>1454</c:v>
                </c:pt>
                <c:pt idx="31">
                  <c:v>1460</c:v>
                </c:pt>
                <c:pt idx="32">
                  <c:v>1460</c:v>
                </c:pt>
                <c:pt idx="33">
                  <c:v>1460</c:v>
                </c:pt>
                <c:pt idx="34">
                  <c:v>1460</c:v>
                </c:pt>
                <c:pt idx="35">
                  <c:v>1460</c:v>
                </c:pt>
                <c:pt idx="36">
                  <c:v>1461</c:v>
                </c:pt>
                <c:pt idx="37">
                  <c:v>1461</c:v>
                </c:pt>
                <c:pt idx="38">
                  <c:v>1462</c:v>
                </c:pt>
                <c:pt idx="39">
                  <c:v>1461</c:v>
                </c:pt>
                <c:pt idx="40">
                  <c:v>1461</c:v>
                </c:pt>
                <c:pt idx="41">
                  <c:v>1461</c:v>
                </c:pt>
                <c:pt idx="42">
                  <c:v>1461</c:v>
                </c:pt>
                <c:pt idx="43">
                  <c:v>1461</c:v>
                </c:pt>
                <c:pt idx="44">
                  <c:v>1461</c:v>
                </c:pt>
                <c:pt idx="45">
                  <c:v>1464</c:v>
                </c:pt>
                <c:pt idx="46">
                  <c:v>1465</c:v>
                </c:pt>
                <c:pt idx="47">
                  <c:v>1466</c:v>
                </c:pt>
                <c:pt idx="48">
                  <c:v>1466</c:v>
                </c:pt>
                <c:pt idx="49">
                  <c:v>1466</c:v>
                </c:pt>
                <c:pt idx="50">
                  <c:v>1466</c:v>
                </c:pt>
                <c:pt idx="51">
                  <c:v>1467</c:v>
                </c:pt>
                <c:pt idx="52">
                  <c:v>1466</c:v>
                </c:pt>
                <c:pt idx="53">
                  <c:v>1466</c:v>
                </c:pt>
                <c:pt idx="54">
                  <c:v>1466</c:v>
                </c:pt>
                <c:pt idx="55">
                  <c:v>1466</c:v>
                </c:pt>
                <c:pt idx="56">
                  <c:v>1467</c:v>
                </c:pt>
                <c:pt idx="57">
                  <c:v>1466</c:v>
                </c:pt>
                <c:pt idx="58">
                  <c:v>1466</c:v>
                </c:pt>
                <c:pt idx="59">
                  <c:v>1466</c:v>
                </c:pt>
                <c:pt idx="60">
                  <c:v>1465</c:v>
                </c:pt>
                <c:pt idx="61">
                  <c:v>1465</c:v>
                </c:pt>
                <c:pt idx="62">
                  <c:v>1465</c:v>
                </c:pt>
                <c:pt idx="63">
                  <c:v>1465</c:v>
                </c:pt>
                <c:pt idx="64">
                  <c:v>1465</c:v>
                </c:pt>
                <c:pt idx="65">
                  <c:v>1465</c:v>
                </c:pt>
                <c:pt idx="66">
                  <c:v>1466</c:v>
                </c:pt>
                <c:pt idx="67">
                  <c:v>1465</c:v>
                </c:pt>
                <c:pt idx="68">
                  <c:v>1465</c:v>
                </c:pt>
                <c:pt idx="69">
                  <c:v>1466</c:v>
                </c:pt>
                <c:pt idx="70">
                  <c:v>1466</c:v>
                </c:pt>
                <c:pt idx="71">
                  <c:v>1466</c:v>
                </c:pt>
                <c:pt idx="72">
                  <c:v>1467</c:v>
                </c:pt>
                <c:pt idx="73">
                  <c:v>1467</c:v>
                </c:pt>
                <c:pt idx="74">
                  <c:v>1467</c:v>
                </c:pt>
                <c:pt idx="75">
                  <c:v>1465</c:v>
                </c:pt>
                <c:pt idx="76">
                  <c:v>1465</c:v>
                </c:pt>
                <c:pt idx="77">
                  <c:v>1465</c:v>
                </c:pt>
                <c:pt idx="78">
                  <c:v>1465</c:v>
                </c:pt>
                <c:pt idx="79">
                  <c:v>1465</c:v>
                </c:pt>
                <c:pt idx="80">
                  <c:v>1465</c:v>
                </c:pt>
                <c:pt idx="81">
                  <c:v>1467</c:v>
                </c:pt>
                <c:pt idx="82">
                  <c:v>1467</c:v>
                </c:pt>
                <c:pt idx="83">
                  <c:v>1466</c:v>
                </c:pt>
                <c:pt idx="84">
                  <c:v>1466</c:v>
                </c:pt>
                <c:pt idx="85">
                  <c:v>1466</c:v>
                </c:pt>
                <c:pt idx="86">
                  <c:v>1466</c:v>
                </c:pt>
                <c:pt idx="87">
                  <c:v>1466</c:v>
                </c:pt>
                <c:pt idx="88">
                  <c:v>1466</c:v>
                </c:pt>
                <c:pt idx="89">
                  <c:v>1466</c:v>
                </c:pt>
                <c:pt idx="90">
                  <c:v>1466</c:v>
                </c:pt>
                <c:pt idx="91">
                  <c:v>1466</c:v>
                </c:pt>
                <c:pt idx="92">
                  <c:v>1467</c:v>
                </c:pt>
                <c:pt idx="93">
                  <c:v>1470</c:v>
                </c:pt>
                <c:pt idx="94">
                  <c:v>1470</c:v>
                </c:pt>
                <c:pt idx="95">
                  <c:v>1471</c:v>
                </c:pt>
                <c:pt idx="96">
                  <c:v>1471</c:v>
                </c:pt>
                <c:pt idx="97">
                  <c:v>1471</c:v>
                </c:pt>
                <c:pt idx="98">
                  <c:v>1471</c:v>
                </c:pt>
                <c:pt idx="99">
                  <c:v>1471</c:v>
                </c:pt>
                <c:pt idx="100">
                  <c:v>1473</c:v>
                </c:pt>
                <c:pt idx="101">
                  <c:v>1472</c:v>
                </c:pt>
                <c:pt idx="102">
                  <c:v>1472</c:v>
                </c:pt>
                <c:pt idx="103">
                  <c:v>1471</c:v>
                </c:pt>
                <c:pt idx="104">
                  <c:v>1471</c:v>
                </c:pt>
                <c:pt idx="105">
                  <c:v>1473</c:v>
                </c:pt>
                <c:pt idx="106">
                  <c:v>1475</c:v>
                </c:pt>
                <c:pt idx="107">
                  <c:v>1475</c:v>
                </c:pt>
                <c:pt idx="108">
                  <c:v>1475</c:v>
                </c:pt>
                <c:pt idx="109">
                  <c:v>1764</c:v>
                </c:pt>
                <c:pt idx="110">
                  <c:v>2753</c:v>
                </c:pt>
                <c:pt idx="111">
                  <c:v>3566</c:v>
                </c:pt>
                <c:pt idx="112">
                  <c:v>4441</c:v>
                </c:pt>
                <c:pt idx="113">
                  <c:v>5252</c:v>
                </c:pt>
                <c:pt idx="114">
                  <c:v>5955</c:v>
                </c:pt>
                <c:pt idx="115">
                  <c:v>6831</c:v>
                </c:pt>
                <c:pt idx="116">
                  <c:v>7737</c:v>
                </c:pt>
                <c:pt idx="117">
                  <c:v>8522</c:v>
                </c:pt>
                <c:pt idx="118">
                  <c:v>9212</c:v>
                </c:pt>
                <c:pt idx="119">
                  <c:v>9862</c:v>
                </c:pt>
                <c:pt idx="120">
                  <c:v>10561</c:v>
                </c:pt>
                <c:pt idx="121">
                  <c:v>11056</c:v>
                </c:pt>
                <c:pt idx="122">
                  <c:v>11058</c:v>
                </c:pt>
                <c:pt idx="123">
                  <c:v>11069</c:v>
                </c:pt>
                <c:pt idx="124">
                  <c:v>11072</c:v>
                </c:pt>
                <c:pt idx="125">
                  <c:v>11073</c:v>
                </c:pt>
                <c:pt idx="126">
                  <c:v>11075</c:v>
                </c:pt>
                <c:pt idx="127">
                  <c:v>11076</c:v>
                </c:pt>
                <c:pt idx="128">
                  <c:v>11077</c:v>
                </c:pt>
                <c:pt idx="129">
                  <c:v>11075</c:v>
                </c:pt>
                <c:pt idx="130">
                  <c:v>11077</c:v>
                </c:pt>
                <c:pt idx="131">
                  <c:v>11078</c:v>
                </c:pt>
                <c:pt idx="132">
                  <c:v>11078</c:v>
                </c:pt>
                <c:pt idx="133">
                  <c:v>11075</c:v>
                </c:pt>
                <c:pt idx="134">
                  <c:v>11075</c:v>
                </c:pt>
                <c:pt idx="135">
                  <c:v>11073</c:v>
                </c:pt>
                <c:pt idx="136">
                  <c:v>11074</c:v>
                </c:pt>
                <c:pt idx="137">
                  <c:v>11075</c:v>
                </c:pt>
                <c:pt idx="138">
                  <c:v>11074</c:v>
                </c:pt>
                <c:pt idx="139">
                  <c:v>11072</c:v>
                </c:pt>
                <c:pt idx="140">
                  <c:v>11073</c:v>
                </c:pt>
                <c:pt idx="141">
                  <c:v>11078</c:v>
                </c:pt>
                <c:pt idx="142">
                  <c:v>11075</c:v>
                </c:pt>
                <c:pt idx="143">
                  <c:v>11076</c:v>
                </c:pt>
                <c:pt idx="144">
                  <c:v>11074</c:v>
                </c:pt>
                <c:pt idx="145">
                  <c:v>11075</c:v>
                </c:pt>
                <c:pt idx="146">
                  <c:v>11074</c:v>
                </c:pt>
                <c:pt idx="147">
                  <c:v>11075</c:v>
                </c:pt>
                <c:pt idx="148">
                  <c:v>11075</c:v>
                </c:pt>
                <c:pt idx="149">
                  <c:v>11075</c:v>
                </c:pt>
                <c:pt idx="150">
                  <c:v>11074</c:v>
                </c:pt>
                <c:pt idx="151">
                  <c:v>11072</c:v>
                </c:pt>
                <c:pt idx="152">
                  <c:v>11069</c:v>
                </c:pt>
                <c:pt idx="153">
                  <c:v>11071</c:v>
                </c:pt>
                <c:pt idx="154">
                  <c:v>11068</c:v>
                </c:pt>
                <c:pt idx="155">
                  <c:v>11065</c:v>
                </c:pt>
                <c:pt idx="156">
                  <c:v>11065</c:v>
                </c:pt>
                <c:pt idx="157">
                  <c:v>11067</c:v>
                </c:pt>
                <c:pt idx="158">
                  <c:v>11070</c:v>
                </c:pt>
                <c:pt idx="159">
                  <c:v>11067</c:v>
                </c:pt>
                <c:pt idx="160">
                  <c:v>11065</c:v>
                </c:pt>
                <c:pt idx="161">
                  <c:v>11066</c:v>
                </c:pt>
                <c:pt idx="162">
                  <c:v>11068</c:v>
                </c:pt>
                <c:pt idx="163">
                  <c:v>11067</c:v>
                </c:pt>
                <c:pt idx="164">
                  <c:v>11065</c:v>
                </c:pt>
                <c:pt idx="165">
                  <c:v>11070</c:v>
                </c:pt>
                <c:pt idx="166">
                  <c:v>11069</c:v>
                </c:pt>
                <c:pt idx="167">
                  <c:v>11068</c:v>
                </c:pt>
                <c:pt idx="168">
                  <c:v>11067</c:v>
                </c:pt>
                <c:pt idx="169">
                  <c:v>11069</c:v>
                </c:pt>
                <c:pt idx="170">
                  <c:v>11069</c:v>
                </c:pt>
                <c:pt idx="171">
                  <c:v>11071</c:v>
                </c:pt>
                <c:pt idx="172">
                  <c:v>11068</c:v>
                </c:pt>
                <c:pt idx="173">
                  <c:v>11064</c:v>
                </c:pt>
                <c:pt idx="174">
                  <c:v>11064</c:v>
                </c:pt>
                <c:pt idx="175">
                  <c:v>11087</c:v>
                </c:pt>
                <c:pt idx="176">
                  <c:v>11094</c:v>
                </c:pt>
                <c:pt idx="177">
                  <c:v>11099</c:v>
                </c:pt>
                <c:pt idx="178">
                  <c:v>11103</c:v>
                </c:pt>
                <c:pt idx="179">
                  <c:v>11108</c:v>
                </c:pt>
                <c:pt idx="180">
                  <c:v>11109</c:v>
                </c:pt>
                <c:pt idx="181">
                  <c:v>11111</c:v>
                </c:pt>
                <c:pt idx="182">
                  <c:v>11115</c:v>
                </c:pt>
                <c:pt idx="183">
                  <c:v>11114</c:v>
                </c:pt>
                <c:pt idx="184">
                  <c:v>11114</c:v>
                </c:pt>
                <c:pt idx="185">
                  <c:v>11116</c:v>
                </c:pt>
                <c:pt idx="186">
                  <c:v>11123</c:v>
                </c:pt>
                <c:pt idx="187">
                  <c:v>11122</c:v>
                </c:pt>
                <c:pt idx="188">
                  <c:v>11125</c:v>
                </c:pt>
                <c:pt idx="189">
                  <c:v>11127</c:v>
                </c:pt>
                <c:pt idx="190">
                  <c:v>11127</c:v>
                </c:pt>
                <c:pt idx="191">
                  <c:v>11128</c:v>
                </c:pt>
                <c:pt idx="192">
                  <c:v>11128</c:v>
                </c:pt>
                <c:pt idx="193">
                  <c:v>11139</c:v>
                </c:pt>
                <c:pt idx="194">
                  <c:v>11141</c:v>
                </c:pt>
                <c:pt idx="195">
                  <c:v>11142</c:v>
                </c:pt>
                <c:pt idx="196">
                  <c:v>11152</c:v>
                </c:pt>
                <c:pt idx="197">
                  <c:v>11155</c:v>
                </c:pt>
                <c:pt idx="198">
                  <c:v>11154</c:v>
                </c:pt>
                <c:pt idx="199">
                  <c:v>11155</c:v>
                </c:pt>
                <c:pt idx="200">
                  <c:v>11160</c:v>
                </c:pt>
                <c:pt idx="201">
                  <c:v>11160</c:v>
                </c:pt>
                <c:pt idx="202">
                  <c:v>11159</c:v>
                </c:pt>
                <c:pt idx="203">
                  <c:v>11156</c:v>
                </c:pt>
                <c:pt idx="204">
                  <c:v>11156</c:v>
                </c:pt>
                <c:pt idx="205">
                  <c:v>11156</c:v>
                </c:pt>
                <c:pt idx="206">
                  <c:v>11157</c:v>
                </c:pt>
                <c:pt idx="207">
                  <c:v>11158</c:v>
                </c:pt>
                <c:pt idx="208">
                  <c:v>11161</c:v>
                </c:pt>
                <c:pt idx="209">
                  <c:v>11162</c:v>
                </c:pt>
                <c:pt idx="210">
                  <c:v>11162</c:v>
                </c:pt>
                <c:pt idx="211">
                  <c:v>11164</c:v>
                </c:pt>
                <c:pt idx="212">
                  <c:v>11168</c:v>
                </c:pt>
                <c:pt idx="213">
                  <c:v>11172</c:v>
                </c:pt>
                <c:pt idx="214">
                  <c:v>11174</c:v>
                </c:pt>
                <c:pt idx="215">
                  <c:v>11173</c:v>
                </c:pt>
                <c:pt idx="216">
                  <c:v>11175</c:v>
                </c:pt>
                <c:pt idx="217">
                  <c:v>11177</c:v>
                </c:pt>
                <c:pt idx="218">
                  <c:v>11181</c:v>
                </c:pt>
                <c:pt idx="219">
                  <c:v>11182</c:v>
                </c:pt>
                <c:pt idx="220">
                  <c:v>11182</c:v>
                </c:pt>
                <c:pt idx="221">
                  <c:v>11183</c:v>
                </c:pt>
                <c:pt idx="222">
                  <c:v>11185</c:v>
                </c:pt>
                <c:pt idx="223">
                  <c:v>11186</c:v>
                </c:pt>
                <c:pt idx="224">
                  <c:v>11187</c:v>
                </c:pt>
                <c:pt idx="225">
                  <c:v>11188</c:v>
                </c:pt>
                <c:pt idx="226">
                  <c:v>11190</c:v>
                </c:pt>
                <c:pt idx="227">
                  <c:v>11196</c:v>
                </c:pt>
                <c:pt idx="228">
                  <c:v>11200</c:v>
                </c:pt>
                <c:pt idx="229">
                  <c:v>11200</c:v>
                </c:pt>
                <c:pt idx="230">
                  <c:v>11201</c:v>
                </c:pt>
                <c:pt idx="231">
                  <c:v>11204</c:v>
                </c:pt>
                <c:pt idx="232">
                  <c:v>11204</c:v>
                </c:pt>
                <c:pt idx="233">
                  <c:v>11207</c:v>
                </c:pt>
                <c:pt idx="234">
                  <c:v>11207</c:v>
                </c:pt>
                <c:pt idx="235">
                  <c:v>11211</c:v>
                </c:pt>
                <c:pt idx="236">
                  <c:v>11212</c:v>
                </c:pt>
                <c:pt idx="237">
                  <c:v>11212</c:v>
                </c:pt>
                <c:pt idx="238">
                  <c:v>11215</c:v>
                </c:pt>
                <c:pt idx="239">
                  <c:v>11220</c:v>
                </c:pt>
                <c:pt idx="240">
                  <c:v>11224</c:v>
                </c:pt>
                <c:pt idx="241">
                  <c:v>11227</c:v>
                </c:pt>
                <c:pt idx="242">
                  <c:v>11228</c:v>
                </c:pt>
                <c:pt idx="243">
                  <c:v>11228</c:v>
                </c:pt>
                <c:pt idx="244">
                  <c:v>11229</c:v>
                </c:pt>
                <c:pt idx="245">
                  <c:v>11232</c:v>
                </c:pt>
                <c:pt idx="246">
                  <c:v>11237</c:v>
                </c:pt>
                <c:pt idx="247">
                  <c:v>11236</c:v>
                </c:pt>
                <c:pt idx="248">
                  <c:v>11237</c:v>
                </c:pt>
                <c:pt idx="249">
                  <c:v>11245</c:v>
                </c:pt>
                <c:pt idx="250">
                  <c:v>11244</c:v>
                </c:pt>
                <c:pt idx="251">
                  <c:v>11251</c:v>
                </c:pt>
                <c:pt idx="252">
                  <c:v>11254</c:v>
                </c:pt>
                <c:pt idx="253">
                  <c:v>11254</c:v>
                </c:pt>
                <c:pt idx="254">
                  <c:v>11259</c:v>
                </c:pt>
                <c:pt idx="255">
                  <c:v>11262</c:v>
                </c:pt>
                <c:pt idx="256">
                  <c:v>11262</c:v>
                </c:pt>
                <c:pt idx="257">
                  <c:v>11263</c:v>
                </c:pt>
                <c:pt idx="258">
                  <c:v>11270</c:v>
                </c:pt>
                <c:pt idx="259">
                  <c:v>11274</c:v>
                </c:pt>
                <c:pt idx="260">
                  <c:v>11280</c:v>
                </c:pt>
                <c:pt idx="261">
                  <c:v>11287</c:v>
                </c:pt>
                <c:pt idx="262">
                  <c:v>11295</c:v>
                </c:pt>
                <c:pt idx="263">
                  <c:v>11318</c:v>
                </c:pt>
                <c:pt idx="264">
                  <c:v>11387</c:v>
                </c:pt>
                <c:pt idx="265">
                  <c:v>11462</c:v>
                </c:pt>
                <c:pt idx="266">
                  <c:v>11782</c:v>
                </c:pt>
                <c:pt idx="267">
                  <c:v>12482</c:v>
                </c:pt>
                <c:pt idx="268">
                  <c:v>12993</c:v>
                </c:pt>
                <c:pt idx="269">
                  <c:v>13256</c:v>
                </c:pt>
                <c:pt idx="270">
                  <c:v>13384</c:v>
                </c:pt>
                <c:pt idx="271">
                  <c:v>13494</c:v>
                </c:pt>
                <c:pt idx="272">
                  <c:v>13562</c:v>
                </c:pt>
                <c:pt idx="273">
                  <c:v>13642</c:v>
                </c:pt>
                <c:pt idx="274">
                  <c:v>13703</c:v>
                </c:pt>
                <c:pt idx="275">
                  <c:v>13749</c:v>
                </c:pt>
                <c:pt idx="276">
                  <c:v>13763</c:v>
                </c:pt>
                <c:pt idx="277">
                  <c:v>13778</c:v>
                </c:pt>
                <c:pt idx="278">
                  <c:v>13792</c:v>
                </c:pt>
                <c:pt idx="279">
                  <c:v>13803</c:v>
                </c:pt>
                <c:pt idx="280">
                  <c:v>13809</c:v>
                </c:pt>
                <c:pt idx="281">
                  <c:v>13813</c:v>
                </c:pt>
                <c:pt idx="282">
                  <c:v>13826</c:v>
                </c:pt>
                <c:pt idx="283">
                  <c:v>13830</c:v>
                </c:pt>
                <c:pt idx="284">
                  <c:v>13834</c:v>
                </c:pt>
                <c:pt idx="285">
                  <c:v>13838</c:v>
                </c:pt>
                <c:pt idx="286">
                  <c:v>13844</c:v>
                </c:pt>
                <c:pt idx="287">
                  <c:v>13848</c:v>
                </c:pt>
                <c:pt idx="288">
                  <c:v>13854</c:v>
                </c:pt>
                <c:pt idx="289">
                  <c:v>13861</c:v>
                </c:pt>
                <c:pt idx="290">
                  <c:v>13863</c:v>
                </c:pt>
                <c:pt idx="291">
                  <c:v>13873</c:v>
                </c:pt>
                <c:pt idx="292">
                  <c:v>13896</c:v>
                </c:pt>
                <c:pt idx="293">
                  <c:v>13901</c:v>
                </c:pt>
                <c:pt idx="294">
                  <c:v>13907</c:v>
                </c:pt>
                <c:pt idx="295">
                  <c:v>13908</c:v>
                </c:pt>
                <c:pt idx="296">
                  <c:v>13908</c:v>
                </c:pt>
                <c:pt idx="297">
                  <c:v>13910</c:v>
                </c:pt>
                <c:pt idx="298">
                  <c:v>13917</c:v>
                </c:pt>
                <c:pt idx="299">
                  <c:v>13920</c:v>
                </c:pt>
                <c:pt idx="300">
                  <c:v>13919</c:v>
                </c:pt>
                <c:pt idx="301">
                  <c:v>13922</c:v>
                </c:pt>
                <c:pt idx="302">
                  <c:v>13922</c:v>
                </c:pt>
                <c:pt idx="303">
                  <c:v>13923</c:v>
                </c:pt>
                <c:pt idx="304">
                  <c:v>13922</c:v>
                </c:pt>
                <c:pt idx="305">
                  <c:v>13919</c:v>
                </c:pt>
                <c:pt idx="306">
                  <c:v>13920</c:v>
                </c:pt>
                <c:pt idx="307">
                  <c:v>13921</c:v>
                </c:pt>
                <c:pt idx="308">
                  <c:v>13923</c:v>
                </c:pt>
                <c:pt idx="309">
                  <c:v>13930</c:v>
                </c:pt>
                <c:pt idx="310">
                  <c:v>13938</c:v>
                </c:pt>
                <c:pt idx="311">
                  <c:v>13936</c:v>
                </c:pt>
                <c:pt idx="312">
                  <c:v>13937</c:v>
                </c:pt>
                <c:pt idx="313">
                  <c:v>13938</c:v>
                </c:pt>
                <c:pt idx="314">
                  <c:v>13941</c:v>
                </c:pt>
                <c:pt idx="315">
                  <c:v>13946</c:v>
                </c:pt>
                <c:pt idx="316">
                  <c:v>13950</c:v>
                </c:pt>
                <c:pt idx="317">
                  <c:v>13951</c:v>
                </c:pt>
                <c:pt idx="318">
                  <c:v>13952</c:v>
                </c:pt>
                <c:pt idx="319">
                  <c:v>13951</c:v>
                </c:pt>
                <c:pt idx="320">
                  <c:v>13950</c:v>
                </c:pt>
                <c:pt idx="321">
                  <c:v>13954</c:v>
                </c:pt>
                <c:pt idx="322">
                  <c:v>13957</c:v>
                </c:pt>
                <c:pt idx="323">
                  <c:v>13958</c:v>
                </c:pt>
                <c:pt idx="324">
                  <c:v>13961</c:v>
                </c:pt>
                <c:pt idx="325">
                  <c:v>13963</c:v>
                </c:pt>
                <c:pt idx="326">
                  <c:v>13965</c:v>
                </c:pt>
                <c:pt idx="327">
                  <c:v>13970</c:v>
                </c:pt>
                <c:pt idx="328">
                  <c:v>13976</c:v>
                </c:pt>
                <c:pt idx="329">
                  <c:v>13977</c:v>
                </c:pt>
                <c:pt idx="330">
                  <c:v>13975</c:v>
                </c:pt>
                <c:pt idx="331">
                  <c:v>13978</c:v>
                </c:pt>
                <c:pt idx="332">
                  <c:v>13976</c:v>
                </c:pt>
                <c:pt idx="333">
                  <c:v>13977</c:v>
                </c:pt>
                <c:pt idx="334">
                  <c:v>13977</c:v>
                </c:pt>
                <c:pt idx="335">
                  <c:v>13976</c:v>
                </c:pt>
                <c:pt idx="336">
                  <c:v>13978</c:v>
                </c:pt>
                <c:pt idx="337">
                  <c:v>13977</c:v>
                </c:pt>
                <c:pt idx="338">
                  <c:v>13983</c:v>
                </c:pt>
                <c:pt idx="339">
                  <c:v>13990</c:v>
                </c:pt>
                <c:pt idx="340">
                  <c:v>13990</c:v>
                </c:pt>
                <c:pt idx="341">
                  <c:v>13989</c:v>
                </c:pt>
                <c:pt idx="342">
                  <c:v>13992</c:v>
                </c:pt>
                <c:pt idx="343">
                  <c:v>13996</c:v>
                </c:pt>
                <c:pt idx="344">
                  <c:v>13995</c:v>
                </c:pt>
                <c:pt idx="345">
                  <c:v>13998</c:v>
                </c:pt>
                <c:pt idx="346">
                  <c:v>13994</c:v>
                </c:pt>
                <c:pt idx="347">
                  <c:v>13994</c:v>
                </c:pt>
                <c:pt idx="348">
                  <c:v>13995</c:v>
                </c:pt>
                <c:pt idx="349">
                  <c:v>13994</c:v>
                </c:pt>
                <c:pt idx="350">
                  <c:v>13996</c:v>
                </c:pt>
                <c:pt idx="351">
                  <c:v>14001</c:v>
                </c:pt>
                <c:pt idx="352">
                  <c:v>14011</c:v>
                </c:pt>
                <c:pt idx="353">
                  <c:v>14016</c:v>
                </c:pt>
                <c:pt idx="354">
                  <c:v>14019</c:v>
                </c:pt>
                <c:pt idx="355">
                  <c:v>14022</c:v>
                </c:pt>
                <c:pt idx="356">
                  <c:v>14023</c:v>
                </c:pt>
                <c:pt idx="357">
                  <c:v>14024</c:v>
                </c:pt>
                <c:pt idx="358">
                  <c:v>14026</c:v>
                </c:pt>
                <c:pt idx="359">
                  <c:v>14029</c:v>
                </c:pt>
                <c:pt idx="360">
                  <c:v>14029</c:v>
                </c:pt>
                <c:pt idx="361">
                  <c:v>14033</c:v>
                </c:pt>
                <c:pt idx="362">
                  <c:v>14032</c:v>
                </c:pt>
                <c:pt idx="363">
                  <c:v>14035</c:v>
                </c:pt>
                <c:pt idx="364">
                  <c:v>14036</c:v>
                </c:pt>
                <c:pt idx="365">
                  <c:v>14035</c:v>
                </c:pt>
                <c:pt idx="366">
                  <c:v>14036</c:v>
                </c:pt>
                <c:pt idx="367">
                  <c:v>14035</c:v>
                </c:pt>
                <c:pt idx="368">
                  <c:v>14035</c:v>
                </c:pt>
                <c:pt idx="369">
                  <c:v>14033</c:v>
                </c:pt>
                <c:pt idx="370">
                  <c:v>14032</c:v>
                </c:pt>
                <c:pt idx="371">
                  <c:v>14033</c:v>
                </c:pt>
                <c:pt idx="372">
                  <c:v>14036</c:v>
                </c:pt>
                <c:pt idx="373">
                  <c:v>14037</c:v>
                </c:pt>
                <c:pt idx="374">
                  <c:v>14037</c:v>
                </c:pt>
                <c:pt idx="375">
                  <c:v>14037</c:v>
                </c:pt>
                <c:pt idx="376">
                  <c:v>14038</c:v>
                </c:pt>
                <c:pt idx="377">
                  <c:v>14041</c:v>
                </c:pt>
                <c:pt idx="378">
                  <c:v>14042</c:v>
                </c:pt>
                <c:pt idx="379">
                  <c:v>14043</c:v>
                </c:pt>
                <c:pt idx="380">
                  <c:v>14043</c:v>
                </c:pt>
              </c:numCache>
            </c:numRef>
          </c:val>
          <c:smooth val="0"/>
          <c:extLst>
            <c:ext xmlns:c16="http://schemas.microsoft.com/office/drawing/2014/chart" uri="{C3380CC4-5D6E-409C-BE32-E72D297353CC}">
              <c16:uniqueId val="{00000001-108C-4901-BC67-937C01452686}"/>
            </c:ext>
          </c:extLst>
        </c:ser>
        <c:dLbls>
          <c:showLegendKey val="0"/>
          <c:showVal val="0"/>
          <c:showCatName val="0"/>
          <c:showSerName val="0"/>
          <c:showPercent val="0"/>
          <c:showBubbleSize val="0"/>
        </c:dLbls>
        <c:smooth val="0"/>
        <c:axId val="469213464"/>
        <c:axId val="469213792"/>
      </c:lineChart>
      <c:dateAx>
        <c:axId val="46921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13792"/>
        <c:crosses val="autoZero"/>
        <c:auto val="1"/>
        <c:lblOffset val="100"/>
        <c:baseTimeUnit val="days"/>
      </c:dateAx>
      <c:valAx>
        <c:axId val="46921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1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0-8AAE-4667-8350-DA19FB20A3DE}"/>
            </c:ext>
          </c:extLst>
        </c:ser>
        <c:dLbls>
          <c:showLegendKey val="0"/>
          <c:showVal val="0"/>
          <c:showCatName val="0"/>
          <c:showSerName val="0"/>
          <c:showPercent val="0"/>
          <c:showBubbleSize val="0"/>
        </c:dLbls>
        <c:smooth val="0"/>
        <c:axId val="484286728"/>
        <c:axId val="484289352"/>
      </c:lineChart>
      <c:dateAx>
        <c:axId val="48428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89352"/>
        <c:crosses val="autoZero"/>
        <c:auto val="1"/>
        <c:lblOffset val="100"/>
        <c:baseTimeUnit val="days"/>
      </c:dateAx>
      <c:valAx>
        <c:axId val="48428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2">
                  <c:v>1392389</c:v>
                </c:pt>
                <c:pt idx="363">
                  <c:v>1392459</c:v>
                </c:pt>
                <c:pt idx="364">
                  <c:v>1392533</c:v>
                </c:pt>
                <c:pt idx="365">
                  <c:v>1392631</c:v>
                </c:pt>
                <c:pt idx="366">
                  <c:v>1392705</c:v>
                </c:pt>
                <c:pt idx="367">
                  <c:v>1392768</c:v>
                </c:pt>
                <c:pt idx="368">
                  <c:v>1392841</c:v>
                </c:pt>
                <c:pt idx="369">
                  <c:v>1392927</c:v>
                </c:pt>
                <c:pt idx="370">
                  <c:v>1393017</c:v>
                </c:pt>
                <c:pt idx="371">
                  <c:v>1393079</c:v>
                </c:pt>
                <c:pt idx="372">
                  <c:v>1393124</c:v>
                </c:pt>
                <c:pt idx="373">
                  <c:v>1393222</c:v>
                </c:pt>
                <c:pt idx="374">
                  <c:v>1393287</c:v>
                </c:pt>
                <c:pt idx="375">
                  <c:v>1393358</c:v>
                </c:pt>
                <c:pt idx="376">
                  <c:v>1393441</c:v>
                </c:pt>
                <c:pt idx="377">
                  <c:v>1393510</c:v>
                </c:pt>
                <c:pt idx="378">
                  <c:v>1393566</c:v>
                </c:pt>
                <c:pt idx="379">
                  <c:v>1393635</c:v>
                </c:pt>
                <c:pt idx="380">
                  <c:v>1393694</c:v>
                </c:pt>
              </c:numCache>
            </c:numRef>
          </c:val>
          <c:smooth val="0"/>
          <c:extLst>
            <c:ext xmlns:c16="http://schemas.microsoft.com/office/drawing/2014/chart" uri="{C3380CC4-5D6E-409C-BE32-E72D297353CC}">
              <c16:uniqueId val="{00000000-6E24-4560-AF3B-033598B2E27B}"/>
            </c:ext>
          </c:extLst>
        </c:ser>
        <c:dLbls>
          <c:showLegendKey val="0"/>
          <c:showVal val="0"/>
          <c:showCatName val="0"/>
          <c:showSerName val="0"/>
          <c:showPercent val="0"/>
          <c:showBubbleSize val="0"/>
        </c:dLbls>
        <c:smooth val="0"/>
        <c:axId val="484286072"/>
        <c:axId val="484284432"/>
      </c:lineChart>
      <c:dateAx>
        <c:axId val="48428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84432"/>
        <c:crosses val="autoZero"/>
        <c:auto val="1"/>
        <c:lblOffset val="100"/>
        <c:baseTimeUnit val="days"/>
      </c:dateAx>
      <c:valAx>
        <c:axId val="48428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8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374560</c:v>
                </c:pt>
                <c:pt idx="270">
                  <c:v>375001</c:v>
                </c:pt>
                <c:pt idx="271">
                  <c:v>375425</c:v>
                </c:pt>
                <c:pt idx="272">
                  <c:v>375921</c:v>
                </c:pt>
                <c:pt idx="273">
                  <c:v>376282</c:v>
                </c:pt>
                <c:pt idx="274">
                  <c:v>376606</c:v>
                </c:pt>
                <c:pt idx="275">
                  <c:v>377008</c:v>
                </c:pt>
                <c:pt idx="276">
                  <c:v>377321</c:v>
                </c:pt>
                <c:pt idx="277">
                  <c:v>377710</c:v>
                </c:pt>
                <c:pt idx="278">
                  <c:v>378066</c:v>
                </c:pt>
                <c:pt idx="279">
                  <c:v>378468</c:v>
                </c:pt>
                <c:pt idx="280">
                  <c:v>378861</c:v>
                </c:pt>
                <c:pt idx="281">
                  <c:v>379254</c:v>
                </c:pt>
                <c:pt idx="282">
                  <c:v>379749</c:v>
                </c:pt>
                <c:pt idx="283">
                  <c:v>380357</c:v>
                </c:pt>
                <c:pt idx="284">
                  <c:v>380801</c:v>
                </c:pt>
                <c:pt idx="285">
                  <c:v>381104</c:v>
                </c:pt>
                <c:pt idx="286">
                  <c:v>381643</c:v>
                </c:pt>
                <c:pt idx="287">
                  <c:v>382247</c:v>
                </c:pt>
                <c:pt idx="288">
                  <c:v>382464</c:v>
                </c:pt>
                <c:pt idx="289">
                  <c:v>382977</c:v>
                </c:pt>
                <c:pt idx="290">
                  <c:v>383359</c:v>
                </c:pt>
                <c:pt idx="291">
                  <c:v>384002</c:v>
                </c:pt>
                <c:pt idx="292">
                  <c:v>384438</c:v>
                </c:pt>
                <c:pt idx="293">
                  <c:v>384494</c:v>
                </c:pt>
                <c:pt idx="294">
                  <c:v>384871</c:v>
                </c:pt>
                <c:pt idx="295">
                  <c:v>385245</c:v>
                </c:pt>
                <c:pt idx="296">
                  <c:v>385674</c:v>
                </c:pt>
                <c:pt idx="297">
                  <c:v>386013</c:v>
                </c:pt>
                <c:pt idx="298">
                  <c:v>386350</c:v>
                </c:pt>
                <c:pt idx="299">
                  <c:v>386724</c:v>
                </c:pt>
                <c:pt idx="300">
                  <c:v>387147</c:v>
                </c:pt>
                <c:pt idx="301">
                  <c:v>387318</c:v>
                </c:pt>
                <c:pt idx="302">
                  <c:v>387899</c:v>
                </c:pt>
                <c:pt idx="303">
                  <c:v>388290</c:v>
                </c:pt>
                <c:pt idx="304">
                  <c:v>388623</c:v>
                </c:pt>
                <c:pt idx="305">
                  <c:v>389054</c:v>
                </c:pt>
                <c:pt idx="306">
                  <c:v>389449</c:v>
                </c:pt>
                <c:pt idx="307">
                  <c:v>389835</c:v>
                </c:pt>
                <c:pt idx="308">
                  <c:v>390290</c:v>
                </c:pt>
                <c:pt idx="309">
                  <c:v>390771</c:v>
                </c:pt>
                <c:pt idx="310">
                  <c:v>391198</c:v>
                </c:pt>
                <c:pt idx="311">
                  <c:v>391638</c:v>
                </c:pt>
                <c:pt idx="312">
                  <c:v>392117</c:v>
                </c:pt>
                <c:pt idx="313">
                  <c:v>392505</c:v>
                </c:pt>
                <c:pt idx="314">
                  <c:v>392943</c:v>
                </c:pt>
                <c:pt idx="315">
                  <c:v>393163</c:v>
                </c:pt>
                <c:pt idx="316">
                  <c:v>393849</c:v>
                </c:pt>
                <c:pt idx="317">
                  <c:v>394376</c:v>
                </c:pt>
                <c:pt idx="318">
                  <c:v>394765</c:v>
                </c:pt>
                <c:pt idx="319">
                  <c:v>395219</c:v>
                </c:pt>
                <c:pt idx="320">
                  <c:v>395566</c:v>
                </c:pt>
                <c:pt idx="321">
                  <c:v>395886</c:v>
                </c:pt>
                <c:pt idx="322">
                  <c:v>396316</c:v>
                </c:pt>
                <c:pt idx="323">
                  <c:v>396838</c:v>
                </c:pt>
                <c:pt idx="324">
                  <c:v>397233</c:v>
                </c:pt>
                <c:pt idx="325">
                  <c:v>397662</c:v>
                </c:pt>
                <c:pt idx="326">
                  <c:v>398120</c:v>
                </c:pt>
                <c:pt idx="327">
                  <c:v>398556</c:v>
                </c:pt>
                <c:pt idx="328">
                  <c:v>398844</c:v>
                </c:pt>
                <c:pt idx="329">
                  <c:v>399433</c:v>
                </c:pt>
                <c:pt idx="330">
                  <c:v>399848</c:v>
                </c:pt>
                <c:pt idx="331">
                  <c:v>400448</c:v>
                </c:pt>
                <c:pt idx="332">
                  <c:v>401000</c:v>
                </c:pt>
                <c:pt idx="333">
                  <c:v>401583</c:v>
                </c:pt>
                <c:pt idx="334">
                  <c:v>402061</c:v>
                </c:pt>
                <c:pt idx="335">
                  <c:v>402558</c:v>
                </c:pt>
                <c:pt idx="336">
                  <c:v>403062</c:v>
                </c:pt>
                <c:pt idx="337">
                  <c:v>403670</c:v>
                </c:pt>
                <c:pt idx="338">
                  <c:v>404187</c:v>
                </c:pt>
                <c:pt idx="339">
                  <c:v>404810</c:v>
                </c:pt>
                <c:pt idx="340">
                  <c:v>405367</c:v>
                </c:pt>
                <c:pt idx="341">
                  <c:v>405908</c:v>
                </c:pt>
                <c:pt idx="342">
                  <c:v>406584</c:v>
                </c:pt>
                <c:pt idx="343">
                  <c:v>407254</c:v>
                </c:pt>
                <c:pt idx="344">
                  <c:v>407872</c:v>
                </c:pt>
                <c:pt idx="345">
                  <c:v>408516</c:v>
                </c:pt>
                <c:pt idx="346">
                  <c:v>409308</c:v>
                </c:pt>
                <c:pt idx="347">
                  <c:v>410122</c:v>
                </c:pt>
                <c:pt idx="348">
                  <c:v>410789</c:v>
                </c:pt>
                <c:pt idx="349">
                  <c:v>411379</c:v>
                </c:pt>
                <c:pt idx="350">
                  <c:v>412032</c:v>
                </c:pt>
                <c:pt idx="351">
                  <c:v>413020</c:v>
                </c:pt>
                <c:pt idx="352">
                  <c:v>414029</c:v>
                </c:pt>
                <c:pt idx="353">
                  <c:v>414691</c:v>
                </c:pt>
                <c:pt idx="354">
                  <c:v>415402</c:v>
                </c:pt>
                <c:pt idx="355">
                  <c:v>416094</c:v>
                </c:pt>
                <c:pt idx="356">
                  <c:v>416653</c:v>
                </c:pt>
                <c:pt idx="357">
                  <c:v>417025</c:v>
                </c:pt>
                <c:pt idx="358">
                  <c:v>417610</c:v>
                </c:pt>
                <c:pt idx="359">
                  <c:v>418039</c:v>
                </c:pt>
                <c:pt idx="360">
                  <c:v>418447</c:v>
                </c:pt>
                <c:pt idx="361">
                  <c:v>418750</c:v>
                </c:pt>
                <c:pt idx="362">
                  <c:v>419153</c:v>
                </c:pt>
                <c:pt idx="363">
                  <c:v>419591</c:v>
                </c:pt>
                <c:pt idx="364">
                  <c:v>420136</c:v>
                </c:pt>
                <c:pt idx="365">
                  <c:v>420722</c:v>
                </c:pt>
                <c:pt idx="366">
                  <c:v>421201</c:v>
                </c:pt>
                <c:pt idx="367">
                  <c:v>421716</c:v>
                </c:pt>
                <c:pt idx="368">
                  <c:v>422311</c:v>
                </c:pt>
                <c:pt idx="369">
                  <c:v>422929</c:v>
                </c:pt>
                <c:pt idx="370">
                  <c:v>423548</c:v>
                </c:pt>
                <c:pt idx="371">
                  <c:v>424082</c:v>
                </c:pt>
                <c:pt idx="372">
                  <c:v>424735</c:v>
                </c:pt>
                <c:pt idx="373">
                  <c:v>425485</c:v>
                </c:pt>
                <c:pt idx="374">
                  <c:v>426169</c:v>
                </c:pt>
                <c:pt idx="375">
                  <c:v>426813</c:v>
                </c:pt>
                <c:pt idx="376">
                  <c:v>427481</c:v>
                </c:pt>
                <c:pt idx="377">
                  <c:v>428082</c:v>
                </c:pt>
                <c:pt idx="378">
                  <c:v>429114</c:v>
                </c:pt>
                <c:pt idx="379">
                  <c:v>429623</c:v>
                </c:pt>
                <c:pt idx="380">
                  <c:v>430114</c:v>
                </c:pt>
              </c:numCache>
            </c:numRef>
          </c:val>
          <c:smooth val="0"/>
          <c:extLst>
            <c:ext xmlns:c16="http://schemas.microsoft.com/office/drawing/2014/chart" uri="{C3380CC4-5D6E-409C-BE32-E72D297353CC}">
              <c16:uniqueId val="{00000000-88D3-4904-B500-5143850F6641}"/>
            </c:ext>
          </c:extLst>
        </c:ser>
        <c:ser>
          <c:idx val="1"/>
          <c:order val="1"/>
          <c:tx>
            <c:strRef>
              <c:f>Sheet1!$C$1</c:f>
              <c:strCache>
                <c:ptCount val="1"/>
                <c:pt idx="0">
                  <c:v>official_miniclassic</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269">
                  <c:v>9703</c:v>
                </c:pt>
                <c:pt idx="270">
                  <c:v>9719</c:v>
                </c:pt>
                <c:pt idx="271">
                  <c:v>9740</c:v>
                </c:pt>
                <c:pt idx="272">
                  <c:v>9755</c:v>
                </c:pt>
                <c:pt idx="273">
                  <c:v>9760</c:v>
                </c:pt>
                <c:pt idx="274">
                  <c:v>9778</c:v>
                </c:pt>
                <c:pt idx="275">
                  <c:v>9805</c:v>
                </c:pt>
                <c:pt idx="276">
                  <c:v>9823</c:v>
                </c:pt>
                <c:pt idx="277">
                  <c:v>9842</c:v>
                </c:pt>
                <c:pt idx="278">
                  <c:v>9866</c:v>
                </c:pt>
                <c:pt idx="279">
                  <c:v>9886</c:v>
                </c:pt>
                <c:pt idx="280">
                  <c:v>9889</c:v>
                </c:pt>
                <c:pt idx="281">
                  <c:v>9899</c:v>
                </c:pt>
                <c:pt idx="282">
                  <c:v>9913</c:v>
                </c:pt>
                <c:pt idx="283">
                  <c:v>9917</c:v>
                </c:pt>
                <c:pt idx="284">
                  <c:v>9936</c:v>
                </c:pt>
                <c:pt idx="285">
                  <c:v>9960</c:v>
                </c:pt>
                <c:pt idx="286">
                  <c:v>9974</c:v>
                </c:pt>
                <c:pt idx="287">
                  <c:v>9991</c:v>
                </c:pt>
                <c:pt idx="288">
                  <c:v>9998</c:v>
                </c:pt>
                <c:pt idx="289">
                  <c:v>10009</c:v>
                </c:pt>
                <c:pt idx="290">
                  <c:v>10017</c:v>
                </c:pt>
                <c:pt idx="291">
                  <c:v>10032</c:v>
                </c:pt>
                <c:pt idx="292">
                  <c:v>10033</c:v>
                </c:pt>
                <c:pt idx="293">
                  <c:v>10044</c:v>
                </c:pt>
                <c:pt idx="294">
                  <c:v>10046</c:v>
                </c:pt>
                <c:pt idx="295">
                  <c:v>10049</c:v>
                </c:pt>
                <c:pt idx="296">
                  <c:v>10055</c:v>
                </c:pt>
                <c:pt idx="297">
                  <c:v>10078</c:v>
                </c:pt>
                <c:pt idx="298">
                  <c:v>10095</c:v>
                </c:pt>
                <c:pt idx="299">
                  <c:v>10107</c:v>
                </c:pt>
                <c:pt idx="300">
                  <c:v>10108</c:v>
                </c:pt>
                <c:pt idx="301">
                  <c:v>10112</c:v>
                </c:pt>
                <c:pt idx="302">
                  <c:v>10124</c:v>
                </c:pt>
                <c:pt idx="303">
                  <c:v>10125</c:v>
                </c:pt>
                <c:pt idx="304">
                  <c:v>10143</c:v>
                </c:pt>
                <c:pt idx="305">
                  <c:v>10159</c:v>
                </c:pt>
                <c:pt idx="306">
                  <c:v>10174</c:v>
                </c:pt>
                <c:pt idx="307">
                  <c:v>10182</c:v>
                </c:pt>
                <c:pt idx="308">
                  <c:v>10195</c:v>
                </c:pt>
                <c:pt idx="309">
                  <c:v>10198</c:v>
                </c:pt>
                <c:pt idx="310">
                  <c:v>10209</c:v>
                </c:pt>
                <c:pt idx="311">
                  <c:v>10220</c:v>
                </c:pt>
                <c:pt idx="312">
                  <c:v>10235</c:v>
                </c:pt>
                <c:pt idx="313">
                  <c:v>10256</c:v>
                </c:pt>
                <c:pt idx="314">
                  <c:v>10278</c:v>
                </c:pt>
                <c:pt idx="315">
                  <c:v>10294</c:v>
                </c:pt>
                <c:pt idx="316">
                  <c:v>10304</c:v>
                </c:pt>
                <c:pt idx="317">
                  <c:v>10319</c:v>
                </c:pt>
                <c:pt idx="318">
                  <c:v>10338</c:v>
                </c:pt>
                <c:pt idx="319">
                  <c:v>10354</c:v>
                </c:pt>
                <c:pt idx="320">
                  <c:v>10375</c:v>
                </c:pt>
                <c:pt idx="321">
                  <c:v>10381</c:v>
                </c:pt>
                <c:pt idx="322">
                  <c:v>10399</c:v>
                </c:pt>
                <c:pt idx="323">
                  <c:v>10421</c:v>
                </c:pt>
                <c:pt idx="324">
                  <c:v>10439</c:v>
                </c:pt>
                <c:pt idx="325">
                  <c:v>10481</c:v>
                </c:pt>
                <c:pt idx="326">
                  <c:v>10538</c:v>
                </c:pt>
                <c:pt idx="327">
                  <c:v>10552</c:v>
                </c:pt>
                <c:pt idx="328">
                  <c:v>10571</c:v>
                </c:pt>
                <c:pt idx="329">
                  <c:v>10603</c:v>
                </c:pt>
                <c:pt idx="330">
                  <c:v>10624</c:v>
                </c:pt>
                <c:pt idx="331">
                  <c:v>10659</c:v>
                </c:pt>
                <c:pt idx="332">
                  <c:v>10666</c:v>
                </c:pt>
                <c:pt idx="333">
                  <c:v>10685</c:v>
                </c:pt>
                <c:pt idx="334">
                  <c:v>10711</c:v>
                </c:pt>
                <c:pt idx="335">
                  <c:v>10727</c:v>
                </c:pt>
                <c:pt idx="336">
                  <c:v>10736</c:v>
                </c:pt>
                <c:pt idx="337">
                  <c:v>10741</c:v>
                </c:pt>
                <c:pt idx="338">
                  <c:v>10759</c:v>
                </c:pt>
                <c:pt idx="339">
                  <c:v>10766</c:v>
                </c:pt>
                <c:pt idx="340">
                  <c:v>10784</c:v>
                </c:pt>
                <c:pt idx="341">
                  <c:v>10807</c:v>
                </c:pt>
                <c:pt idx="342">
                  <c:v>10826</c:v>
                </c:pt>
                <c:pt idx="343">
                  <c:v>10853</c:v>
                </c:pt>
                <c:pt idx="344">
                  <c:v>10866</c:v>
                </c:pt>
                <c:pt idx="345">
                  <c:v>10887</c:v>
                </c:pt>
                <c:pt idx="346">
                  <c:v>10912</c:v>
                </c:pt>
                <c:pt idx="347">
                  <c:v>10930</c:v>
                </c:pt>
                <c:pt idx="348">
                  <c:v>10954</c:v>
                </c:pt>
                <c:pt idx="349">
                  <c:v>10969</c:v>
                </c:pt>
                <c:pt idx="350">
                  <c:v>10992</c:v>
                </c:pt>
                <c:pt idx="351">
                  <c:v>11002</c:v>
                </c:pt>
                <c:pt idx="352">
                  <c:v>11035</c:v>
                </c:pt>
                <c:pt idx="353">
                  <c:v>11044</c:v>
                </c:pt>
                <c:pt idx="354">
                  <c:v>11058</c:v>
                </c:pt>
                <c:pt idx="355">
                  <c:v>11086</c:v>
                </c:pt>
                <c:pt idx="356">
                  <c:v>11100</c:v>
                </c:pt>
                <c:pt idx="357">
                  <c:v>11112</c:v>
                </c:pt>
                <c:pt idx="358">
                  <c:v>11136</c:v>
                </c:pt>
                <c:pt idx="359">
                  <c:v>11165</c:v>
                </c:pt>
                <c:pt idx="360">
                  <c:v>11172</c:v>
                </c:pt>
                <c:pt idx="361">
                  <c:v>11185</c:v>
                </c:pt>
                <c:pt idx="362">
                  <c:v>11194</c:v>
                </c:pt>
                <c:pt idx="363">
                  <c:v>11209</c:v>
                </c:pt>
                <c:pt idx="364">
                  <c:v>11246</c:v>
                </c:pt>
                <c:pt idx="365">
                  <c:v>11271</c:v>
                </c:pt>
                <c:pt idx="366">
                  <c:v>11281</c:v>
                </c:pt>
                <c:pt idx="367">
                  <c:v>11297</c:v>
                </c:pt>
                <c:pt idx="368">
                  <c:v>11314</c:v>
                </c:pt>
                <c:pt idx="369">
                  <c:v>11333</c:v>
                </c:pt>
                <c:pt idx="370">
                  <c:v>11345</c:v>
                </c:pt>
                <c:pt idx="371">
                  <c:v>11359</c:v>
                </c:pt>
                <c:pt idx="372">
                  <c:v>11371</c:v>
                </c:pt>
                <c:pt idx="373">
                  <c:v>11378</c:v>
                </c:pt>
                <c:pt idx="374">
                  <c:v>11396</c:v>
                </c:pt>
                <c:pt idx="375">
                  <c:v>11442</c:v>
                </c:pt>
                <c:pt idx="376">
                  <c:v>11457</c:v>
                </c:pt>
                <c:pt idx="377">
                  <c:v>11467</c:v>
                </c:pt>
                <c:pt idx="378">
                  <c:v>11475</c:v>
                </c:pt>
                <c:pt idx="379">
                  <c:v>11487</c:v>
                </c:pt>
                <c:pt idx="380">
                  <c:v>11495</c:v>
                </c:pt>
              </c:numCache>
            </c:numRef>
          </c:val>
          <c:smooth val="0"/>
          <c:extLst>
            <c:ext xmlns:c16="http://schemas.microsoft.com/office/drawing/2014/chart" uri="{C3380CC4-5D6E-409C-BE32-E72D297353CC}">
              <c16:uniqueId val="{00000001-88D3-4904-B500-5143850F6641}"/>
            </c:ext>
          </c:extLst>
        </c:ser>
        <c:ser>
          <c:idx val="2"/>
          <c:order val="2"/>
          <c:tx>
            <c:strRef>
              <c:f>Sheet1!$D$1</c:f>
              <c:strCache>
                <c:ptCount val="1"/>
                <c:pt idx="0">
                  <c:v>concorsodeleganza_vde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1">
                  <c:v>4320</c:v>
                </c:pt>
                <c:pt idx="362">
                  <c:v>4327</c:v>
                </c:pt>
                <c:pt idx="363">
                  <c:v>4338</c:v>
                </c:pt>
                <c:pt idx="364">
                  <c:v>4344</c:v>
                </c:pt>
                <c:pt idx="365">
                  <c:v>4355</c:v>
                </c:pt>
                <c:pt idx="366">
                  <c:v>4364</c:v>
                </c:pt>
                <c:pt idx="367">
                  <c:v>4369</c:v>
                </c:pt>
                <c:pt idx="368">
                  <c:v>4373</c:v>
                </c:pt>
                <c:pt idx="369">
                  <c:v>4377</c:v>
                </c:pt>
                <c:pt idx="370">
                  <c:v>4379</c:v>
                </c:pt>
                <c:pt idx="371">
                  <c:v>4380</c:v>
                </c:pt>
                <c:pt idx="372">
                  <c:v>4381</c:v>
                </c:pt>
                <c:pt idx="373">
                  <c:v>4388</c:v>
                </c:pt>
                <c:pt idx="374">
                  <c:v>4389</c:v>
                </c:pt>
                <c:pt idx="375">
                  <c:v>4392</c:v>
                </c:pt>
                <c:pt idx="376">
                  <c:v>4400</c:v>
                </c:pt>
                <c:pt idx="377">
                  <c:v>4399</c:v>
                </c:pt>
                <c:pt idx="378">
                  <c:v>4401</c:v>
                </c:pt>
                <c:pt idx="379">
                  <c:v>4404</c:v>
                </c:pt>
                <c:pt idx="380">
                  <c:v>4413</c:v>
                </c:pt>
              </c:numCache>
            </c:numRef>
          </c:val>
          <c:smooth val="0"/>
          <c:extLst>
            <c:ext xmlns:c16="http://schemas.microsoft.com/office/drawing/2014/chart" uri="{C3380CC4-5D6E-409C-BE32-E72D297353CC}">
              <c16:uniqueId val="{00000002-88D3-4904-B500-5143850F6641}"/>
            </c:ext>
          </c:extLst>
        </c:ser>
        <c:dLbls>
          <c:showLegendKey val="0"/>
          <c:showVal val="0"/>
          <c:showCatName val="0"/>
          <c:showSerName val="0"/>
          <c:showPercent val="0"/>
          <c:showBubbleSize val="0"/>
        </c:dLbls>
        <c:smooth val="0"/>
        <c:axId val="484310016"/>
        <c:axId val="484311984"/>
      </c:lineChart>
      <c:dateAx>
        <c:axId val="48431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311984"/>
        <c:crosses val="autoZero"/>
        <c:auto val="1"/>
        <c:lblOffset val="100"/>
        <c:baseTimeUnit val="days"/>
      </c:dateAx>
      <c:valAx>
        <c:axId val="48431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31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2.4571000000000001</c:v>
                </c:pt>
                <c:pt idx="1">
                  <c:v>0</c:v>
                </c:pt>
                <c:pt idx="2">
                  <c:v>0</c:v>
                </c:pt>
                <c:pt idx="3">
                  <c:v>0.81089999999999995</c:v>
                </c:pt>
                <c:pt idx="4">
                  <c:v>0</c:v>
                </c:pt>
                <c:pt idx="5">
                  <c:v>0</c:v>
                </c:pt>
                <c:pt idx="6">
                  <c:v>0</c:v>
                </c:pt>
                <c:pt idx="7">
                  <c:v>1.0702</c:v>
                </c:pt>
                <c:pt idx="8">
                  <c:v>0.77210000000000001</c:v>
                </c:pt>
                <c:pt idx="9">
                  <c:v>1.0522</c:v>
                </c:pt>
                <c:pt idx="10">
                  <c:v>0</c:v>
                </c:pt>
                <c:pt idx="11">
                  <c:v>0</c:v>
                </c:pt>
                <c:pt idx="12">
                  <c:v>3.0026000000000002</c:v>
                </c:pt>
                <c:pt idx="13">
                  <c:v>0</c:v>
                </c:pt>
                <c:pt idx="14">
                  <c:v>2.0360999999999998</c:v>
                </c:pt>
                <c:pt idx="15">
                  <c:v>1.3371999999999999</c:v>
                </c:pt>
                <c:pt idx="16">
                  <c:v>0.96150000000000002</c:v>
                </c:pt>
                <c:pt idx="17">
                  <c:v>0</c:v>
                </c:pt>
                <c:pt idx="18">
                  <c:v>0.57420000000000004</c:v>
                </c:pt>
                <c:pt idx="19">
                  <c:v>0</c:v>
                </c:pt>
                <c:pt idx="20">
                  <c:v>3.1678000000000002</c:v>
                </c:pt>
                <c:pt idx="21">
                  <c:v>0</c:v>
                </c:pt>
                <c:pt idx="22">
                  <c:v>2.9662000000000002</c:v>
                </c:pt>
                <c:pt idx="23">
                  <c:v>0</c:v>
                </c:pt>
                <c:pt idx="24">
                  <c:v>3.1737000000000002</c:v>
                </c:pt>
                <c:pt idx="25">
                  <c:v>1.1858</c:v>
                </c:pt>
                <c:pt idx="26">
                  <c:v>0</c:v>
                </c:pt>
                <c:pt idx="27">
                  <c:v>0</c:v>
                </c:pt>
                <c:pt idx="28">
                  <c:v>0</c:v>
                </c:pt>
                <c:pt idx="29">
                  <c:v>0</c:v>
                </c:pt>
                <c:pt idx="30">
                  <c:v>0</c:v>
                </c:pt>
                <c:pt idx="31">
                  <c:v>0</c:v>
                </c:pt>
                <c:pt idx="32">
                  <c:v>0</c:v>
                </c:pt>
                <c:pt idx="33">
                  <c:v>3.1496</c:v>
                </c:pt>
                <c:pt idx="34">
                  <c:v>0</c:v>
                </c:pt>
                <c:pt idx="35">
                  <c:v>0.77249999999999996</c:v>
                </c:pt>
                <c:pt idx="36">
                  <c:v>0</c:v>
                </c:pt>
                <c:pt idx="37">
                  <c:v>0</c:v>
                </c:pt>
                <c:pt idx="38">
                  <c:v>1.3737999999999999</c:v>
                </c:pt>
                <c:pt idx="39">
                  <c:v>0</c:v>
                </c:pt>
                <c:pt idx="40">
                  <c:v>2.2115</c:v>
                </c:pt>
                <c:pt idx="41">
                  <c:v>3.2065999999999999</c:v>
                </c:pt>
                <c:pt idx="42">
                  <c:v>1.0066999999999999</c:v>
                </c:pt>
                <c:pt idx="43">
                  <c:v>0</c:v>
                </c:pt>
                <c:pt idx="44">
                  <c:v>0</c:v>
                </c:pt>
                <c:pt idx="45">
                  <c:v>4.1391</c:v>
                </c:pt>
                <c:pt idx="46">
                  <c:v>0</c:v>
                </c:pt>
                <c:pt idx="47">
                  <c:v>2.7814999999999999</c:v>
                </c:pt>
                <c:pt idx="48">
                  <c:v>3.0268000000000002</c:v>
                </c:pt>
                <c:pt idx="49">
                  <c:v>1.2722</c:v>
                </c:pt>
                <c:pt idx="50">
                  <c:v>0</c:v>
                </c:pt>
                <c:pt idx="51">
                  <c:v>0</c:v>
                </c:pt>
                <c:pt idx="52">
                  <c:v>2.2919</c:v>
                </c:pt>
                <c:pt idx="53">
                  <c:v>1.4339999999999999</c:v>
                </c:pt>
                <c:pt idx="54">
                  <c:v>1.4996</c:v>
                </c:pt>
                <c:pt idx="55">
                  <c:v>1.5130999999999999</c:v>
                </c:pt>
                <c:pt idx="56">
                  <c:v>1.181</c:v>
                </c:pt>
                <c:pt idx="57">
                  <c:v>0</c:v>
                </c:pt>
                <c:pt idx="58">
                  <c:v>0</c:v>
                </c:pt>
                <c:pt idx="59">
                  <c:v>0</c:v>
                </c:pt>
                <c:pt idx="60">
                  <c:v>0</c:v>
                </c:pt>
                <c:pt idx="61">
                  <c:v>2.1665000000000001</c:v>
                </c:pt>
                <c:pt idx="62">
                  <c:v>1.6783999999999999</c:v>
                </c:pt>
                <c:pt idx="63">
                  <c:v>1.8774</c:v>
                </c:pt>
                <c:pt idx="64">
                  <c:v>0</c:v>
                </c:pt>
                <c:pt idx="65">
                  <c:v>0</c:v>
                </c:pt>
                <c:pt idx="66">
                  <c:v>2.5983000000000001</c:v>
                </c:pt>
                <c:pt idx="67">
                  <c:v>2.7376999999999998</c:v>
                </c:pt>
                <c:pt idx="68">
                  <c:v>3.6440000000000001</c:v>
                </c:pt>
                <c:pt idx="69">
                  <c:v>3.6061000000000001</c:v>
                </c:pt>
                <c:pt idx="70">
                  <c:v>2.4230999999999998</c:v>
                </c:pt>
                <c:pt idx="71">
                  <c:v>0</c:v>
                </c:pt>
                <c:pt idx="72">
                  <c:v>0</c:v>
                </c:pt>
                <c:pt idx="73">
                  <c:v>5.9957000000000003</c:v>
                </c:pt>
                <c:pt idx="74">
                  <c:v>1.1052</c:v>
                </c:pt>
                <c:pt idx="75">
                  <c:v>3.855</c:v>
                </c:pt>
                <c:pt idx="76">
                  <c:v>3.07</c:v>
                </c:pt>
                <c:pt idx="77">
                  <c:v>1.7325999999999999</c:v>
                </c:pt>
                <c:pt idx="78">
                  <c:v>0</c:v>
                </c:pt>
                <c:pt idx="79">
                  <c:v>0</c:v>
                </c:pt>
                <c:pt idx="80">
                  <c:v>0</c:v>
                </c:pt>
                <c:pt idx="81">
                  <c:v>2.0196999999999998</c:v>
                </c:pt>
                <c:pt idx="82">
                  <c:v>3.2456999999999998</c:v>
                </c:pt>
                <c:pt idx="83">
                  <c:v>1.0548999999999999</c:v>
                </c:pt>
                <c:pt idx="84">
                  <c:v>2.0335999999999999</c:v>
                </c:pt>
                <c:pt idx="85">
                  <c:v>1.0733999999999999</c:v>
                </c:pt>
                <c:pt idx="86">
                  <c:v>3.8125</c:v>
                </c:pt>
                <c:pt idx="87">
                  <c:v>3.907</c:v>
                </c:pt>
                <c:pt idx="88">
                  <c:v>2.2913000000000001</c:v>
                </c:pt>
                <c:pt idx="89">
                  <c:v>2.2829999999999999</c:v>
                </c:pt>
                <c:pt idx="90">
                  <c:v>1.3222</c:v>
                </c:pt>
                <c:pt idx="91">
                  <c:v>1.6946000000000001</c:v>
                </c:pt>
                <c:pt idx="92">
                  <c:v>1.2964</c:v>
                </c:pt>
                <c:pt idx="93">
                  <c:v>0.50329999999999997</c:v>
                </c:pt>
                <c:pt idx="94">
                  <c:v>0.69450000000000001</c:v>
                </c:pt>
                <c:pt idx="95">
                  <c:v>2.2824</c:v>
                </c:pt>
                <c:pt idx="96">
                  <c:v>0</c:v>
                </c:pt>
                <c:pt idx="97">
                  <c:v>1.2944</c:v>
                </c:pt>
                <c:pt idx="98">
                  <c:v>0.30309999999999998</c:v>
                </c:pt>
                <c:pt idx="99">
                  <c:v>4.6772999999999998</c:v>
                </c:pt>
                <c:pt idx="100">
                  <c:v>1.522</c:v>
                </c:pt>
                <c:pt idx="101">
                  <c:v>4.1071999999999997</c:v>
                </c:pt>
                <c:pt idx="102">
                  <c:v>1.5912999999999999</c:v>
                </c:pt>
                <c:pt idx="103">
                  <c:v>2.6793</c:v>
                </c:pt>
                <c:pt idx="104">
                  <c:v>0</c:v>
                </c:pt>
                <c:pt idx="105">
                  <c:v>0.1784</c:v>
                </c:pt>
                <c:pt idx="106">
                  <c:v>0</c:v>
                </c:pt>
                <c:pt idx="107">
                  <c:v>0.60419999999999996</c:v>
                </c:pt>
                <c:pt idx="108">
                  <c:v>0.82010000000000005</c:v>
                </c:pt>
                <c:pt idx="109">
                  <c:v>0.62960000000000005</c:v>
                </c:pt>
                <c:pt idx="110">
                  <c:v>4.0713999999999997</c:v>
                </c:pt>
                <c:pt idx="111">
                  <c:v>2.0284</c:v>
                </c:pt>
                <c:pt idx="112">
                  <c:v>2.3980999999999999</c:v>
                </c:pt>
                <c:pt idx="113">
                  <c:v>0</c:v>
                </c:pt>
                <c:pt idx="114">
                  <c:v>2.3048000000000002</c:v>
                </c:pt>
                <c:pt idx="115">
                  <c:v>3.2284999999999999</c:v>
                </c:pt>
                <c:pt idx="116">
                  <c:v>2.2795999999999998</c:v>
                </c:pt>
                <c:pt idx="117">
                  <c:v>1.6746000000000001</c:v>
                </c:pt>
                <c:pt idx="118">
                  <c:v>2.3653</c:v>
                </c:pt>
                <c:pt idx="119">
                  <c:v>4.5315000000000003</c:v>
                </c:pt>
                <c:pt idx="120">
                  <c:v>0</c:v>
                </c:pt>
                <c:pt idx="121">
                  <c:v>1.8828</c:v>
                </c:pt>
                <c:pt idx="122">
                  <c:v>3.7429000000000001</c:v>
                </c:pt>
                <c:pt idx="123">
                  <c:v>2.3083999999999998</c:v>
                </c:pt>
                <c:pt idx="124">
                  <c:v>0</c:v>
                </c:pt>
                <c:pt idx="125">
                  <c:v>2.2263999999999999</c:v>
                </c:pt>
                <c:pt idx="126">
                  <c:v>2.8203999999999998</c:v>
                </c:pt>
                <c:pt idx="127">
                  <c:v>0</c:v>
                </c:pt>
                <c:pt idx="128">
                  <c:v>0</c:v>
                </c:pt>
                <c:pt idx="129">
                  <c:v>2.4028</c:v>
                </c:pt>
                <c:pt idx="130">
                  <c:v>1.1377999999999999</c:v>
                </c:pt>
                <c:pt idx="131">
                  <c:v>3.3860000000000001</c:v>
                </c:pt>
                <c:pt idx="132">
                  <c:v>2.8906000000000001</c:v>
                </c:pt>
                <c:pt idx="133">
                  <c:v>2.0604</c:v>
                </c:pt>
                <c:pt idx="134">
                  <c:v>4.7968000000000002</c:v>
                </c:pt>
                <c:pt idx="135">
                  <c:v>2.5348999999999999</c:v>
                </c:pt>
                <c:pt idx="136">
                  <c:v>4.3571999999999997</c:v>
                </c:pt>
                <c:pt idx="137">
                  <c:v>1.5047999999999999</c:v>
                </c:pt>
                <c:pt idx="138">
                  <c:v>0</c:v>
                </c:pt>
                <c:pt idx="139">
                  <c:v>2.6917</c:v>
                </c:pt>
                <c:pt idx="140">
                  <c:v>1.7472000000000001</c:v>
                </c:pt>
                <c:pt idx="141">
                  <c:v>0</c:v>
                </c:pt>
                <c:pt idx="142">
                  <c:v>0</c:v>
                </c:pt>
                <c:pt idx="143">
                  <c:v>3.1720999999999999</c:v>
                </c:pt>
                <c:pt idx="144">
                  <c:v>0</c:v>
                </c:pt>
                <c:pt idx="145">
                  <c:v>2.4131</c:v>
                </c:pt>
                <c:pt idx="146">
                  <c:v>2.5968</c:v>
                </c:pt>
                <c:pt idx="147">
                  <c:v>2.2656000000000001</c:v>
                </c:pt>
                <c:pt idx="148">
                  <c:v>0</c:v>
                </c:pt>
                <c:pt idx="149">
                  <c:v>0</c:v>
                </c:pt>
                <c:pt idx="150">
                  <c:v>5.2263000000000002</c:v>
                </c:pt>
                <c:pt idx="151">
                  <c:v>1.0595000000000001</c:v>
                </c:pt>
                <c:pt idx="152">
                  <c:v>2.2187000000000001</c:v>
                </c:pt>
                <c:pt idx="153">
                  <c:v>3.0396000000000001</c:v>
                </c:pt>
                <c:pt idx="154">
                  <c:v>3.2107000000000001</c:v>
                </c:pt>
                <c:pt idx="155">
                  <c:v>0</c:v>
                </c:pt>
                <c:pt idx="156">
                  <c:v>3.3248000000000002</c:v>
                </c:pt>
                <c:pt idx="157">
                  <c:v>3.5756999999999999</c:v>
                </c:pt>
                <c:pt idx="158">
                  <c:v>3.7629999999999999</c:v>
                </c:pt>
                <c:pt idx="159">
                  <c:v>2.4756999999999998</c:v>
                </c:pt>
                <c:pt idx="160">
                  <c:v>3.8267000000000002</c:v>
                </c:pt>
                <c:pt idx="161">
                  <c:v>3.7761999999999998</c:v>
                </c:pt>
                <c:pt idx="162">
                  <c:v>0</c:v>
                </c:pt>
                <c:pt idx="163">
                  <c:v>0</c:v>
                </c:pt>
                <c:pt idx="164">
                  <c:v>3.9563999999999999</c:v>
                </c:pt>
                <c:pt idx="165">
                  <c:v>0</c:v>
                </c:pt>
                <c:pt idx="166">
                  <c:v>0</c:v>
                </c:pt>
                <c:pt idx="167">
                  <c:v>2.3296000000000001</c:v>
                </c:pt>
                <c:pt idx="168">
                  <c:v>3.0871</c:v>
                </c:pt>
                <c:pt idx="169">
                  <c:v>3.5710999999999999</c:v>
                </c:pt>
                <c:pt idx="170">
                  <c:v>0</c:v>
                </c:pt>
                <c:pt idx="171">
                  <c:v>2.8691</c:v>
                </c:pt>
                <c:pt idx="172">
                  <c:v>3.3717999999999999</c:v>
                </c:pt>
                <c:pt idx="173">
                  <c:v>2.7549000000000001</c:v>
                </c:pt>
                <c:pt idx="174">
                  <c:v>0</c:v>
                </c:pt>
                <c:pt idx="175">
                  <c:v>3.3283999999999998</c:v>
                </c:pt>
                <c:pt idx="176">
                  <c:v>1.1746000000000001</c:v>
                </c:pt>
                <c:pt idx="177">
                  <c:v>1.5807</c:v>
                </c:pt>
                <c:pt idx="178">
                  <c:v>4.0279999999999996</c:v>
                </c:pt>
                <c:pt idx="179">
                  <c:v>2.0257999999999998</c:v>
                </c:pt>
                <c:pt idx="180">
                  <c:v>3.2073</c:v>
                </c:pt>
                <c:pt idx="181">
                  <c:v>1.8519000000000001</c:v>
                </c:pt>
                <c:pt idx="182">
                  <c:v>3.7719</c:v>
                </c:pt>
                <c:pt idx="183">
                  <c:v>0.94489999999999996</c:v>
                </c:pt>
                <c:pt idx="184">
                  <c:v>2.6755</c:v>
                </c:pt>
                <c:pt idx="185">
                  <c:v>4.3080999999999996</c:v>
                </c:pt>
                <c:pt idx="186">
                  <c:v>2.2435</c:v>
                </c:pt>
                <c:pt idx="187">
                  <c:v>2.6027999999999998</c:v>
                </c:pt>
                <c:pt idx="188">
                  <c:v>2.4601999999999999</c:v>
                </c:pt>
                <c:pt idx="189">
                  <c:v>2.6175999999999999</c:v>
                </c:pt>
                <c:pt idx="190">
                  <c:v>0.7853</c:v>
                </c:pt>
                <c:pt idx="191">
                  <c:v>1.2199</c:v>
                </c:pt>
                <c:pt idx="192">
                  <c:v>3.6953999999999998</c:v>
                </c:pt>
                <c:pt idx="193">
                  <c:v>1.3986000000000001</c:v>
                </c:pt>
                <c:pt idx="194">
                  <c:v>1.5202</c:v>
                </c:pt>
                <c:pt idx="195">
                  <c:v>0</c:v>
                </c:pt>
                <c:pt idx="196">
                  <c:v>3.5535999999999999</c:v>
                </c:pt>
                <c:pt idx="197">
                  <c:v>0</c:v>
                </c:pt>
                <c:pt idx="198">
                  <c:v>0</c:v>
                </c:pt>
                <c:pt idx="199">
                  <c:v>1.8467</c:v>
                </c:pt>
                <c:pt idx="200">
                  <c:v>2.9666000000000001</c:v>
                </c:pt>
                <c:pt idx="201">
                  <c:v>0</c:v>
                </c:pt>
                <c:pt idx="202">
                  <c:v>0.7006</c:v>
                </c:pt>
                <c:pt idx="203">
                  <c:v>0.8115</c:v>
                </c:pt>
                <c:pt idx="204">
                  <c:v>0.85099999999999998</c:v>
                </c:pt>
                <c:pt idx="205">
                  <c:v>0</c:v>
                </c:pt>
                <c:pt idx="206">
                  <c:v>2.6856</c:v>
                </c:pt>
                <c:pt idx="207">
                  <c:v>1.3501000000000001</c:v>
                </c:pt>
                <c:pt idx="208">
                  <c:v>1.8103</c:v>
                </c:pt>
                <c:pt idx="209">
                  <c:v>1.8771</c:v>
                </c:pt>
                <c:pt idx="210">
                  <c:v>0</c:v>
                </c:pt>
                <c:pt idx="211">
                  <c:v>0</c:v>
                </c:pt>
                <c:pt idx="212">
                  <c:v>0</c:v>
                </c:pt>
                <c:pt idx="213">
                  <c:v>0</c:v>
                </c:pt>
                <c:pt idx="214">
                  <c:v>0.66669999999999996</c:v>
                </c:pt>
                <c:pt idx="215">
                  <c:v>0</c:v>
                </c:pt>
                <c:pt idx="216">
                  <c:v>0</c:v>
                </c:pt>
                <c:pt idx="217">
                  <c:v>0.83599999999999997</c:v>
                </c:pt>
                <c:pt idx="218">
                  <c:v>0</c:v>
                </c:pt>
                <c:pt idx="219">
                  <c:v>0</c:v>
                </c:pt>
                <c:pt idx="220">
                  <c:v>2.9079999999999999</c:v>
                </c:pt>
                <c:pt idx="221">
                  <c:v>5.9276999999999997</c:v>
                </c:pt>
                <c:pt idx="222">
                  <c:v>1.6553</c:v>
                </c:pt>
                <c:pt idx="223">
                  <c:v>1.9983</c:v>
                </c:pt>
                <c:pt idx="224">
                  <c:v>3.0975999999999999</c:v>
                </c:pt>
                <c:pt idx="225">
                  <c:v>0</c:v>
                </c:pt>
                <c:pt idx="226">
                  <c:v>0</c:v>
                </c:pt>
                <c:pt idx="227">
                  <c:v>1.7578</c:v>
                </c:pt>
                <c:pt idx="228">
                  <c:v>1.3797999999999999</c:v>
                </c:pt>
                <c:pt idx="229">
                  <c:v>3.6566999999999998</c:v>
                </c:pt>
                <c:pt idx="230">
                  <c:v>1.3616999999999999</c:v>
                </c:pt>
                <c:pt idx="231">
                  <c:v>3.6048</c:v>
                </c:pt>
                <c:pt idx="232">
                  <c:v>0</c:v>
                </c:pt>
                <c:pt idx="233">
                  <c:v>0</c:v>
                </c:pt>
                <c:pt idx="234">
                  <c:v>3.3149999999999999</c:v>
                </c:pt>
                <c:pt idx="235">
                  <c:v>0</c:v>
                </c:pt>
                <c:pt idx="236">
                  <c:v>1.6701999999999999</c:v>
                </c:pt>
                <c:pt idx="237">
                  <c:v>1.0766</c:v>
                </c:pt>
                <c:pt idx="238">
                  <c:v>3.4636999999999998</c:v>
                </c:pt>
                <c:pt idx="239">
                  <c:v>0</c:v>
                </c:pt>
                <c:pt idx="240">
                  <c:v>0</c:v>
                </c:pt>
                <c:pt idx="241">
                  <c:v>0</c:v>
                </c:pt>
                <c:pt idx="242">
                  <c:v>0</c:v>
                </c:pt>
                <c:pt idx="243">
                  <c:v>2.4156</c:v>
                </c:pt>
                <c:pt idx="244">
                  <c:v>0.62939999999999996</c:v>
                </c:pt>
                <c:pt idx="245">
                  <c:v>2.3993000000000002</c:v>
                </c:pt>
                <c:pt idx="246">
                  <c:v>0</c:v>
                </c:pt>
                <c:pt idx="247">
                  <c:v>0</c:v>
                </c:pt>
                <c:pt idx="248">
                  <c:v>3.3220000000000001</c:v>
                </c:pt>
                <c:pt idx="249">
                  <c:v>2.1351</c:v>
                </c:pt>
                <c:pt idx="250">
                  <c:v>2.9241999999999999</c:v>
                </c:pt>
                <c:pt idx="251">
                  <c:v>0</c:v>
                </c:pt>
                <c:pt idx="252">
                  <c:v>0</c:v>
                </c:pt>
                <c:pt idx="253">
                  <c:v>0</c:v>
                </c:pt>
                <c:pt idx="254">
                  <c:v>0</c:v>
                </c:pt>
                <c:pt idx="255">
                  <c:v>3.3487</c:v>
                </c:pt>
                <c:pt idx="256">
                  <c:v>1.6823999999999999</c:v>
                </c:pt>
                <c:pt idx="257">
                  <c:v>1.0426</c:v>
                </c:pt>
                <c:pt idx="258">
                  <c:v>1.0396000000000001</c:v>
                </c:pt>
                <c:pt idx="259">
                  <c:v>2.8393000000000002</c:v>
                </c:pt>
                <c:pt idx="260">
                  <c:v>0</c:v>
                </c:pt>
                <c:pt idx="261">
                  <c:v>0</c:v>
                </c:pt>
                <c:pt idx="262">
                  <c:v>2.1566000000000001</c:v>
                </c:pt>
                <c:pt idx="263">
                  <c:v>1.0039</c:v>
                </c:pt>
                <c:pt idx="264">
                  <c:v>1.0747</c:v>
                </c:pt>
                <c:pt idx="265">
                  <c:v>0</c:v>
                </c:pt>
                <c:pt idx="266">
                  <c:v>0</c:v>
                </c:pt>
                <c:pt idx="267">
                  <c:v>1.4226000000000001</c:v>
                </c:pt>
                <c:pt idx="268">
                  <c:v>0</c:v>
                </c:pt>
                <c:pt idx="269">
                  <c:v>0.89690000000000003</c:v>
                </c:pt>
                <c:pt idx="270">
                  <c:v>1.6278999999999999</c:v>
                </c:pt>
                <c:pt idx="271">
                  <c:v>1.7337</c:v>
                </c:pt>
                <c:pt idx="272">
                  <c:v>0</c:v>
                </c:pt>
                <c:pt idx="273">
                  <c:v>0</c:v>
                </c:pt>
                <c:pt idx="274">
                  <c:v>0</c:v>
                </c:pt>
                <c:pt idx="275">
                  <c:v>0</c:v>
                </c:pt>
                <c:pt idx="276">
                  <c:v>2.2942</c:v>
                </c:pt>
                <c:pt idx="277">
                  <c:v>2.1082999999999998</c:v>
                </c:pt>
                <c:pt idx="278">
                  <c:v>1.6115999999999999</c:v>
                </c:pt>
                <c:pt idx="279">
                  <c:v>1.3438000000000001</c:v>
                </c:pt>
                <c:pt idx="280">
                  <c:v>1.8542000000000001</c:v>
                </c:pt>
                <c:pt idx="281">
                  <c:v>0</c:v>
                </c:pt>
                <c:pt idx="282">
                  <c:v>0</c:v>
                </c:pt>
                <c:pt idx="283">
                  <c:v>3.2113999999999998</c:v>
                </c:pt>
                <c:pt idx="284">
                  <c:v>1.123</c:v>
                </c:pt>
                <c:pt idx="285">
                  <c:v>0</c:v>
                </c:pt>
                <c:pt idx="286">
                  <c:v>0.98850000000000005</c:v>
                </c:pt>
                <c:pt idx="287">
                  <c:v>3.2774000000000001</c:v>
                </c:pt>
                <c:pt idx="288">
                  <c:v>0</c:v>
                </c:pt>
                <c:pt idx="289">
                  <c:v>0</c:v>
                </c:pt>
                <c:pt idx="290">
                  <c:v>2.8031999999999999</c:v>
                </c:pt>
                <c:pt idx="291">
                  <c:v>0.90649999999999997</c:v>
                </c:pt>
                <c:pt idx="292">
                  <c:v>2.3448000000000002</c:v>
                </c:pt>
                <c:pt idx="293">
                  <c:v>1.7661</c:v>
                </c:pt>
                <c:pt idx="294">
                  <c:v>2.4051</c:v>
                </c:pt>
                <c:pt idx="295">
                  <c:v>0</c:v>
                </c:pt>
                <c:pt idx="296">
                  <c:v>0</c:v>
                </c:pt>
                <c:pt idx="297">
                  <c:v>2.2888000000000002</c:v>
                </c:pt>
                <c:pt idx="298">
                  <c:v>0.92179999999999995</c:v>
                </c:pt>
                <c:pt idx="299">
                  <c:v>0</c:v>
                </c:pt>
                <c:pt idx="300">
                  <c:v>1.6282000000000001</c:v>
                </c:pt>
                <c:pt idx="301">
                  <c:v>0</c:v>
                </c:pt>
                <c:pt idx="302">
                  <c:v>0</c:v>
                </c:pt>
                <c:pt idx="303">
                  <c:v>2.7423999999999999</c:v>
                </c:pt>
                <c:pt idx="304">
                  <c:v>2.2553000000000001</c:v>
                </c:pt>
                <c:pt idx="305">
                  <c:v>2.4289999999999998</c:v>
                </c:pt>
                <c:pt idx="306">
                  <c:v>1.8291999999999999</c:v>
                </c:pt>
                <c:pt idx="307">
                  <c:v>2.4624999999999999</c:v>
                </c:pt>
                <c:pt idx="308">
                  <c:v>0.97799999999999998</c:v>
                </c:pt>
                <c:pt idx="309">
                  <c:v>0</c:v>
                </c:pt>
                <c:pt idx="310">
                  <c:v>1.2318</c:v>
                </c:pt>
                <c:pt idx="311">
                  <c:v>1.6328</c:v>
                </c:pt>
                <c:pt idx="312">
                  <c:v>0.75149999999999995</c:v>
                </c:pt>
                <c:pt idx="313">
                  <c:v>1.1794</c:v>
                </c:pt>
                <c:pt idx="314">
                  <c:v>1.718</c:v>
                </c:pt>
                <c:pt idx="315">
                  <c:v>0</c:v>
                </c:pt>
                <c:pt idx="316">
                  <c:v>0.78539999999999999</c:v>
                </c:pt>
                <c:pt idx="317">
                  <c:v>0</c:v>
                </c:pt>
                <c:pt idx="318">
                  <c:v>2.6282000000000001</c:v>
                </c:pt>
                <c:pt idx="319">
                  <c:v>1.3448</c:v>
                </c:pt>
                <c:pt idx="320">
                  <c:v>1.6285000000000001</c:v>
                </c:pt>
                <c:pt idx="321">
                  <c:v>2.0301999999999998</c:v>
                </c:pt>
                <c:pt idx="322">
                  <c:v>3.0979000000000001</c:v>
                </c:pt>
                <c:pt idx="323">
                  <c:v>0</c:v>
                </c:pt>
                <c:pt idx="324">
                  <c:v>0</c:v>
                </c:pt>
                <c:pt idx="325">
                  <c:v>2.8245</c:v>
                </c:pt>
                <c:pt idx="326">
                  <c:v>2.4426000000000001</c:v>
                </c:pt>
                <c:pt idx="327">
                  <c:v>1.7706</c:v>
                </c:pt>
                <c:pt idx="328">
                  <c:v>1.9917</c:v>
                </c:pt>
                <c:pt idx="329">
                  <c:v>2.5926</c:v>
                </c:pt>
                <c:pt idx="330">
                  <c:v>0</c:v>
                </c:pt>
                <c:pt idx="331">
                  <c:v>0</c:v>
                </c:pt>
                <c:pt idx="332">
                  <c:v>2.3243</c:v>
                </c:pt>
                <c:pt idx="333">
                  <c:v>1.1657</c:v>
                </c:pt>
                <c:pt idx="334">
                  <c:v>3.2711000000000001</c:v>
                </c:pt>
                <c:pt idx="335">
                  <c:v>0.75890000000000002</c:v>
                </c:pt>
                <c:pt idx="336">
                  <c:v>2.8304</c:v>
                </c:pt>
                <c:pt idx="337">
                  <c:v>0</c:v>
                </c:pt>
                <c:pt idx="338">
                  <c:v>0</c:v>
                </c:pt>
                <c:pt idx="339">
                  <c:v>3.0245000000000002</c:v>
                </c:pt>
                <c:pt idx="340">
                  <c:v>1.8971</c:v>
                </c:pt>
                <c:pt idx="341">
                  <c:v>3.8748999999999998</c:v>
                </c:pt>
                <c:pt idx="342">
                  <c:v>1.6623000000000001</c:v>
                </c:pt>
                <c:pt idx="343">
                  <c:v>2.2888999999999999</c:v>
                </c:pt>
                <c:pt idx="344">
                  <c:v>0</c:v>
                </c:pt>
                <c:pt idx="345">
                  <c:v>0</c:v>
                </c:pt>
                <c:pt idx="346">
                  <c:v>3.5384000000000002</c:v>
                </c:pt>
                <c:pt idx="347">
                  <c:v>0</c:v>
                </c:pt>
                <c:pt idx="348">
                  <c:v>1.5641</c:v>
                </c:pt>
                <c:pt idx="349">
                  <c:v>0</c:v>
                </c:pt>
                <c:pt idx="350">
                  <c:v>1.8824000000000001</c:v>
                </c:pt>
                <c:pt idx="351">
                  <c:v>0</c:v>
                </c:pt>
                <c:pt idx="352">
                  <c:v>0</c:v>
                </c:pt>
                <c:pt idx="353">
                  <c:v>1.9917</c:v>
                </c:pt>
                <c:pt idx="354">
                  <c:v>0.88759999999999994</c:v>
                </c:pt>
                <c:pt idx="355">
                  <c:v>3.4662999999999999</c:v>
                </c:pt>
                <c:pt idx="356">
                  <c:v>1.9355</c:v>
                </c:pt>
                <c:pt idx="357">
                  <c:v>2.1871999999999998</c:v>
                </c:pt>
                <c:pt idx="358">
                  <c:v>0</c:v>
                </c:pt>
                <c:pt idx="359">
                  <c:v>0</c:v>
                </c:pt>
                <c:pt idx="360">
                  <c:v>2.2721</c:v>
                </c:pt>
                <c:pt idx="361">
                  <c:v>2.7862</c:v>
                </c:pt>
                <c:pt idx="362">
                  <c:v>3.4558</c:v>
                </c:pt>
                <c:pt idx="363">
                  <c:v>0.54530000000000001</c:v>
                </c:pt>
                <c:pt idx="364">
                  <c:v>3.4022999999999999</c:v>
                </c:pt>
                <c:pt idx="365">
                  <c:v>0</c:v>
                </c:pt>
                <c:pt idx="366">
                  <c:v>0</c:v>
                </c:pt>
                <c:pt idx="367">
                  <c:v>1.7246999999999999</c:v>
                </c:pt>
                <c:pt idx="368">
                  <c:v>1.9342999999999999</c:v>
                </c:pt>
                <c:pt idx="369">
                  <c:v>0.3926</c:v>
                </c:pt>
                <c:pt idx="370">
                  <c:v>2.1555</c:v>
                </c:pt>
                <c:pt idx="371">
                  <c:v>0</c:v>
                </c:pt>
                <c:pt idx="372">
                  <c:v>1.2679</c:v>
                </c:pt>
                <c:pt idx="373">
                  <c:v>1.2472000000000001</c:v>
                </c:pt>
                <c:pt idx="374">
                  <c:v>2.8102999999999998</c:v>
                </c:pt>
                <c:pt idx="375">
                  <c:v>2.7843</c:v>
                </c:pt>
                <c:pt idx="376">
                  <c:v>1.5721000000000001</c:v>
                </c:pt>
                <c:pt idx="377">
                  <c:v>0</c:v>
                </c:pt>
                <c:pt idx="378">
                  <c:v>0.5534</c:v>
                </c:pt>
                <c:pt idx="379">
                  <c:v>3.0373000000000001</c:v>
                </c:pt>
                <c:pt idx="380">
                  <c:v>0.47620000000000001</c:v>
                </c:pt>
              </c:numCache>
            </c:numRef>
          </c:val>
          <c:smooth val="0"/>
          <c:extLst>
            <c:ext xmlns:c16="http://schemas.microsoft.com/office/drawing/2014/chart" uri="{C3380CC4-5D6E-409C-BE32-E72D297353CC}">
              <c16:uniqueId val="{00000000-C233-441D-AF03-E2415D1A565B}"/>
            </c:ext>
          </c:extLst>
        </c:ser>
        <c:ser>
          <c:idx val="1"/>
          <c:order val="1"/>
          <c:tx>
            <c:strRef>
              <c:f>Sheet1!$C$1</c:f>
              <c:strCache>
                <c:ptCount val="1"/>
                <c:pt idx="0">
                  <c:v>official_miniclassic</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4.6441999999999997</c:v>
                </c:pt>
                <c:pt idx="271">
                  <c:v>0</c:v>
                </c:pt>
                <c:pt idx="272">
                  <c:v>9.0283999999999995</c:v>
                </c:pt>
                <c:pt idx="273">
                  <c:v>8.0762999999999998</c:v>
                </c:pt>
                <c:pt idx="274">
                  <c:v>6.9607999999999999</c:v>
                </c:pt>
                <c:pt idx="275">
                  <c:v>8.5385000000000009</c:v>
                </c:pt>
                <c:pt idx="276">
                  <c:v>8.1414000000000009</c:v>
                </c:pt>
                <c:pt idx="277">
                  <c:v>0</c:v>
                </c:pt>
                <c:pt idx="278">
                  <c:v>9.2247000000000003</c:v>
                </c:pt>
                <c:pt idx="279">
                  <c:v>0</c:v>
                </c:pt>
                <c:pt idx="280">
                  <c:v>7.6059000000000001</c:v>
                </c:pt>
                <c:pt idx="281">
                  <c:v>0</c:v>
                </c:pt>
                <c:pt idx="282">
                  <c:v>0</c:v>
                </c:pt>
                <c:pt idx="283">
                  <c:v>0</c:v>
                </c:pt>
                <c:pt idx="284">
                  <c:v>7.6768000000000001</c:v>
                </c:pt>
                <c:pt idx="285">
                  <c:v>0</c:v>
                </c:pt>
                <c:pt idx="286">
                  <c:v>4.4546999999999999</c:v>
                </c:pt>
                <c:pt idx="287">
                  <c:v>0</c:v>
                </c:pt>
                <c:pt idx="288">
                  <c:v>17.110299999999999</c:v>
                </c:pt>
                <c:pt idx="289">
                  <c:v>3.9087999999999998</c:v>
                </c:pt>
                <c:pt idx="290">
                  <c:v>8.2691999999999997</c:v>
                </c:pt>
                <c:pt idx="291">
                  <c:v>0</c:v>
                </c:pt>
                <c:pt idx="292">
                  <c:v>8.4131</c:v>
                </c:pt>
                <c:pt idx="293">
                  <c:v>0</c:v>
                </c:pt>
                <c:pt idx="294">
                  <c:v>4.0218999999999996</c:v>
                </c:pt>
                <c:pt idx="295">
                  <c:v>0</c:v>
                </c:pt>
                <c:pt idx="296">
                  <c:v>0</c:v>
                </c:pt>
                <c:pt idx="297">
                  <c:v>14.8222</c:v>
                </c:pt>
                <c:pt idx="298">
                  <c:v>0</c:v>
                </c:pt>
                <c:pt idx="299">
                  <c:v>0</c:v>
                </c:pt>
                <c:pt idx="300">
                  <c:v>5.7881</c:v>
                </c:pt>
                <c:pt idx="301">
                  <c:v>0</c:v>
                </c:pt>
                <c:pt idx="302">
                  <c:v>4.9318</c:v>
                </c:pt>
                <c:pt idx="303">
                  <c:v>0</c:v>
                </c:pt>
                <c:pt idx="304">
                  <c:v>0</c:v>
                </c:pt>
                <c:pt idx="305">
                  <c:v>7.7628000000000004</c:v>
                </c:pt>
                <c:pt idx="306">
                  <c:v>0</c:v>
                </c:pt>
                <c:pt idx="307">
                  <c:v>5.0598999999999998</c:v>
                </c:pt>
                <c:pt idx="308">
                  <c:v>0</c:v>
                </c:pt>
                <c:pt idx="309">
                  <c:v>11.3476</c:v>
                </c:pt>
                <c:pt idx="310">
                  <c:v>0</c:v>
                </c:pt>
                <c:pt idx="311">
                  <c:v>12.8843</c:v>
                </c:pt>
                <c:pt idx="312">
                  <c:v>0</c:v>
                </c:pt>
                <c:pt idx="313">
                  <c:v>10.7272</c:v>
                </c:pt>
                <c:pt idx="314">
                  <c:v>0</c:v>
                </c:pt>
                <c:pt idx="315">
                  <c:v>5.5804</c:v>
                </c:pt>
                <c:pt idx="316">
                  <c:v>9.2532999999999994</c:v>
                </c:pt>
                <c:pt idx="317">
                  <c:v>0</c:v>
                </c:pt>
                <c:pt idx="318">
                  <c:v>0</c:v>
                </c:pt>
                <c:pt idx="319">
                  <c:v>7.4812000000000003</c:v>
                </c:pt>
                <c:pt idx="320">
                  <c:v>0</c:v>
                </c:pt>
                <c:pt idx="321">
                  <c:v>6.5137999999999998</c:v>
                </c:pt>
                <c:pt idx="322">
                  <c:v>0</c:v>
                </c:pt>
                <c:pt idx="323">
                  <c:v>9.0394000000000005</c:v>
                </c:pt>
                <c:pt idx="324">
                  <c:v>0</c:v>
                </c:pt>
                <c:pt idx="325">
                  <c:v>7.1032999999999999</c:v>
                </c:pt>
                <c:pt idx="326">
                  <c:v>0</c:v>
                </c:pt>
                <c:pt idx="327">
                  <c:v>7.0080999999999998</c:v>
                </c:pt>
                <c:pt idx="328">
                  <c:v>0</c:v>
                </c:pt>
                <c:pt idx="329">
                  <c:v>0</c:v>
                </c:pt>
                <c:pt idx="330">
                  <c:v>7.7074999999999996</c:v>
                </c:pt>
                <c:pt idx="331">
                  <c:v>0</c:v>
                </c:pt>
                <c:pt idx="332">
                  <c:v>4.2018000000000004</c:v>
                </c:pt>
                <c:pt idx="333">
                  <c:v>0</c:v>
                </c:pt>
                <c:pt idx="334">
                  <c:v>5.8235000000000001</c:v>
                </c:pt>
                <c:pt idx="335">
                  <c:v>0</c:v>
                </c:pt>
                <c:pt idx="336">
                  <c:v>8.5452999999999992</c:v>
                </c:pt>
                <c:pt idx="337">
                  <c:v>0</c:v>
                </c:pt>
                <c:pt idx="338">
                  <c:v>0</c:v>
                </c:pt>
                <c:pt idx="339">
                  <c:v>7.5450999999999997</c:v>
                </c:pt>
                <c:pt idx="340">
                  <c:v>0</c:v>
                </c:pt>
                <c:pt idx="341">
                  <c:v>7.2163000000000004</c:v>
                </c:pt>
                <c:pt idx="342">
                  <c:v>0</c:v>
                </c:pt>
                <c:pt idx="343">
                  <c:v>9.0229999999999997</c:v>
                </c:pt>
                <c:pt idx="344">
                  <c:v>0</c:v>
                </c:pt>
                <c:pt idx="345">
                  <c:v>0</c:v>
                </c:pt>
                <c:pt idx="346">
                  <c:v>5.4866999999999999</c:v>
                </c:pt>
                <c:pt idx="347">
                  <c:v>0</c:v>
                </c:pt>
                <c:pt idx="348">
                  <c:v>3.9845999999999999</c:v>
                </c:pt>
                <c:pt idx="349">
                  <c:v>0</c:v>
                </c:pt>
                <c:pt idx="350">
                  <c:v>8.8434000000000008</c:v>
                </c:pt>
                <c:pt idx="351">
                  <c:v>0</c:v>
                </c:pt>
                <c:pt idx="352">
                  <c:v>0</c:v>
                </c:pt>
                <c:pt idx="353">
                  <c:v>0</c:v>
                </c:pt>
                <c:pt idx="354">
                  <c:v>8.0988000000000007</c:v>
                </c:pt>
                <c:pt idx="355">
                  <c:v>0</c:v>
                </c:pt>
                <c:pt idx="356">
                  <c:v>7.1577000000000002</c:v>
                </c:pt>
                <c:pt idx="357">
                  <c:v>0</c:v>
                </c:pt>
                <c:pt idx="358">
                  <c:v>0</c:v>
                </c:pt>
                <c:pt idx="359">
                  <c:v>0</c:v>
                </c:pt>
                <c:pt idx="360">
                  <c:v>7.8707000000000003</c:v>
                </c:pt>
                <c:pt idx="361">
                  <c:v>0</c:v>
                </c:pt>
                <c:pt idx="362">
                  <c:v>0</c:v>
                </c:pt>
                <c:pt idx="363">
                  <c:v>9.9634</c:v>
                </c:pt>
                <c:pt idx="364">
                  <c:v>7.3304999999999998</c:v>
                </c:pt>
                <c:pt idx="365">
                  <c:v>0</c:v>
                </c:pt>
                <c:pt idx="366">
                  <c:v>0</c:v>
                </c:pt>
                <c:pt idx="367">
                  <c:v>7.3346</c:v>
                </c:pt>
                <c:pt idx="368">
                  <c:v>7.8018999999999998</c:v>
                </c:pt>
                <c:pt idx="369">
                  <c:v>0</c:v>
                </c:pt>
                <c:pt idx="370">
                  <c:v>7.3022</c:v>
                </c:pt>
                <c:pt idx="371">
                  <c:v>0</c:v>
                </c:pt>
                <c:pt idx="372">
                  <c:v>9.0805000000000007</c:v>
                </c:pt>
                <c:pt idx="373">
                  <c:v>5.6532</c:v>
                </c:pt>
                <c:pt idx="374">
                  <c:v>12.865500000000001</c:v>
                </c:pt>
                <c:pt idx="375">
                  <c:v>5.2281000000000004</c:v>
                </c:pt>
                <c:pt idx="376">
                  <c:v>0</c:v>
                </c:pt>
                <c:pt idx="377">
                  <c:v>0</c:v>
                </c:pt>
                <c:pt idx="378">
                  <c:v>3.7136999999999998</c:v>
                </c:pt>
                <c:pt idx="379">
                  <c:v>0</c:v>
                </c:pt>
                <c:pt idx="380">
                  <c:v>0</c:v>
                </c:pt>
              </c:numCache>
            </c:numRef>
          </c:val>
          <c:smooth val="0"/>
          <c:extLst>
            <c:ext xmlns:c16="http://schemas.microsoft.com/office/drawing/2014/chart" uri="{C3380CC4-5D6E-409C-BE32-E72D297353CC}">
              <c16:uniqueId val="{00000001-C233-441D-AF03-E2415D1A565B}"/>
            </c:ext>
          </c:extLst>
        </c:ser>
        <c:ser>
          <c:idx val="2"/>
          <c:order val="2"/>
          <c:tx>
            <c:strRef>
              <c:f>Sheet1!$D$1</c:f>
              <c:strCache>
                <c:ptCount val="1"/>
                <c:pt idx="0">
                  <c:v>concorsodeleganza_vde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8.4431999999999992</c:v>
                </c:pt>
                <c:pt idx="363">
                  <c:v>2.9777999999999998</c:v>
                </c:pt>
                <c:pt idx="364">
                  <c:v>12.024900000000001</c:v>
                </c:pt>
                <c:pt idx="365">
                  <c:v>0</c:v>
                </c:pt>
                <c:pt idx="366">
                  <c:v>0</c:v>
                </c:pt>
                <c:pt idx="367">
                  <c:v>0</c:v>
                </c:pt>
                <c:pt idx="368">
                  <c:v>0</c:v>
                </c:pt>
                <c:pt idx="369">
                  <c:v>3.4285999999999999</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2-C233-441D-AF03-E2415D1A565B}"/>
            </c:ext>
          </c:extLst>
        </c:ser>
        <c:dLbls>
          <c:showLegendKey val="0"/>
          <c:showVal val="0"/>
          <c:showCatName val="0"/>
          <c:showSerName val="0"/>
          <c:showPercent val="0"/>
          <c:showBubbleSize val="0"/>
        </c:dLbls>
        <c:smooth val="0"/>
        <c:axId val="518637504"/>
        <c:axId val="518634880"/>
      </c:lineChart>
      <c:dateAx>
        <c:axId val="51863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34880"/>
        <c:crosses val="autoZero"/>
        <c:auto val="1"/>
        <c:lblOffset val="100"/>
        <c:baseTimeUnit val="days"/>
      </c:dateAx>
      <c:valAx>
        <c:axId val="51863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3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21522</c:v>
                </c:pt>
                <c:pt idx="1">
                  <c:v>19606</c:v>
                </c:pt>
                <c:pt idx="2">
                  <c:v>16849</c:v>
                </c:pt>
                <c:pt idx="3">
                  <c:v>8446</c:v>
                </c:pt>
                <c:pt idx="4">
                  <c:v>6789</c:v>
                </c:pt>
                <c:pt idx="5">
                  <c:v>16071</c:v>
                </c:pt>
                <c:pt idx="6">
                  <c:v>20557</c:v>
                </c:pt>
                <c:pt idx="7">
                  <c:v>38861</c:v>
                </c:pt>
                <c:pt idx="8">
                  <c:v>27885</c:v>
                </c:pt>
                <c:pt idx="9">
                  <c:v>19967</c:v>
                </c:pt>
                <c:pt idx="10">
                  <c:v>53261</c:v>
                </c:pt>
                <c:pt idx="11">
                  <c:v>21222</c:v>
                </c:pt>
                <c:pt idx="12">
                  <c:v>32245</c:v>
                </c:pt>
                <c:pt idx="13">
                  <c:v>32455</c:v>
                </c:pt>
                <c:pt idx="14">
                  <c:v>29594</c:v>
                </c:pt>
                <c:pt idx="15">
                  <c:v>24118</c:v>
                </c:pt>
                <c:pt idx="16">
                  <c:v>34941</c:v>
                </c:pt>
                <c:pt idx="17">
                  <c:v>42468</c:v>
                </c:pt>
                <c:pt idx="18">
                  <c:v>26321</c:v>
                </c:pt>
                <c:pt idx="19">
                  <c:v>21133</c:v>
                </c:pt>
                <c:pt idx="20">
                  <c:v>53595</c:v>
                </c:pt>
                <c:pt idx="21">
                  <c:v>36276</c:v>
                </c:pt>
                <c:pt idx="22">
                  <c:v>23257</c:v>
                </c:pt>
                <c:pt idx="23">
                  <c:v>31315</c:v>
                </c:pt>
                <c:pt idx="24">
                  <c:v>34432</c:v>
                </c:pt>
                <c:pt idx="25">
                  <c:v>29831</c:v>
                </c:pt>
                <c:pt idx="26">
                  <c:v>18522</c:v>
                </c:pt>
                <c:pt idx="27">
                  <c:v>42921</c:v>
                </c:pt>
                <c:pt idx="28">
                  <c:v>32456</c:v>
                </c:pt>
                <c:pt idx="29">
                  <c:v>24546</c:v>
                </c:pt>
                <c:pt idx="30">
                  <c:v>31385</c:v>
                </c:pt>
                <c:pt idx="31">
                  <c:v>95974</c:v>
                </c:pt>
                <c:pt idx="32">
                  <c:v>93184</c:v>
                </c:pt>
                <c:pt idx="33">
                  <c:v>111114</c:v>
                </c:pt>
                <c:pt idx="34">
                  <c:v>107801</c:v>
                </c:pt>
                <c:pt idx="35">
                  <c:v>84738</c:v>
                </c:pt>
                <c:pt idx="36">
                  <c:v>87387</c:v>
                </c:pt>
                <c:pt idx="37">
                  <c:v>68570</c:v>
                </c:pt>
                <c:pt idx="38">
                  <c:v>84796</c:v>
                </c:pt>
                <c:pt idx="39">
                  <c:v>80823</c:v>
                </c:pt>
                <c:pt idx="40">
                  <c:v>75625</c:v>
                </c:pt>
                <c:pt idx="41">
                  <c:v>92716</c:v>
                </c:pt>
                <c:pt idx="42">
                  <c:v>82558</c:v>
                </c:pt>
                <c:pt idx="43">
                  <c:v>70444</c:v>
                </c:pt>
                <c:pt idx="44">
                  <c:v>66684</c:v>
                </c:pt>
                <c:pt idx="45">
                  <c:v>76495</c:v>
                </c:pt>
                <c:pt idx="46">
                  <c:v>64969</c:v>
                </c:pt>
                <c:pt idx="47">
                  <c:v>51230</c:v>
                </c:pt>
                <c:pt idx="48">
                  <c:v>54578</c:v>
                </c:pt>
                <c:pt idx="49">
                  <c:v>63061</c:v>
                </c:pt>
                <c:pt idx="50">
                  <c:v>56284</c:v>
                </c:pt>
                <c:pt idx="51">
                  <c:v>56967</c:v>
                </c:pt>
                <c:pt idx="52">
                  <c:v>67093</c:v>
                </c:pt>
                <c:pt idx="53">
                  <c:v>65275</c:v>
                </c:pt>
                <c:pt idx="54">
                  <c:v>56548</c:v>
                </c:pt>
                <c:pt idx="55">
                  <c:v>105221</c:v>
                </c:pt>
                <c:pt idx="56">
                  <c:v>95339</c:v>
                </c:pt>
                <c:pt idx="57">
                  <c:v>84981</c:v>
                </c:pt>
                <c:pt idx="58">
                  <c:v>80692</c:v>
                </c:pt>
                <c:pt idx="59">
                  <c:v>53939</c:v>
                </c:pt>
                <c:pt idx="60">
                  <c:v>107475</c:v>
                </c:pt>
                <c:pt idx="61">
                  <c:v>147590</c:v>
                </c:pt>
                <c:pt idx="62">
                  <c:v>136442</c:v>
                </c:pt>
                <c:pt idx="63">
                  <c:v>144468</c:v>
                </c:pt>
                <c:pt idx="64">
                  <c:v>200288</c:v>
                </c:pt>
                <c:pt idx="65">
                  <c:v>141388</c:v>
                </c:pt>
                <c:pt idx="66">
                  <c:v>124448</c:v>
                </c:pt>
                <c:pt idx="67">
                  <c:v>120238</c:v>
                </c:pt>
                <c:pt idx="68">
                  <c:v>127278</c:v>
                </c:pt>
                <c:pt idx="69">
                  <c:v>121740</c:v>
                </c:pt>
                <c:pt idx="70">
                  <c:v>122311</c:v>
                </c:pt>
                <c:pt idx="71">
                  <c:v>117870</c:v>
                </c:pt>
                <c:pt idx="72">
                  <c:v>116362</c:v>
                </c:pt>
                <c:pt idx="73">
                  <c:v>145977</c:v>
                </c:pt>
                <c:pt idx="74">
                  <c:v>130473</c:v>
                </c:pt>
                <c:pt idx="75">
                  <c:v>115646</c:v>
                </c:pt>
                <c:pt idx="76">
                  <c:v>106480</c:v>
                </c:pt>
                <c:pt idx="77">
                  <c:v>113187</c:v>
                </c:pt>
                <c:pt idx="78">
                  <c:v>105336</c:v>
                </c:pt>
                <c:pt idx="79">
                  <c:v>102136</c:v>
                </c:pt>
                <c:pt idx="80">
                  <c:v>102349</c:v>
                </c:pt>
                <c:pt idx="81">
                  <c:v>97968</c:v>
                </c:pt>
                <c:pt idx="82">
                  <c:v>92019</c:v>
                </c:pt>
                <c:pt idx="83">
                  <c:v>55135</c:v>
                </c:pt>
                <c:pt idx="84">
                  <c:v>50572</c:v>
                </c:pt>
                <c:pt idx="85">
                  <c:v>45067</c:v>
                </c:pt>
                <c:pt idx="86">
                  <c:v>41310</c:v>
                </c:pt>
                <c:pt idx="87">
                  <c:v>53219</c:v>
                </c:pt>
                <c:pt idx="88">
                  <c:v>49699</c:v>
                </c:pt>
                <c:pt idx="89">
                  <c:v>71023</c:v>
                </c:pt>
                <c:pt idx="90">
                  <c:v>61097</c:v>
                </c:pt>
                <c:pt idx="91">
                  <c:v>32669</c:v>
                </c:pt>
                <c:pt idx="92">
                  <c:v>12938</c:v>
                </c:pt>
                <c:pt idx="93">
                  <c:v>5522</c:v>
                </c:pt>
                <c:pt idx="94">
                  <c:v>61960</c:v>
                </c:pt>
                <c:pt idx="95">
                  <c:v>50822</c:v>
                </c:pt>
                <c:pt idx="96">
                  <c:v>42088</c:v>
                </c:pt>
                <c:pt idx="97">
                  <c:v>46051</c:v>
                </c:pt>
                <c:pt idx="98">
                  <c:v>46958</c:v>
                </c:pt>
                <c:pt idx="99">
                  <c:v>29078</c:v>
                </c:pt>
                <c:pt idx="100">
                  <c:v>62961</c:v>
                </c:pt>
                <c:pt idx="101">
                  <c:v>48855</c:v>
                </c:pt>
                <c:pt idx="102">
                  <c:v>41775</c:v>
                </c:pt>
                <c:pt idx="103">
                  <c:v>40023</c:v>
                </c:pt>
                <c:pt idx="104">
                  <c:v>32907</c:v>
                </c:pt>
                <c:pt idx="105">
                  <c:v>43608</c:v>
                </c:pt>
                <c:pt idx="106">
                  <c:v>49044</c:v>
                </c:pt>
                <c:pt idx="107">
                  <c:v>50604</c:v>
                </c:pt>
                <c:pt idx="108">
                  <c:v>122174</c:v>
                </c:pt>
                <c:pt idx="109">
                  <c:v>302422</c:v>
                </c:pt>
                <c:pt idx="110">
                  <c:v>1003140</c:v>
                </c:pt>
                <c:pt idx="111">
                  <c:v>1005892</c:v>
                </c:pt>
                <c:pt idx="112">
                  <c:v>998183</c:v>
                </c:pt>
                <c:pt idx="113">
                  <c:v>1232454</c:v>
                </c:pt>
                <c:pt idx="114">
                  <c:v>1538237</c:v>
                </c:pt>
                <c:pt idx="115">
                  <c:v>1490506</c:v>
                </c:pt>
                <c:pt idx="116">
                  <c:v>1291437</c:v>
                </c:pt>
                <c:pt idx="117">
                  <c:v>588772</c:v>
                </c:pt>
                <c:pt idx="118">
                  <c:v>575671</c:v>
                </c:pt>
                <c:pt idx="119">
                  <c:v>588359</c:v>
                </c:pt>
                <c:pt idx="120">
                  <c:v>654616</c:v>
                </c:pt>
                <c:pt idx="121">
                  <c:v>447712</c:v>
                </c:pt>
                <c:pt idx="122">
                  <c:v>53950</c:v>
                </c:pt>
                <c:pt idx="123">
                  <c:v>18770</c:v>
                </c:pt>
                <c:pt idx="124">
                  <c:v>6353</c:v>
                </c:pt>
                <c:pt idx="125">
                  <c:v>25809</c:v>
                </c:pt>
                <c:pt idx="126">
                  <c:v>38410</c:v>
                </c:pt>
                <c:pt idx="127">
                  <c:v>38960</c:v>
                </c:pt>
                <c:pt idx="128">
                  <c:v>18340</c:v>
                </c:pt>
                <c:pt idx="129">
                  <c:v>24626</c:v>
                </c:pt>
                <c:pt idx="130">
                  <c:v>13472</c:v>
                </c:pt>
                <c:pt idx="131">
                  <c:v>19423</c:v>
                </c:pt>
                <c:pt idx="132">
                  <c:v>15269</c:v>
                </c:pt>
                <c:pt idx="133">
                  <c:v>11644</c:v>
                </c:pt>
                <c:pt idx="134">
                  <c:v>9512</c:v>
                </c:pt>
                <c:pt idx="135">
                  <c:v>13157</c:v>
                </c:pt>
                <c:pt idx="136">
                  <c:v>17681</c:v>
                </c:pt>
                <c:pt idx="137">
                  <c:v>12876</c:v>
                </c:pt>
                <c:pt idx="138">
                  <c:v>7011</c:v>
                </c:pt>
                <c:pt idx="139">
                  <c:v>24008</c:v>
                </c:pt>
                <c:pt idx="140">
                  <c:v>25333</c:v>
                </c:pt>
                <c:pt idx="141">
                  <c:v>24512</c:v>
                </c:pt>
                <c:pt idx="142">
                  <c:v>9435</c:v>
                </c:pt>
                <c:pt idx="143">
                  <c:v>24695</c:v>
                </c:pt>
                <c:pt idx="144">
                  <c:v>19905</c:v>
                </c:pt>
                <c:pt idx="145">
                  <c:v>21661</c:v>
                </c:pt>
                <c:pt idx="146">
                  <c:v>24059</c:v>
                </c:pt>
                <c:pt idx="147">
                  <c:v>26041</c:v>
                </c:pt>
                <c:pt idx="148">
                  <c:v>17116</c:v>
                </c:pt>
                <c:pt idx="149">
                  <c:v>6040</c:v>
                </c:pt>
                <c:pt idx="150">
                  <c:v>57297</c:v>
                </c:pt>
                <c:pt idx="151">
                  <c:v>41168</c:v>
                </c:pt>
                <c:pt idx="152">
                  <c:v>24501</c:v>
                </c:pt>
                <c:pt idx="153">
                  <c:v>24687</c:v>
                </c:pt>
                <c:pt idx="154">
                  <c:v>22357</c:v>
                </c:pt>
                <c:pt idx="155">
                  <c:v>22183</c:v>
                </c:pt>
                <c:pt idx="156">
                  <c:v>10426</c:v>
                </c:pt>
                <c:pt idx="157">
                  <c:v>36847</c:v>
                </c:pt>
                <c:pt idx="158">
                  <c:v>34260</c:v>
                </c:pt>
                <c:pt idx="159">
                  <c:v>38670</c:v>
                </c:pt>
                <c:pt idx="160">
                  <c:v>43048</c:v>
                </c:pt>
                <c:pt idx="161">
                  <c:v>39804</c:v>
                </c:pt>
                <c:pt idx="162">
                  <c:v>34058</c:v>
                </c:pt>
                <c:pt idx="163">
                  <c:v>11401</c:v>
                </c:pt>
                <c:pt idx="164">
                  <c:v>41952</c:v>
                </c:pt>
                <c:pt idx="165">
                  <c:v>61207</c:v>
                </c:pt>
                <c:pt idx="166">
                  <c:v>58844</c:v>
                </c:pt>
                <c:pt idx="167">
                  <c:v>51602</c:v>
                </c:pt>
                <c:pt idx="168">
                  <c:v>44102</c:v>
                </c:pt>
                <c:pt idx="169">
                  <c:v>27745</c:v>
                </c:pt>
                <c:pt idx="170">
                  <c:v>15713</c:v>
                </c:pt>
                <c:pt idx="171">
                  <c:v>49376</c:v>
                </c:pt>
                <c:pt idx="172">
                  <c:v>41725</c:v>
                </c:pt>
                <c:pt idx="173">
                  <c:v>35040</c:v>
                </c:pt>
                <c:pt idx="174">
                  <c:v>29706</c:v>
                </c:pt>
                <c:pt idx="175">
                  <c:v>31135</c:v>
                </c:pt>
                <c:pt idx="176">
                  <c:v>30929</c:v>
                </c:pt>
                <c:pt idx="177">
                  <c:v>28182</c:v>
                </c:pt>
                <c:pt idx="178">
                  <c:v>45535</c:v>
                </c:pt>
                <c:pt idx="179">
                  <c:v>38817</c:v>
                </c:pt>
                <c:pt idx="180">
                  <c:v>34478</c:v>
                </c:pt>
                <c:pt idx="181">
                  <c:v>29528</c:v>
                </c:pt>
                <c:pt idx="182">
                  <c:v>35621</c:v>
                </c:pt>
                <c:pt idx="183">
                  <c:v>26395</c:v>
                </c:pt>
                <c:pt idx="184">
                  <c:v>43234</c:v>
                </c:pt>
                <c:pt idx="185">
                  <c:v>35438</c:v>
                </c:pt>
                <c:pt idx="186">
                  <c:v>33229</c:v>
                </c:pt>
                <c:pt idx="187">
                  <c:v>34652</c:v>
                </c:pt>
                <c:pt idx="188">
                  <c:v>31749</c:v>
                </c:pt>
                <c:pt idx="189">
                  <c:v>25794</c:v>
                </c:pt>
                <c:pt idx="190">
                  <c:v>19691</c:v>
                </c:pt>
                <c:pt idx="191">
                  <c:v>25320</c:v>
                </c:pt>
                <c:pt idx="192">
                  <c:v>36200</c:v>
                </c:pt>
                <c:pt idx="193">
                  <c:v>49473</c:v>
                </c:pt>
                <c:pt idx="194">
                  <c:v>73559</c:v>
                </c:pt>
                <c:pt idx="195">
                  <c:v>85098</c:v>
                </c:pt>
                <c:pt idx="196">
                  <c:v>62150</c:v>
                </c:pt>
                <c:pt idx="197">
                  <c:v>48682</c:v>
                </c:pt>
                <c:pt idx="198">
                  <c:v>37046</c:v>
                </c:pt>
                <c:pt idx="199">
                  <c:v>63246</c:v>
                </c:pt>
                <c:pt idx="200">
                  <c:v>59767</c:v>
                </c:pt>
                <c:pt idx="201">
                  <c:v>50276</c:v>
                </c:pt>
                <c:pt idx="202">
                  <c:v>61133</c:v>
                </c:pt>
                <c:pt idx="203">
                  <c:v>54618</c:v>
                </c:pt>
                <c:pt idx="204">
                  <c:v>37098</c:v>
                </c:pt>
                <c:pt idx="205">
                  <c:v>27115</c:v>
                </c:pt>
                <c:pt idx="206">
                  <c:v>55945</c:v>
                </c:pt>
                <c:pt idx="207">
                  <c:v>30421</c:v>
                </c:pt>
                <c:pt idx="208">
                  <c:v>24459</c:v>
                </c:pt>
                <c:pt idx="209">
                  <c:v>23624</c:v>
                </c:pt>
                <c:pt idx="210">
                  <c:v>25740</c:v>
                </c:pt>
                <c:pt idx="211">
                  <c:v>24299</c:v>
                </c:pt>
                <c:pt idx="212">
                  <c:v>30736</c:v>
                </c:pt>
                <c:pt idx="213">
                  <c:v>32564</c:v>
                </c:pt>
                <c:pt idx="214">
                  <c:v>25381</c:v>
                </c:pt>
                <c:pt idx="215">
                  <c:v>16396</c:v>
                </c:pt>
                <c:pt idx="216">
                  <c:v>20143</c:v>
                </c:pt>
                <c:pt idx="217">
                  <c:v>27835</c:v>
                </c:pt>
                <c:pt idx="218">
                  <c:v>14885</c:v>
                </c:pt>
                <c:pt idx="219">
                  <c:v>5981</c:v>
                </c:pt>
                <c:pt idx="220">
                  <c:v>19967</c:v>
                </c:pt>
                <c:pt idx="221">
                  <c:v>51514</c:v>
                </c:pt>
                <c:pt idx="222">
                  <c:v>32161</c:v>
                </c:pt>
                <c:pt idx="223">
                  <c:v>14534</c:v>
                </c:pt>
                <c:pt idx="224">
                  <c:v>17323</c:v>
                </c:pt>
                <c:pt idx="225">
                  <c:v>15325</c:v>
                </c:pt>
                <c:pt idx="226">
                  <c:v>7767</c:v>
                </c:pt>
                <c:pt idx="227">
                  <c:v>7064</c:v>
                </c:pt>
                <c:pt idx="228">
                  <c:v>47471</c:v>
                </c:pt>
                <c:pt idx="229">
                  <c:v>47131</c:v>
                </c:pt>
                <c:pt idx="230">
                  <c:v>30727</c:v>
                </c:pt>
                <c:pt idx="231">
                  <c:v>29628</c:v>
                </c:pt>
                <c:pt idx="232">
                  <c:v>15803</c:v>
                </c:pt>
                <c:pt idx="233">
                  <c:v>6194</c:v>
                </c:pt>
                <c:pt idx="234">
                  <c:v>30663</c:v>
                </c:pt>
                <c:pt idx="235">
                  <c:v>13944</c:v>
                </c:pt>
                <c:pt idx="236">
                  <c:v>16716</c:v>
                </c:pt>
                <c:pt idx="237">
                  <c:v>16634</c:v>
                </c:pt>
                <c:pt idx="238">
                  <c:v>24325</c:v>
                </c:pt>
                <c:pt idx="239">
                  <c:v>12503</c:v>
                </c:pt>
                <c:pt idx="240">
                  <c:v>19958</c:v>
                </c:pt>
                <c:pt idx="241">
                  <c:v>8206</c:v>
                </c:pt>
                <c:pt idx="242">
                  <c:v>3572</c:v>
                </c:pt>
                <c:pt idx="243">
                  <c:v>17929</c:v>
                </c:pt>
                <c:pt idx="244">
                  <c:v>58567</c:v>
                </c:pt>
                <c:pt idx="245">
                  <c:v>116892</c:v>
                </c:pt>
                <c:pt idx="246">
                  <c:v>97536</c:v>
                </c:pt>
                <c:pt idx="247">
                  <c:v>89754</c:v>
                </c:pt>
                <c:pt idx="248">
                  <c:v>95081</c:v>
                </c:pt>
                <c:pt idx="249">
                  <c:v>101833</c:v>
                </c:pt>
                <c:pt idx="250">
                  <c:v>95312</c:v>
                </c:pt>
                <c:pt idx="251">
                  <c:v>75301</c:v>
                </c:pt>
                <c:pt idx="252">
                  <c:v>410865</c:v>
                </c:pt>
                <c:pt idx="253">
                  <c:v>433088</c:v>
                </c:pt>
                <c:pt idx="254">
                  <c:v>481077</c:v>
                </c:pt>
                <c:pt idx="255">
                  <c:v>502053</c:v>
                </c:pt>
                <c:pt idx="256">
                  <c:v>455993</c:v>
                </c:pt>
                <c:pt idx="257">
                  <c:v>388074</c:v>
                </c:pt>
                <c:pt idx="258">
                  <c:v>435847</c:v>
                </c:pt>
                <c:pt idx="259">
                  <c:v>412481</c:v>
                </c:pt>
                <c:pt idx="260">
                  <c:v>477383</c:v>
                </c:pt>
                <c:pt idx="261">
                  <c:v>532990</c:v>
                </c:pt>
                <c:pt idx="262">
                  <c:v>394349</c:v>
                </c:pt>
                <c:pt idx="263">
                  <c:v>89995</c:v>
                </c:pt>
                <c:pt idx="264">
                  <c:v>71828</c:v>
                </c:pt>
                <c:pt idx="265">
                  <c:v>66613</c:v>
                </c:pt>
                <c:pt idx="266">
                  <c:v>56440</c:v>
                </c:pt>
                <c:pt idx="267">
                  <c:v>79630</c:v>
                </c:pt>
                <c:pt idx="268">
                  <c:v>71601</c:v>
                </c:pt>
                <c:pt idx="269">
                  <c:v>67703</c:v>
                </c:pt>
                <c:pt idx="270">
                  <c:v>69618</c:v>
                </c:pt>
                <c:pt idx="271">
                  <c:v>77329</c:v>
                </c:pt>
                <c:pt idx="272">
                  <c:v>63425</c:v>
                </c:pt>
                <c:pt idx="273">
                  <c:v>20619</c:v>
                </c:pt>
                <c:pt idx="274">
                  <c:v>11171</c:v>
                </c:pt>
                <c:pt idx="275">
                  <c:v>5266</c:v>
                </c:pt>
                <c:pt idx="276">
                  <c:v>27664</c:v>
                </c:pt>
                <c:pt idx="277">
                  <c:v>23111</c:v>
                </c:pt>
                <c:pt idx="278">
                  <c:v>21034</c:v>
                </c:pt>
                <c:pt idx="279">
                  <c:v>24552</c:v>
                </c:pt>
                <c:pt idx="280">
                  <c:v>34126</c:v>
                </c:pt>
                <c:pt idx="281">
                  <c:v>24519</c:v>
                </c:pt>
                <c:pt idx="282">
                  <c:v>25538</c:v>
                </c:pt>
                <c:pt idx="283">
                  <c:v>95459</c:v>
                </c:pt>
                <c:pt idx="284">
                  <c:v>95409</c:v>
                </c:pt>
                <c:pt idx="285">
                  <c:v>101168</c:v>
                </c:pt>
                <c:pt idx="286">
                  <c:v>104700</c:v>
                </c:pt>
                <c:pt idx="287">
                  <c:v>107899</c:v>
                </c:pt>
                <c:pt idx="288">
                  <c:v>105498</c:v>
                </c:pt>
                <c:pt idx="289">
                  <c:v>95413</c:v>
                </c:pt>
                <c:pt idx="290">
                  <c:v>31425</c:v>
                </c:pt>
                <c:pt idx="291">
                  <c:v>21851</c:v>
                </c:pt>
                <c:pt idx="292">
                  <c:v>63809</c:v>
                </c:pt>
                <c:pt idx="293">
                  <c:v>99658</c:v>
                </c:pt>
                <c:pt idx="294">
                  <c:v>49541</c:v>
                </c:pt>
                <c:pt idx="295">
                  <c:v>21103</c:v>
                </c:pt>
                <c:pt idx="296">
                  <c:v>16999</c:v>
                </c:pt>
                <c:pt idx="297">
                  <c:v>14543</c:v>
                </c:pt>
                <c:pt idx="298">
                  <c:v>13944</c:v>
                </c:pt>
                <c:pt idx="299">
                  <c:v>21503</c:v>
                </c:pt>
                <c:pt idx="300">
                  <c:v>17607</c:v>
                </c:pt>
                <c:pt idx="301">
                  <c:v>14531</c:v>
                </c:pt>
                <c:pt idx="302">
                  <c:v>6673</c:v>
                </c:pt>
                <c:pt idx="303">
                  <c:v>28679</c:v>
                </c:pt>
                <c:pt idx="304">
                  <c:v>25804</c:v>
                </c:pt>
                <c:pt idx="305">
                  <c:v>27443</c:v>
                </c:pt>
                <c:pt idx="306">
                  <c:v>25669</c:v>
                </c:pt>
                <c:pt idx="307">
                  <c:v>20046</c:v>
                </c:pt>
                <c:pt idx="308">
                  <c:v>15825</c:v>
                </c:pt>
                <c:pt idx="309">
                  <c:v>20615</c:v>
                </c:pt>
                <c:pt idx="310">
                  <c:v>11026</c:v>
                </c:pt>
                <c:pt idx="311">
                  <c:v>19845</c:v>
                </c:pt>
                <c:pt idx="312">
                  <c:v>19782</c:v>
                </c:pt>
                <c:pt idx="313">
                  <c:v>13596</c:v>
                </c:pt>
                <c:pt idx="314">
                  <c:v>19081</c:v>
                </c:pt>
                <c:pt idx="315">
                  <c:v>18449</c:v>
                </c:pt>
                <c:pt idx="316">
                  <c:v>20340</c:v>
                </c:pt>
                <c:pt idx="317">
                  <c:v>9945</c:v>
                </c:pt>
                <c:pt idx="318">
                  <c:v>22917</c:v>
                </c:pt>
                <c:pt idx="319">
                  <c:v>21872</c:v>
                </c:pt>
                <c:pt idx="320">
                  <c:v>19086</c:v>
                </c:pt>
                <c:pt idx="321">
                  <c:v>11317</c:v>
                </c:pt>
                <c:pt idx="322">
                  <c:v>26253</c:v>
                </c:pt>
                <c:pt idx="323">
                  <c:v>13972</c:v>
                </c:pt>
                <c:pt idx="324">
                  <c:v>5187</c:v>
                </c:pt>
                <c:pt idx="325">
                  <c:v>30513</c:v>
                </c:pt>
                <c:pt idx="326">
                  <c:v>42443</c:v>
                </c:pt>
                <c:pt idx="327">
                  <c:v>18330</c:v>
                </c:pt>
                <c:pt idx="328">
                  <c:v>21854</c:v>
                </c:pt>
                <c:pt idx="329">
                  <c:v>19694</c:v>
                </c:pt>
                <c:pt idx="330">
                  <c:v>10375</c:v>
                </c:pt>
                <c:pt idx="331">
                  <c:v>4408</c:v>
                </c:pt>
                <c:pt idx="332">
                  <c:v>19769</c:v>
                </c:pt>
                <c:pt idx="333">
                  <c:v>18484</c:v>
                </c:pt>
                <c:pt idx="334">
                  <c:v>20134</c:v>
                </c:pt>
                <c:pt idx="335">
                  <c:v>35164</c:v>
                </c:pt>
                <c:pt idx="336">
                  <c:v>39901</c:v>
                </c:pt>
                <c:pt idx="337">
                  <c:v>24346</c:v>
                </c:pt>
                <c:pt idx="338">
                  <c:v>13102</c:v>
                </c:pt>
                <c:pt idx="339">
                  <c:v>15460</c:v>
                </c:pt>
                <c:pt idx="340">
                  <c:v>20855</c:v>
                </c:pt>
                <c:pt idx="341">
                  <c:v>24853</c:v>
                </c:pt>
                <c:pt idx="342">
                  <c:v>15651</c:v>
                </c:pt>
                <c:pt idx="343">
                  <c:v>19911</c:v>
                </c:pt>
                <c:pt idx="344">
                  <c:v>9570</c:v>
                </c:pt>
                <c:pt idx="345">
                  <c:v>4053</c:v>
                </c:pt>
                <c:pt idx="346">
                  <c:v>36916</c:v>
                </c:pt>
                <c:pt idx="347">
                  <c:v>26639</c:v>
                </c:pt>
                <c:pt idx="348">
                  <c:v>22406</c:v>
                </c:pt>
                <c:pt idx="349">
                  <c:v>7797</c:v>
                </c:pt>
                <c:pt idx="350">
                  <c:v>18259</c:v>
                </c:pt>
                <c:pt idx="351">
                  <c:v>9244</c:v>
                </c:pt>
                <c:pt idx="352">
                  <c:v>3515</c:v>
                </c:pt>
                <c:pt idx="353">
                  <c:v>23105</c:v>
                </c:pt>
                <c:pt idx="354">
                  <c:v>20323</c:v>
                </c:pt>
                <c:pt idx="355">
                  <c:v>37330</c:v>
                </c:pt>
                <c:pt idx="356">
                  <c:v>26168</c:v>
                </c:pt>
                <c:pt idx="357">
                  <c:v>40625</c:v>
                </c:pt>
                <c:pt idx="358">
                  <c:v>23739</c:v>
                </c:pt>
                <c:pt idx="359">
                  <c:v>8156</c:v>
                </c:pt>
                <c:pt idx="360">
                  <c:v>28724</c:v>
                </c:pt>
                <c:pt idx="361">
                  <c:v>28769</c:v>
                </c:pt>
                <c:pt idx="362">
                  <c:v>78458</c:v>
                </c:pt>
                <c:pt idx="363">
                  <c:v>84844</c:v>
                </c:pt>
                <c:pt idx="364">
                  <c:v>51035</c:v>
                </c:pt>
                <c:pt idx="365">
                  <c:v>15783</c:v>
                </c:pt>
                <c:pt idx="366">
                  <c:v>7142</c:v>
                </c:pt>
                <c:pt idx="367">
                  <c:v>19043</c:v>
                </c:pt>
                <c:pt idx="368">
                  <c:v>15664</c:v>
                </c:pt>
                <c:pt idx="369">
                  <c:v>19595</c:v>
                </c:pt>
                <c:pt idx="370">
                  <c:v>25245</c:v>
                </c:pt>
                <c:pt idx="371">
                  <c:v>12050</c:v>
                </c:pt>
                <c:pt idx="372">
                  <c:v>18510</c:v>
                </c:pt>
                <c:pt idx="373">
                  <c:v>8006</c:v>
                </c:pt>
                <c:pt idx="374">
                  <c:v>17495</c:v>
                </c:pt>
                <c:pt idx="375">
                  <c:v>16381</c:v>
                </c:pt>
                <c:pt idx="376">
                  <c:v>23516</c:v>
                </c:pt>
                <c:pt idx="377">
                  <c:v>20835</c:v>
                </c:pt>
                <c:pt idx="378">
                  <c:v>28049</c:v>
                </c:pt>
                <c:pt idx="379">
                  <c:v>56395</c:v>
                </c:pt>
                <c:pt idx="380">
                  <c:v>94541</c:v>
                </c:pt>
              </c:numCache>
            </c:numRef>
          </c:val>
          <c:smooth val="0"/>
          <c:extLst>
            <c:ext xmlns:c16="http://schemas.microsoft.com/office/drawing/2014/chart" uri="{C3380CC4-5D6E-409C-BE32-E72D297353CC}">
              <c16:uniqueId val="{00000000-7BBD-4BA6-9EE7-546C04850673}"/>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11</c:v>
                </c:pt>
                <c:pt idx="1">
                  <c:v>12</c:v>
                </c:pt>
                <c:pt idx="2">
                  <c:v>29</c:v>
                </c:pt>
                <c:pt idx="3">
                  <c:v>17</c:v>
                </c:pt>
                <c:pt idx="4">
                  <c:v>9</c:v>
                </c:pt>
                <c:pt idx="5">
                  <c:v>59</c:v>
                </c:pt>
                <c:pt idx="6">
                  <c:v>13</c:v>
                </c:pt>
                <c:pt idx="7">
                  <c:v>9</c:v>
                </c:pt>
                <c:pt idx="8">
                  <c:v>6</c:v>
                </c:pt>
                <c:pt idx="9">
                  <c:v>12</c:v>
                </c:pt>
                <c:pt idx="10">
                  <c:v>4</c:v>
                </c:pt>
                <c:pt idx="11">
                  <c:v>1</c:v>
                </c:pt>
                <c:pt idx="12">
                  <c:v>1</c:v>
                </c:pt>
                <c:pt idx="13">
                  <c:v>13</c:v>
                </c:pt>
                <c:pt idx="14">
                  <c:v>7</c:v>
                </c:pt>
                <c:pt idx="15">
                  <c:v>7</c:v>
                </c:pt>
                <c:pt idx="16">
                  <c:v>20</c:v>
                </c:pt>
                <c:pt idx="17">
                  <c:v>22</c:v>
                </c:pt>
                <c:pt idx="18">
                  <c:v>22</c:v>
                </c:pt>
                <c:pt idx="19">
                  <c:v>12</c:v>
                </c:pt>
                <c:pt idx="20">
                  <c:v>40</c:v>
                </c:pt>
                <c:pt idx="21">
                  <c:v>1205</c:v>
                </c:pt>
                <c:pt idx="22">
                  <c:v>2641</c:v>
                </c:pt>
                <c:pt idx="23">
                  <c:v>1184</c:v>
                </c:pt>
                <c:pt idx="24">
                  <c:v>383</c:v>
                </c:pt>
                <c:pt idx="25">
                  <c:v>130</c:v>
                </c:pt>
                <c:pt idx="26">
                  <c:v>74</c:v>
                </c:pt>
                <c:pt idx="27">
                  <c:v>17</c:v>
                </c:pt>
                <c:pt idx="28">
                  <c:v>26</c:v>
                </c:pt>
                <c:pt idx="29">
                  <c:v>651</c:v>
                </c:pt>
                <c:pt idx="30">
                  <c:v>1677</c:v>
                </c:pt>
                <c:pt idx="31">
                  <c:v>964</c:v>
                </c:pt>
                <c:pt idx="32">
                  <c:v>222</c:v>
                </c:pt>
                <c:pt idx="33">
                  <c:v>120</c:v>
                </c:pt>
                <c:pt idx="34">
                  <c:v>154</c:v>
                </c:pt>
                <c:pt idx="35">
                  <c:v>24</c:v>
                </c:pt>
                <c:pt idx="36">
                  <c:v>10</c:v>
                </c:pt>
                <c:pt idx="37">
                  <c:v>9</c:v>
                </c:pt>
                <c:pt idx="38">
                  <c:v>6</c:v>
                </c:pt>
                <c:pt idx="39">
                  <c:v>6</c:v>
                </c:pt>
                <c:pt idx="40">
                  <c:v>8</c:v>
                </c:pt>
                <c:pt idx="41">
                  <c:v>7</c:v>
                </c:pt>
                <c:pt idx="42">
                  <c:v>3</c:v>
                </c:pt>
                <c:pt idx="43">
                  <c:v>4</c:v>
                </c:pt>
                <c:pt idx="44">
                  <c:v>6</c:v>
                </c:pt>
                <c:pt idx="45">
                  <c:v>10</c:v>
                </c:pt>
                <c:pt idx="46">
                  <c:v>10</c:v>
                </c:pt>
                <c:pt idx="47">
                  <c:v>17</c:v>
                </c:pt>
                <c:pt idx="48">
                  <c:v>7</c:v>
                </c:pt>
                <c:pt idx="49">
                  <c:v>6</c:v>
                </c:pt>
                <c:pt idx="50">
                  <c:v>3</c:v>
                </c:pt>
                <c:pt idx="51">
                  <c:v>95</c:v>
                </c:pt>
                <c:pt idx="52">
                  <c:v>77</c:v>
                </c:pt>
                <c:pt idx="53">
                  <c:v>18</c:v>
                </c:pt>
                <c:pt idx="54">
                  <c:v>13</c:v>
                </c:pt>
                <c:pt idx="55">
                  <c:v>5</c:v>
                </c:pt>
                <c:pt idx="56">
                  <c:v>6</c:v>
                </c:pt>
                <c:pt idx="57">
                  <c:v>6</c:v>
                </c:pt>
                <c:pt idx="58">
                  <c:v>4</c:v>
                </c:pt>
                <c:pt idx="59">
                  <c:v>4</c:v>
                </c:pt>
                <c:pt idx="60">
                  <c:v>4</c:v>
                </c:pt>
                <c:pt idx="61">
                  <c:v>3</c:v>
                </c:pt>
                <c:pt idx="62">
                  <c:v>0</c:v>
                </c:pt>
                <c:pt idx="63">
                  <c:v>2</c:v>
                </c:pt>
                <c:pt idx="64">
                  <c:v>6</c:v>
                </c:pt>
                <c:pt idx="65">
                  <c:v>6</c:v>
                </c:pt>
                <c:pt idx="66">
                  <c:v>2</c:v>
                </c:pt>
                <c:pt idx="67">
                  <c:v>2</c:v>
                </c:pt>
                <c:pt idx="68">
                  <c:v>3</c:v>
                </c:pt>
                <c:pt idx="69">
                  <c:v>1</c:v>
                </c:pt>
                <c:pt idx="70">
                  <c:v>0</c:v>
                </c:pt>
                <c:pt idx="71">
                  <c:v>3</c:v>
                </c:pt>
                <c:pt idx="72">
                  <c:v>6</c:v>
                </c:pt>
                <c:pt idx="73">
                  <c:v>2</c:v>
                </c:pt>
                <c:pt idx="74">
                  <c:v>116</c:v>
                </c:pt>
                <c:pt idx="75">
                  <c:v>91</c:v>
                </c:pt>
                <c:pt idx="76">
                  <c:v>94</c:v>
                </c:pt>
                <c:pt idx="77">
                  <c:v>24</c:v>
                </c:pt>
                <c:pt idx="78">
                  <c:v>24</c:v>
                </c:pt>
                <c:pt idx="79">
                  <c:v>4</c:v>
                </c:pt>
                <c:pt idx="80">
                  <c:v>2</c:v>
                </c:pt>
                <c:pt idx="81">
                  <c:v>3</c:v>
                </c:pt>
                <c:pt idx="82">
                  <c:v>2</c:v>
                </c:pt>
                <c:pt idx="83">
                  <c:v>2</c:v>
                </c:pt>
                <c:pt idx="84">
                  <c:v>2</c:v>
                </c:pt>
                <c:pt idx="85">
                  <c:v>2</c:v>
                </c:pt>
                <c:pt idx="86">
                  <c:v>0</c:v>
                </c:pt>
                <c:pt idx="87">
                  <c:v>2</c:v>
                </c:pt>
                <c:pt idx="88">
                  <c:v>1</c:v>
                </c:pt>
                <c:pt idx="89">
                  <c:v>0</c:v>
                </c:pt>
                <c:pt idx="90">
                  <c:v>6</c:v>
                </c:pt>
                <c:pt idx="91">
                  <c:v>3</c:v>
                </c:pt>
                <c:pt idx="92">
                  <c:v>3</c:v>
                </c:pt>
                <c:pt idx="93">
                  <c:v>9</c:v>
                </c:pt>
                <c:pt idx="94">
                  <c:v>1</c:v>
                </c:pt>
                <c:pt idx="95">
                  <c:v>4</c:v>
                </c:pt>
                <c:pt idx="96">
                  <c:v>1</c:v>
                </c:pt>
                <c:pt idx="97">
                  <c:v>2</c:v>
                </c:pt>
                <c:pt idx="98">
                  <c:v>12</c:v>
                </c:pt>
                <c:pt idx="99">
                  <c:v>1</c:v>
                </c:pt>
                <c:pt idx="100">
                  <c:v>6</c:v>
                </c:pt>
                <c:pt idx="101">
                  <c:v>5</c:v>
                </c:pt>
                <c:pt idx="102">
                  <c:v>0</c:v>
                </c:pt>
                <c:pt idx="103">
                  <c:v>1398</c:v>
                </c:pt>
                <c:pt idx="104">
                  <c:v>1333</c:v>
                </c:pt>
                <c:pt idx="105">
                  <c:v>616</c:v>
                </c:pt>
                <c:pt idx="106">
                  <c:v>384</c:v>
                </c:pt>
                <c:pt idx="107">
                  <c:v>413</c:v>
                </c:pt>
                <c:pt idx="108">
                  <c:v>88</c:v>
                </c:pt>
                <c:pt idx="109">
                  <c:v>13158</c:v>
                </c:pt>
                <c:pt idx="110">
                  <c:v>62920</c:v>
                </c:pt>
                <c:pt idx="111">
                  <c:v>68403</c:v>
                </c:pt>
                <c:pt idx="112">
                  <c:v>77542</c:v>
                </c:pt>
                <c:pt idx="113">
                  <c:v>68189</c:v>
                </c:pt>
                <c:pt idx="114">
                  <c:v>80470</c:v>
                </c:pt>
                <c:pt idx="115">
                  <c:v>109204</c:v>
                </c:pt>
                <c:pt idx="116">
                  <c:v>111910</c:v>
                </c:pt>
                <c:pt idx="117">
                  <c:v>99409</c:v>
                </c:pt>
                <c:pt idx="118">
                  <c:v>85005</c:v>
                </c:pt>
                <c:pt idx="119">
                  <c:v>71658</c:v>
                </c:pt>
                <c:pt idx="120">
                  <c:v>92234</c:v>
                </c:pt>
                <c:pt idx="121">
                  <c:v>68262</c:v>
                </c:pt>
                <c:pt idx="122">
                  <c:v>1202</c:v>
                </c:pt>
                <c:pt idx="123">
                  <c:v>483</c:v>
                </c:pt>
                <c:pt idx="124">
                  <c:v>362</c:v>
                </c:pt>
                <c:pt idx="125">
                  <c:v>138</c:v>
                </c:pt>
                <c:pt idx="126">
                  <c:v>158</c:v>
                </c:pt>
                <c:pt idx="127">
                  <c:v>199</c:v>
                </c:pt>
                <c:pt idx="128">
                  <c:v>118</c:v>
                </c:pt>
                <c:pt idx="129">
                  <c:v>46</c:v>
                </c:pt>
                <c:pt idx="130">
                  <c:v>37</c:v>
                </c:pt>
                <c:pt idx="131">
                  <c:v>47</c:v>
                </c:pt>
                <c:pt idx="132">
                  <c:v>52</c:v>
                </c:pt>
                <c:pt idx="133">
                  <c:v>37</c:v>
                </c:pt>
                <c:pt idx="134">
                  <c:v>57</c:v>
                </c:pt>
                <c:pt idx="135">
                  <c:v>36</c:v>
                </c:pt>
                <c:pt idx="136">
                  <c:v>22</c:v>
                </c:pt>
                <c:pt idx="137">
                  <c:v>28</c:v>
                </c:pt>
                <c:pt idx="138">
                  <c:v>26</c:v>
                </c:pt>
                <c:pt idx="139">
                  <c:v>20</c:v>
                </c:pt>
                <c:pt idx="140">
                  <c:v>73</c:v>
                </c:pt>
                <c:pt idx="141">
                  <c:v>37</c:v>
                </c:pt>
                <c:pt idx="142">
                  <c:v>24</c:v>
                </c:pt>
                <c:pt idx="143">
                  <c:v>112</c:v>
                </c:pt>
                <c:pt idx="144">
                  <c:v>24</c:v>
                </c:pt>
                <c:pt idx="145">
                  <c:v>65</c:v>
                </c:pt>
                <c:pt idx="146">
                  <c:v>82</c:v>
                </c:pt>
                <c:pt idx="147">
                  <c:v>32</c:v>
                </c:pt>
                <c:pt idx="148">
                  <c:v>89</c:v>
                </c:pt>
                <c:pt idx="149">
                  <c:v>115</c:v>
                </c:pt>
                <c:pt idx="150">
                  <c:v>24</c:v>
                </c:pt>
                <c:pt idx="151">
                  <c:v>19</c:v>
                </c:pt>
                <c:pt idx="152">
                  <c:v>12</c:v>
                </c:pt>
                <c:pt idx="153">
                  <c:v>15</c:v>
                </c:pt>
                <c:pt idx="154">
                  <c:v>55</c:v>
                </c:pt>
                <c:pt idx="155">
                  <c:v>18</c:v>
                </c:pt>
                <c:pt idx="156">
                  <c:v>30</c:v>
                </c:pt>
                <c:pt idx="157">
                  <c:v>19</c:v>
                </c:pt>
                <c:pt idx="158">
                  <c:v>19</c:v>
                </c:pt>
                <c:pt idx="159">
                  <c:v>25</c:v>
                </c:pt>
                <c:pt idx="160">
                  <c:v>72</c:v>
                </c:pt>
                <c:pt idx="161">
                  <c:v>28</c:v>
                </c:pt>
                <c:pt idx="162">
                  <c:v>17</c:v>
                </c:pt>
                <c:pt idx="163">
                  <c:v>20</c:v>
                </c:pt>
                <c:pt idx="164">
                  <c:v>6</c:v>
                </c:pt>
                <c:pt idx="165">
                  <c:v>7</c:v>
                </c:pt>
                <c:pt idx="166">
                  <c:v>10</c:v>
                </c:pt>
                <c:pt idx="167">
                  <c:v>19</c:v>
                </c:pt>
                <c:pt idx="168">
                  <c:v>64</c:v>
                </c:pt>
                <c:pt idx="169">
                  <c:v>62</c:v>
                </c:pt>
                <c:pt idx="170">
                  <c:v>73</c:v>
                </c:pt>
                <c:pt idx="171">
                  <c:v>67</c:v>
                </c:pt>
                <c:pt idx="172">
                  <c:v>90</c:v>
                </c:pt>
                <c:pt idx="173">
                  <c:v>49</c:v>
                </c:pt>
                <c:pt idx="174">
                  <c:v>53</c:v>
                </c:pt>
                <c:pt idx="175">
                  <c:v>9150</c:v>
                </c:pt>
                <c:pt idx="176">
                  <c:v>4969</c:v>
                </c:pt>
                <c:pt idx="177">
                  <c:v>1815</c:v>
                </c:pt>
                <c:pt idx="178">
                  <c:v>961</c:v>
                </c:pt>
                <c:pt idx="179">
                  <c:v>917</c:v>
                </c:pt>
                <c:pt idx="180">
                  <c:v>409</c:v>
                </c:pt>
                <c:pt idx="181">
                  <c:v>391</c:v>
                </c:pt>
                <c:pt idx="182">
                  <c:v>13549</c:v>
                </c:pt>
                <c:pt idx="183">
                  <c:v>3732</c:v>
                </c:pt>
                <c:pt idx="184">
                  <c:v>1982</c:v>
                </c:pt>
                <c:pt idx="185">
                  <c:v>898</c:v>
                </c:pt>
                <c:pt idx="186">
                  <c:v>303</c:v>
                </c:pt>
                <c:pt idx="187">
                  <c:v>130</c:v>
                </c:pt>
                <c:pt idx="188">
                  <c:v>107</c:v>
                </c:pt>
                <c:pt idx="189">
                  <c:v>192</c:v>
                </c:pt>
                <c:pt idx="190">
                  <c:v>115</c:v>
                </c:pt>
                <c:pt idx="191">
                  <c:v>533</c:v>
                </c:pt>
                <c:pt idx="192">
                  <c:v>176</c:v>
                </c:pt>
                <c:pt idx="193">
                  <c:v>244</c:v>
                </c:pt>
                <c:pt idx="194">
                  <c:v>287</c:v>
                </c:pt>
                <c:pt idx="195">
                  <c:v>217</c:v>
                </c:pt>
                <c:pt idx="196">
                  <c:v>182</c:v>
                </c:pt>
                <c:pt idx="197">
                  <c:v>142</c:v>
                </c:pt>
                <c:pt idx="198">
                  <c:v>115</c:v>
                </c:pt>
                <c:pt idx="199">
                  <c:v>80</c:v>
                </c:pt>
                <c:pt idx="200">
                  <c:v>81</c:v>
                </c:pt>
                <c:pt idx="201">
                  <c:v>47</c:v>
                </c:pt>
                <c:pt idx="202">
                  <c:v>59</c:v>
                </c:pt>
                <c:pt idx="203">
                  <c:v>53</c:v>
                </c:pt>
                <c:pt idx="204">
                  <c:v>54</c:v>
                </c:pt>
                <c:pt idx="205">
                  <c:v>57</c:v>
                </c:pt>
                <c:pt idx="206">
                  <c:v>61</c:v>
                </c:pt>
                <c:pt idx="207">
                  <c:v>60</c:v>
                </c:pt>
                <c:pt idx="208">
                  <c:v>798</c:v>
                </c:pt>
                <c:pt idx="209">
                  <c:v>402</c:v>
                </c:pt>
                <c:pt idx="210">
                  <c:v>258</c:v>
                </c:pt>
                <c:pt idx="211">
                  <c:v>129</c:v>
                </c:pt>
                <c:pt idx="212">
                  <c:v>170</c:v>
                </c:pt>
                <c:pt idx="213">
                  <c:v>97</c:v>
                </c:pt>
                <c:pt idx="214">
                  <c:v>125</c:v>
                </c:pt>
                <c:pt idx="215">
                  <c:v>104</c:v>
                </c:pt>
                <c:pt idx="216">
                  <c:v>41</c:v>
                </c:pt>
                <c:pt idx="217">
                  <c:v>54</c:v>
                </c:pt>
                <c:pt idx="218">
                  <c:v>72</c:v>
                </c:pt>
                <c:pt idx="219">
                  <c:v>48</c:v>
                </c:pt>
                <c:pt idx="220">
                  <c:v>53</c:v>
                </c:pt>
                <c:pt idx="221">
                  <c:v>48</c:v>
                </c:pt>
                <c:pt idx="222">
                  <c:v>51</c:v>
                </c:pt>
                <c:pt idx="223">
                  <c:v>492</c:v>
                </c:pt>
                <c:pt idx="224">
                  <c:v>174</c:v>
                </c:pt>
                <c:pt idx="225">
                  <c:v>60</c:v>
                </c:pt>
                <c:pt idx="226">
                  <c:v>118</c:v>
                </c:pt>
                <c:pt idx="227">
                  <c:v>106</c:v>
                </c:pt>
                <c:pt idx="228">
                  <c:v>321</c:v>
                </c:pt>
                <c:pt idx="229">
                  <c:v>83</c:v>
                </c:pt>
                <c:pt idx="230">
                  <c:v>71</c:v>
                </c:pt>
                <c:pt idx="231">
                  <c:v>1059</c:v>
                </c:pt>
                <c:pt idx="232">
                  <c:v>526</c:v>
                </c:pt>
                <c:pt idx="233">
                  <c:v>218</c:v>
                </c:pt>
                <c:pt idx="234">
                  <c:v>94</c:v>
                </c:pt>
                <c:pt idx="235">
                  <c:v>731</c:v>
                </c:pt>
                <c:pt idx="236">
                  <c:v>858</c:v>
                </c:pt>
                <c:pt idx="237">
                  <c:v>985</c:v>
                </c:pt>
                <c:pt idx="238">
                  <c:v>583</c:v>
                </c:pt>
                <c:pt idx="239">
                  <c:v>237</c:v>
                </c:pt>
                <c:pt idx="240">
                  <c:v>147</c:v>
                </c:pt>
                <c:pt idx="241">
                  <c:v>170</c:v>
                </c:pt>
                <c:pt idx="242">
                  <c:v>68</c:v>
                </c:pt>
                <c:pt idx="243">
                  <c:v>476</c:v>
                </c:pt>
                <c:pt idx="244">
                  <c:v>223</c:v>
                </c:pt>
                <c:pt idx="245">
                  <c:v>1341</c:v>
                </c:pt>
                <c:pt idx="246">
                  <c:v>804</c:v>
                </c:pt>
                <c:pt idx="247">
                  <c:v>293</c:v>
                </c:pt>
                <c:pt idx="248">
                  <c:v>1024</c:v>
                </c:pt>
                <c:pt idx="249">
                  <c:v>872</c:v>
                </c:pt>
                <c:pt idx="250">
                  <c:v>773</c:v>
                </c:pt>
                <c:pt idx="251">
                  <c:v>1147</c:v>
                </c:pt>
                <c:pt idx="252">
                  <c:v>724</c:v>
                </c:pt>
                <c:pt idx="253">
                  <c:v>335</c:v>
                </c:pt>
                <c:pt idx="254">
                  <c:v>958</c:v>
                </c:pt>
                <c:pt idx="255">
                  <c:v>993</c:v>
                </c:pt>
                <c:pt idx="256">
                  <c:v>580</c:v>
                </c:pt>
                <c:pt idx="257">
                  <c:v>915</c:v>
                </c:pt>
                <c:pt idx="258">
                  <c:v>828</c:v>
                </c:pt>
                <c:pt idx="259">
                  <c:v>854</c:v>
                </c:pt>
                <c:pt idx="260">
                  <c:v>682</c:v>
                </c:pt>
                <c:pt idx="261">
                  <c:v>298</c:v>
                </c:pt>
                <c:pt idx="262">
                  <c:v>323</c:v>
                </c:pt>
                <c:pt idx="263">
                  <c:v>11640</c:v>
                </c:pt>
                <c:pt idx="264">
                  <c:v>29768</c:v>
                </c:pt>
                <c:pt idx="265">
                  <c:v>41108</c:v>
                </c:pt>
                <c:pt idx="266">
                  <c:v>167573</c:v>
                </c:pt>
                <c:pt idx="267">
                  <c:v>230167</c:v>
                </c:pt>
                <c:pt idx="268">
                  <c:v>231078</c:v>
                </c:pt>
                <c:pt idx="269">
                  <c:v>232268</c:v>
                </c:pt>
                <c:pt idx="270">
                  <c:v>104377</c:v>
                </c:pt>
                <c:pt idx="271">
                  <c:v>80898</c:v>
                </c:pt>
                <c:pt idx="272">
                  <c:v>63261</c:v>
                </c:pt>
                <c:pt idx="273">
                  <c:v>72763</c:v>
                </c:pt>
                <c:pt idx="274">
                  <c:v>64965</c:v>
                </c:pt>
                <c:pt idx="275">
                  <c:v>41463</c:v>
                </c:pt>
                <c:pt idx="276">
                  <c:v>3230</c:v>
                </c:pt>
                <c:pt idx="277">
                  <c:v>4902</c:v>
                </c:pt>
                <c:pt idx="278">
                  <c:v>1657</c:v>
                </c:pt>
                <c:pt idx="279">
                  <c:v>1514</c:v>
                </c:pt>
                <c:pt idx="280">
                  <c:v>1723</c:v>
                </c:pt>
                <c:pt idx="281">
                  <c:v>959</c:v>
                </c:pt>
                <c:pt idx="282">
                  <c:v>502</c:v>
                </c:pt>
                <c:pt idx="283">
                  <c:v>1744</c:v>
                </c:pt>
                <c:pt idx="284">
                  <c:v>753</c:v>
                </c:pt>
                <c:pt idx="285">
                  <c:v>1974</c:v>
                </c:pt>
                <c:pt idx="286">
                  <c:v>840</c:v>
                </c:pt>
                <c:pt idx="287">
                  <c:v>2427</c:v>
                </c:pt>
                <c:pt idx="288">
                  <c:v>1267</c:v>
                </c:pt>
                <c:pt idx="289">
                  <c:v>551</c:v>
                </c:pt>
                <c:pt idx="290">
                  <c:v>1930</c:v>
                </c:pt>
                <c:pt idx="291">
                  <c:v>38281</c:v>
                </c:pt>
                <c:pt idx="292">
                  <c:v>50175</c:v>
                </c:pt>
                <c:pt idx="293">
                  <c:v>1872</c:v>
                </c:pt>
                <c:pt idx="294">
                  <c:v>1877</c:v>
                </c:pt>
                <c:pt idx="295">
                  <c:v>750</c:v>
                </c:pt>
                <c:pt idx="296">
                  <c:v>408</c:v>
                </c:pt>
                <c:pt idx="297">
                  <c:v>2237</c:v>
                </c:pt>
                <c:pt idx="298">
                  <c:v>686</c:v>
                </c:pt>
                <c:pt idx="299">
                  <c:v>1073</c:v>
                </c:pt>
                <c:pt idx="300">
                  <c:v>531</c:v>
                </c:pt>
                <c:pt idx="301">
                  <c:v>4267</c:v>
                </c:pt>
                <c:pt idx="302">
                  <c:v>1442</c:v>
                </c:pt>
                <c:pt idx="303">
                  <c:v>476</c:v>
                </c:pt>
                <c:pt idx="304">
                  <c:v>2967</c:v>
                </c:pt>
                <c:pt idx="305">
                  <c:v>823</c:v>
                </c:pt>
                <c:pt idx="306">
                  <c:v>223</c:v>
                </c:pt>
                <c:pt idx="307">
                  <c:v>1487</c:v>
                </c:pt>
                <c:pt idx="308">
                  <c:v>2379</c:v>
                </c:pt>
                <c:pt idx="309">
                  <c:v>788</c:v>
                </c:pt>
                <c:pt idx="310">
                  <c:v>264</c:v>
                </c:pt>
                <c:pt idx="311">
                  <c:v>2704</c:v>
                </c:pt>
                <c:pt idx="312">
                  <c:v>1140</c:v>
                </c:pt>
                <c:pt idx="313">
                  <c:v>285</c:v>
                </c:pt>
                <c:pt idx="314">
                  <c:v>1528</c:v>
                </c:pt>
                <c:pt idx="315">
                  <c:v>1412</c:v>
                </c:pt>
                <c:pt idx="316">
                  <c:v>599</c:v>
                </c:pt>
                <c:pt idx="317">
                  <c:v>250</c:v>
                </c:pt>
                <c:pt idx="318">
                  <c:v>1221</c:v>
                </c:pt>
                <c:pt idx="319">
                  <c:v>435</c:v>
                </c:pt>
                <c:pt idx="320">
                  <c:v>1162</c:v>
                </c:pt>
                <c:pt idx="321">
                  <c:v>362</c:v>
                </c:pt>
                <c:pt idx="322">
                  <c:v>147</c:v>
                </c:pt>
                <c:pt idx="323">
                  <c:v>88</c:v>
                </c:pt>
                <c:pt idx="324">
                  <c:v>68</c:v>
                </c:pt>
                <c:pt idx="325">
                  <c:v>2219</c:v>
                </c:pt>
                <c:pt idx="326">
                  <c:v>914</c:v>
                </c:pt>
                <c:pt idx="327">
                  <c:v>2237</c:v>
                </c:pt>
                <c:pt idx="328">
                  <c:v>593</c:v>
                </c:pt>
                <c:pt idx="329">
                  <c:v>1677</c:v>
                </c:pt>
                <c:pt idx="330">
                  <c:v>671</c:v>
                </c:pt>
                <c:pt idx="331">
                  <c:v>343</c:v>
                </c:pt>
                <c:pt idx="332">
                  <c:v>158</c:v>
                </c:pt>
                <c:pt idx="333">
                  <c:v>96</c:v>
                </c:pt>
                <c:pt idx="334">
                  <c:v>2276</c:v>
                </c:pt>
                <c:pt idx="335">
                  <c:v>573</c:v>
                </c:pt>
                <c:pt idx="336">
                  <c:v>2389</c:v>
                </c:pt>
                <c:pt idx="337">
                  <c:v>858</c:v>
                </c:pt>
                <c:pt idx="338">
                  <c:v>374</c:v>
                </c:pt>
                <c:pt idx="339">
                  <c:v>497</c:v>
                </c:pt>
                <c:pt idx="340">
                  <c:v>538</c:v>
                </c:pt>
                <c:pt idx="341">
                  <c:v>238</c:v>
                </c:pt>
                <c:pt idx="342">
                  <c:v>162</c:v>
                </c:pt>
                <c:pt idx="343">
                  <c:v>77</c:v>
                </c:pt>
                <c:pt idx="344">
                  <c:v>39</c:v>
                </c:pt>
                <c:pt idx="345">
                  <c:v>17</c:v>
                </c:pt>
                <c:pt idx="346">
                  <c:v>16</c:v>
                </c:pt>
                <c:pt idx="347">
                  <c:v>12</c:v>
                </c:pt>
                <c:pt idx="348">
                  <c:v>4</c:v>
                </c:pt>
                <c:pt idx="349">
                  <c:v>5</c:v>
                </c:pt>
                <c:pt idx="350">
                  <c:v>15</c:v>
                </c:pt>
                <c:pt idx="351">
                  <c:v>13</c:v>
                </c:pt>
                <c:pt idx="352">
                  <c:v>155</c:v>
                </c:pt>
                <c:pt idx="353">
                  <c:v>2719</c:v>
                </c:pt>
                <c:pt idx="354">
                  <c:v>1688</c:v>
                </c:pt>
                <c:pt idx="355">
                  <c:v>435</c:v>
                </c:pt>
                <c:pt idx="356">
                  <c:v>104</c:v>
                </c:pt>
                <c:pt idx="357">
                  <c:v>1695</c:v>
                </c:pt>
                <c:pt idx="358">
                  <c:v>542</c:v>
                </c:pt>
                <c:pt idx="359">
                  <c:v>86</c:v>
                </c:pt>
                <c:pt idx="360">
                  <c:v>2267</c:v>
                </c:pt>
                <c:pt idx="361">
                  <c:v>1547</c:v>
                </c:pt>
                <c:pt idx="362">
                  <c:v>2322</c:v>
                </c:pt>
                <c:pt idx="363">
                  <c:v>1794</c:v>
                </c:pt>
                <c:pt idx="364">
                  <c:v>2637</c:v>
                </c:pt>
                <c:pt idx="365">
                  <c:v>775</c:v>
                </c:pt>
                <c:pt idx="366">
                  <c:v>362</c:v>
                </c:pt>
                <c:pt idx="367">
                  <c:v>153</c:v>
                </c:pt>
                <c:pt idx="368">
                  <c:v>95</c:v>
                </c:pt>
                <c:pt idx="369">
                  <c:v>1396</c:v>
                </c:pt>
                <c:pt idx="370">
                  <c:v>407</c:v>
                </c:pt>
                <c:pt idx="371">
                  <c:v>151</c:v>
                </c:pt>
                <c:pt idx="372">
                  <c:v>133</c:v>
                </c:pt>
                <c:pt idx="373">
                  <c:v>90</c:v>
                </c:pt>
                <c:pt idx="374">
                  <c:v>53</c:v>
                </c:pt>
                <c:pt idx="375">
                  <c:v>40</c:v>
                </c:pt>
                <c:pt idx="376">
                  <c:v>35</c:v>
                </c:pt>
                <c:pt idx="377">
                  <c:v>33</c:v>
                </c:pt>
                <c:pt idx="378">
                  <c:v>31</c:v>
                </c:pt>
                <c:pt idx="379">
                  <c:v>55</c:v>
                </c:pt>
                <c:pt idx="380">
                  <c:v>41</c:v>
                </c:pt>
              </c:numCache>
            </c:numRef>
          </c:val>
          <c:smooth val="0"/>
          <c:extLst>
            <c:ext xmlns:c16="http://schemas.microsoft.com/office/drawing/2014/chart" uri="{C3380CC4-5D6E-409C-BE32-E72D297353CC}">
              <c16:uniqueId val="{00000001-7BBD-4BA6-9EE7-546C04850673}"/>
            </c:ext>
          </c:extLst>
        </c:ser>
        <c:dLbls>
          <c:showLegendKey val="0"/>
          <c:showVal val="0"/>
          <c:showCatName val="0"/>
          <c:showSerName val="0"/>
          <c:showPercent val="0"/>
          <c:showBubbleSize val="0"/>
        </c:dLbls>
        <c:smooth val="0"/>
        <c:axId val="518651608"/>
        <c:axId val="518645048"/>
      </c:lineChart>
      <c:dateAx>
        <c:axId val="51865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45048"/>
        <c:crosses val="autoZero"/>
        <c:auto val="1"/>
        <c:lblOffset val="100"/>
        <c:baseTimeUnit val="days"/>
      </c:dateAx>
      <c:valAx>
        <c:axId val="51864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65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387105</c:v>
                </c:pt>
                <c:pt idx="362">
                  <c:v>387118</c:v>
                </c:pt>
                <c:pt idx="363">
                  <c:v>387254</c:v>
                </c:pt>
                <c:pt idx="364">
                  <c:v>387291</c:v>
                </c:pt>
                <c:pt idx="365">
                  <c:v>387283</c:v>
                </c:pt>
                <c:pt idx="366">
                  <c:v>387264</c:v>
                </c:pt>
                <c:pt idx="367">
                  <c:v>387257</c:v>
                </c:pt>
                <c:pt idx="368">
                  <c:v>387264</c:v>
                </c:pt>
                <c:pt idx="369">
                  <c:v>387249</c:v>
                </c:pt>
                <c:pt idx="370">
                  <c:v>387232</c:v>
                </c:pt>
                <c:pt idx="371">
                  <c:v>387243</c:v>
                </c:pt>
                <c:pt idx="372">
                  <c:v>387240</c:v>
                </c:pt>
                <c:pt idx="373">
                  <c:v>387234</c:v>
                </c:pt>
                <c:pt idx="374">
                  <c:v>387214</c:v>
                </c:pt>
                <c:pt idx="375">
                  <c:v>387203</c:v>
                </c:pt>
                <c:pt idx="376">
                  <c:v>387188</c:v>
                </c:pt>
                <c:pt idx="377">
                  <c:v>387172</c:v>
                </c:pt>
                <c:pt idx="378">
                  <c:v>387160</c:v>
                </c:pt>
                <c:pt idx="379">
                  <c:v>387182</c:v>
                </c:pt>
                <c:pt idx="380">
                  <c:v>387214</c:v>
                </c:pt>
              </c:numCache>
            </c:numRef>
          </c:val>
          <c:smooth val="0"/>
          <c:extLst>
            <c:ext xmlns:c16="http://schemas.microsoft.com/office/drawing/2014/chart" uri="{C3380CC4-5D6E-409C-BE32-E72D297353CC}">
              <c16:uniqueId val="{00000000-97F0-4194-B9E7-94B3246E3BE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1-97F0-4194-B9E7-94B3246E3BE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2-97F0-4194-B9E7-94B3246E3BE7}"/>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97F0-4194-B9E7-94B3246E3BE7}"/>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97F0-4194-B9E7-94B3246E3BE7}"/>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384263</c:v>
                </c:pt>
                <c:pt idx="270">
                  <c:v>384720</c:v>
                </c:pt>
                <c:pt idx="271">
                  <c:v>385165</c:v>
                </c:pt>
                <c:pt idx="272">
                  <c:v>385676</c:v>
                </c:pt>
                <c:pt idx="273">
                  <c:v>386042</c:v>
                </c:pt>
                <c:pt idx="274">
                  <c:v>386384</c:v>
                </c:pt>
                <c:pt idx="275">
                  <c:v>386813</c:v>
                </c:pt>
                <c:pt idx="276">
                  <c:v>387144</c:v>
                </c:pt>
                <c:pt idx="277">
                  <c:v>387552</c:v>
                </c:pt>
                <c:pt idx="278">
                  <c:v>387932</c:v>
                </c:pt>
                <c:pt idx="279">
                  <c:v>388354</c:v>
                </c:pt>
                <c:pt idx="280">
                  <c:v>388750</c:v>
                </c:pt>
                <c:pt idx="281">
                  <c:v>389153</c:v>
                </c:pt>
                <c:pt idx="282">
                  <c:v>389662</c:v>
                </c:pt>
                <c:pt idx="283">
                  <c:v>390274</c:v>
                </c:pt>
                <c:pt idx="284">
                  <c:v>390737</c:v>
                </c:pt>
                <c:pt idx="285">
                  <c:v>391064</c:v>
                </c:pt>
                <c:pt idx="286">
                  <c:v>391617</c:v>
                </c:pt>
                <c:pt idx="287">
                  <c:v>392238</c:v>
                </c:pt>
                <c:pt idx="288">
                  <c:v>392462</c:v>
                </c:pt>
                <c:pt idx="289">
                  <c:v>392986</c:v>
                </c:pt>
                <c:pt idx="290">
                  <c:v>393376</c:v>
                </c:pt>
                <c:pt idx="291">
                  <c:v>394034</c:v>
                </c:pt>
                <c:pt idx="292">
                  <c:v>394471</c:v>
                </c:pt>
                <c:pt idx="293">
                  <c:v>394538</c:v>
                </c:pt>
                <c:pt idx="294">
                  <c:v>394917</c:v>
                </c:pt>
                <c:pt idx="295">
                  <c:v>395294</c:v>
                </c:pt>
                <c:pt idx="296">
                  <c:v>395729</c:v>
                </c:pt>
                <c:pt idx="297">
                  <c:v>396091</c:v>
                </c:pt>
                <c:pt idx="298">
                  <c:v>396445</c:v>
                </c:pt>
                <c:pt idx="299">
                  <c:v>396831</c:v>
                </c:pt>
                <c:pt idx="300">
                  <c:v>397255</c:v>
                </c:pt>
                <c:pt idx="301">
                  <c:v>397430</c:v>
                </c:pt>
                <c:pt idx="302">
                  <c:v>398023</c:v>
                </c:pt>
                <c:pt idx="303">
                  <c:v>398415</c:v>
                </c:pt>
                <c:pt idx="304">
                  <c:v>398766</c:v>
                </c:pt>
                <c:pt idx="305">
                  <c:v>399213</c:v>
                </c:pt>
                <c:pt idx="306">
                  <c:v>399623</c:v>
                </c:pt>
                <c:pt idx="307">
                  <c:v>400017</c:v>
                </c:pt>
                <c:pt idx="308">
                  <c:v>400485</c:v>
                </c:pt>
                <c:pt idx="309">
                  <c:v>400969</c:v>
                </c:pt>
                <c:pt idx="310">
                  <c:v>401407</c:v>
                </c:pt>
                <c:pt idx="311">
                  <c:v>401858</c:v>
                </c:pt>
                <c:pt idx="312">
                  <c:v>402352</c:v>
                </c:pt>
                <c:pt idx="313">
                  <c:v>402761</c:v>
                </c:pt>
                <c:pt idx="314">
                  <c:v>403221</c:v>
                </c:pt>
                <c:pt idx="315">
                  <c:v>403457</c:v>
                </c:pt>
                <c:pt idx="316">
                  <c:v>404153</c:v>
                </c:pt>
                <c:pt idx="317">
                  <c:v>404695</c:v>
                </c:pt>
                <c:pt idx="318">
                  <c:v>405103</c:v>
                </c:pt>
                <c:pt idx="319">
                  <c:v>405573</c:v>
                </c:pt>
                <c:pt idx="320">
                  <c:v>405941</c:v>
                </c:pt>
                <c:pt idx="321">
                  <c:v>406267</c:v>
                </c:pt>
                <c:pt idx="322">
                  <c:v>406715</c:v>
                </c:pt>
                <c:pt idx="323">
                  <c:v>407259</c:v>
                </c:pt>
                <c:pt idx="324">
                  <c:v>407672</c:v>
                </c:pt>
                <c:pt idx="325">
                  <c:v>408143</c:v>
                </c:pt>
                <c:pt idx="326">
                  <c:v>408658</c:v>
                </c:pt>
                <c:pt idx="327">
                  <c:v>409108</c:v>
                </c:pt>
                <c:pt idx="328">
                  <c:v>409415</c:v>
                </c:pt>
                <c:pt idx="329">
                  <c:v>410036</c:v>
                </c:pt>
                <c:pt idx="330">
                  <c:v>410472</c:v>
                </c:pt>
                <c:pt idx="331">
                  <c:v>411107</c:v>
                </c:pt>
                <c:pt idx="332">
                  <c:v>411666</c:v>
                </c:pt>
                <c:pt idx="333">
                  <c:v>412268</c:v>
                </c:pt>
                <c:pt idx="334">
                  <c:v>412772</c:v>
                </c:pt>
                <c:pt idx="335">
                  <c:v>413285</c:v>
                </c:pt>
                <c:pt idx="336">
                  <c:v>413798</c:v>
                </c:pt>
                <c:pt idx="337">
                  <c:v>414411</c:v>
                </c:pt>
                <c:pt idx="338">
                  <c:v>414946</c:v>
                </c:pt>
                <c:pt idx="339">
                  <c:v>415576</c:v>
                </c:pt>
                <c:pt idx="340">
                  <c:v>416151</c:v>
                </c:pt>
                <c:pt idx="341">
                  <c:v>416715</c:v>
                </c:pt>
                <c:pt idx="342">
                  <c:v>417410</c:v>
                </c:pt>
                <c:pt idx="343">
                  <c:v>418107</c:v>
                </c:pt>
                <c:pt idx="344">
                  <c:v>418738</c:v>
                </c:pt>
                <c:pt idx="345">
                  <c:v>419403</c:v>
                </c:pt>
                <c:pt idx="346">
                  <c:v>420220</c:v>
                </c:pt>
                <c:pt idx="347">
                  <c:v>421052</c:v>
                </c:pt>
                <c:pt idx="348">
                  <c:v>421743</c:v>
                </c:pt>
                <c:pt idx="349">
                  <c:v>422348</c:v>
                </c:pt>
                <c:pt idx="350">
                  <c:v>423024</c:v>
                </c:pt>
                <c:pt idx="351">
                  <c:v>424022</c:v>
                </c:pt>
                <c:pt idx="352">
                  <c:v>425064</c:v>
                </c:pt>
                <c:pt idx="353">
                  <c:v>425735</c:v>
                </c:pt>
                <c:pt idx="354">
                  <c:v>426460</c:v>
                </c:pt>
                <c:pt idx="355">
                  <c:v>427180</c:v>
                </c:pt>
                <c:pt idx="356">
                  <c:v>427753</c:v>
                </c:pt>
                <c:pt idx="357">
                  <c:v>428137</c:v>
                </c:pt>
                <c:pt idx="358">
                  <c:v>428746</c:v>
                </c:pt>
                <c:pt idx="359">
                  <c:v>429204</c:v>
                </c:pt>
                <c:pt idx="360">
                  <c:v>429619</c:v>
                </c:pt>
                <c:pt idx="361">
                  <c:v>434255</c:v>
                </c:pt>
                <c:pt idx="362">
                  <c:v>434674</c:v>
                </c:pt>
                <c:pt idx="363">
                  <c:v>435138</c:v>
                </c:pt>
                <c:pt idx="364">
                  <c:v>435726</c:v>
                </c:pt>
                <c:pt idx="365">
                  <c:v>436348</c:v>
                </c:pt>
                <c:pt idx="366">
                  <c:v>436846</c:v>
                </c:pt>
                <c:pt idx="367">
                  <c:v>437382</c:v>
                </c:pt>
                <c:pt idx="368">
                  <c:v>437998</c:v>
                </c:pt>
                <c:pt idx="369">
                  <c:v>438639</c:v>
                </c:pt>
                <c:pt idx="370">
                  <c:v>439272</c:v>
                </c:pt>
                <c:pt idx="371">
                  <c:v>439821</c:v>
                </c:pt>
                <c:pt idx="372">
                  <c:v>440487</c:v>
                </c:pt>
                <c:pt idx="373">
                  <c:v>441251</c:v>
                </c:pt>
                <c:pt idx="374">
                  <c:v>441954</c:v>
                </c:pt>
                <c:pt idx="375">
                  <c:v>442647</c:v>
                </c:pt>
                <c:pt idx="376">
                  <c:v>443338</c:v>
                </c:pt>
                <c:pt idx="377">
                  <c:v>443948</c:v>
                </c:pt>
                <c:pt idx="378">
                  <c:v>444990</c:v>
                </c:pt>
                <c:pt idx="379">
                  <c:v>445514</c:v>
                </c:pt>
                <c:pt idx="380">
                  <c:v>446022</c:v>
                </c:pt>
              </c:numCache>
            </c:numRef>
          </c:val>
          <c:smooth val="0"/>
          <c:extLst>
            <c:ext xmlns:c16="http://schemas.microsoft.com/office/drawing/2014/chart" uri="{C3380CC4-5D6E-409C-BE32-E72D297353CC}">
              <c16:uniqueId val="{00000005-97F0-4194-B9E7-94B3246E3BE7}"/>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97F0-4194-B9E7-94B3246E3BE7}"/>
            </c:ext>
          </c:extLst>
        </c:ser>
        <c:dLbls>
          <c:showLegendKey val="0"/>
          <c:showVal val="0"/>
          <c:showCatName val="0"/>
          <c:showSerName val="0"/>
          <c:showPercent val="0"/>
          <c:showBubbleSize val="0"/>
        </c:dLbls>
        <c:smooth val="0"/>
        <c:axId val="530308144"/>
        <c:axId val="530314376"/>
      </c:lineChart>
      <c:dateAx>
        <c:axId val="53030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14376"/>
        <c:crosses val="autoZero"/>
        <c:auto val="1"/>
        <c:lblOffset val="100"/>
        <c:baseTimeUnit val="days"/>
      </c:dateAx>
      <c:valAx>
        <c:axId val="53031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0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1</c:v>
                </c:pt>
                <c:pt idx="2">
                  <c:v>0</c:v>
                </c:pt>
                <c:pt idx="3">
                  <c:v>0</c:v>
                </c:pt>
                <c:pt idx="4">
                  <c:v>0</c:v>
                </c:pt>
                <c:pt idx="5">
                  <c:v>1</c:v>
                </c:pt>
                <c:pt idx="6">
                  <c:v>1</c:v>
                </c:pt>
                <c:pt idx="7">
                  <c:v>1</c:v>
                </c:pt>
                <c:pt idx="8">
                  <c:v>2</c:v>
                </c:pt>
                <c:pt idx="9">
                  <c:v>1</c:v>
                </c:pt>
                <c:pt idx="10">
                  <c:v>2</c:v>
                </c:pt>
                <c:pt idx="11">
                  <c:v>1</c:v>
                </c:pt>
                <c:pt idx="12">
                  <c:v>2</c:v>
                </c:pt>
                <c:pt idx="13">
                  <c:v>0</c:v>
                </c:pt>
                <c:pt idx="14">
                  <c:v>2</c:v>
                </c:pt>
                <c:pt idx="15">
                  <c:v>1</c:v>
                </c:pt>
                <c:pt idx="16">
                  <c:v>2</c:v>
                </c:pt>
                <c:pt idx="17">
                  <c:v>2</c:v>
                </c:pt>
                <c:pt idx="18">
                  <c:v>0</c:v>
                </c:pt>
                <c:pt idx="19">
                  <c:v>0</c:v>
                </c:pt>
                <c:pt idx="20">
                  <c:v>1</c:v>
                </c:pt>
                <c:pt idx="21">
                  <c:v>3</c:v>
                </c:pt>
                <c:pt idx="22">
                  <c:v>0</c:v>
                </c:pt>
                <c:pt idx="23">
                  <c:v>0</c:v>
                </c:pt>
                <c:pt idx="24">
                  <c:v>1</c:v>
                </c:pt>
                <c:pt idx="25">
                  <c:v>2</c:v>
                </c:pt>
                <c:pt idx="26">
                  <c:v>0</c:v>
                </c:pt>
                <c:pt idx="27">
                  <c:v>2</c:v>
                </c:pt>
                <c:pt idx="28">
                  <c:v>1</c:v>
                </c:pt>
                <c:pt idx="29">
                  <c:v>0</c:v>
                </c:pt>
                <c:pt idx="30">
                  <c:v>0</c:v>
                </c:pt>
                <c:pt idx="31">
                  <c:v>1</c:v>
                </c:pt>
                <c:pt idx="32">
                  <c:v>1</c:v>
                </c:pt>
                <c:pt idx="33">
                  <c:v>1</c:v>
                </c:pt>
                <c:pt idx="34">
                  <c:v>1</c:v>
                </c:pt>
                <c:pt idx="35">
                  <c:v>2</c:v>
                </c:pt>
                <c:pt idx="36">
                  <c:v>1</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1</c:v>
                </c:pt>
                <c:pt idx="54">
                  <c:v>1</c:v>
                </c:pt>
                <c:pt idx="55">
                  <c:v>1</c:v>
                </c:pt>
                <c:pt idx="56">
                  <c:v>1</c:v>
                </c:pt>
                <c:pt idx="57">
                  <c:v>0</c:v>
                </c:pt>
                <c:pt idx="58">
                  <c:v>0</c:v>
                </c:pt>
                <c:pt idx="59">
                  <c:v>1</c:v>
                </c:pt>
                <c:pt idx="60">
                  <c:v>1</c:v>
                </c:pt>
                <c:pt idx="61">
                  <c:v>1</c:v>
                </c:pt>
                <c:pt idx="62">
                  <c:v>1</c:v>
                </c:pt>
                <c:pt idx="63">
                  <c:v>1</c:v>
                </c:pt>
                <c:pt idx="64">
                  <c:v>0</c:v>
                </c:pt>
                <c:pt idx="65">
                  <c:v>0</c:v>
                </c:pt>
                <c:pt idx="66">
                  <c:v>1</c:v>
                </c:pt>
                <c:pt idx="67">
                  <c:v>1</c:v>
                </c:pt>
                <c:pt idx="68">
                  <c:v>1</c:v>
                </c:pt>
                <c:pt idx="69">
                  <c:v>2</c:v>
                </c:pt>
                <c:pt idx="70">
                  <c:v>1</c:v>
                </c:pt>
                <c:pt idx="71">
                  <c:v>1</c:v>
                </c:pt>
                <c:pt idx="72">
                  <c:v>0</c:v>
                </c:pt>
                <c:pt idx="73">
                  <c:v>1</c:v>
                </c:pt>
                <c:pt idx="74">
                  <c:v>1</c:v>
                </c:pt>
                <c:pt idx="75">
                  <c:v>1</c:v>
                </c:pt>
                <c:pt idx="76">
                  <c:v>1</c:v>
                </c:pt>
                <c:pt idx="77">
                  <c:v>1</c:v>
                </c:pt>
                <c:pt idx="78">
                  <c:v>0</c:v>
                </c:pt>
                <c:pt idx="79">
                  <c:v>0</c:v>
                </c:pt>
                <c:pt idx="80">
                  <c:v>0</c:v>
                </c:pt>
                <c:pt idx="81">
                  <c:v>1</c:v>
                </c:pt>
                <c:pt idx="82">
                  <c:v>1</c:v>
                </c:pt>
                <c:pt idx="83">
                  <c:v>1</c:v>
                </c:pt>
                <c:pt idx="84">
                  <c:v>1</c:v>
                </c:pt>
                <c:pt idx="85">
                  <c:v>0</c:v>
                </c:pt>
                <c:pt idx="86">
                  <c:v>0</c:v>
                </c:pt>
                <c:pt idx="87">
                  <c:v>1</c:v>
                </c:pt>
                <c:pt idx="88">
                  <c:v>1</c:v>
                </c:pt>
                <c:pt idx="89">
                  <c:v>1</c:v>
                </c:pt>
                <c:pt idx="90">
                  <c:v>1</c:v>
                </c:pt>
                <c:pt idx="91">
                  <c:v>1</c:v>
                </c:pt>
                <c:pt idx="92">
                  <c:v>0</c:v>
                </c:pt>
                <c:pt idx="93">
                  <c:v>0</c:v>
                </c:pt>
                <c:pt idx="94">
                  <c:v>1</c:v>
                </c:pt>
                <c:pt idx="95">
                  <c:v>1</c:v>
                </c:pt>
                <c:pt idx="96">
                  <c:v>1</c:v>
                </c:pt>
                <c:pt idx="97">
                  <c:v>1</c:v>
                </c:pt>
                <c:pt idx="98">
                  <c:v>1</c:v>
                </c:pt>
                <c:pt idx="99">
                  <c:v>0</c:v>
                </c:pt>
                <c:pt idx="100">
                  <c:v>2</c:v>
                </c:pt>
                <c:pt idx="101">
                  <c:v>1</c:v>
                </c:pt>
                <c:pt idx="102">
                  <c:v>1</c:v>
                </c:pt>
                <c:pt idx="103">
                  <c:v>2</c:v>
                </c:pt>
                <c:pt idx="104">
                  <c:v>1</c:v>
                </c:pt>
                <c:pt idx="105">
                  <c:v>1</c:v>
                </c:pt>
                <c:pt idx="106">
                  <c:v>1</c:v>
                </c:pt>
                <c:pt idx="107">
                  <c:v>1</c:v>
                </c:pt>
                <c:pt idx="108">
                  <c:v>1</c:v>
                </c:pt>
                <c:pt idx="109">
                  <c:v>0</c:v>
                </c:pt>
                <c:pt idx="110">
                  <c:v>2</c:v>
                </c:pt>
                <c:pt idx="111">
                  <c:v>1</c:v>
                </c:pt>
                <c:pt idx="112">
                  <c:v>2</c:v>
                </c:pt>
                <c:pt idx="113">
                  <c:v>1</c:v>
                </c:pt>
                <c:pt idx="114">
                  <c:v>1</c:v>
                </c:pt>
                <c:pt idx="115">
                  <c:v>1</c:v>
                </c:pt>
                <c:pt idx="116">
                  <c:v>0</c:v>
                </c:pt>
                <c:pt idx="117">
                  <c:v>1</c:v>
                </c:pt>
                <c:pt idx="118">
                  <c:v>1</c:v>
                </c:pt>
                <c:pt idx="119">
                  <c:v>1</c:v>
                </c:pt>
                <c:pt idx="120">
                  <c:v>1</c:v>
                </c:pt>
                <c:pt idx="121">
                  <c:v>1</c:v>
                </c:pt>
                <c:pt idx="122">
                  <c:v>1</c:v>
                </c:pt>
                <c:pt idx="123">
                  <c:v>0</c:v>
                </c:pt>
                <c:pt idx="124">
                  <c:v>0</c:v>
                </c:pt>
                <c:pt idx="125">
                  <c:v>1</c:v>
                </c:pt>
                <c:pt idx="126">
                  <c:v>1</c:v>
                </c:pt>
                <c:pt idx="127">
                  <c:v>1</c:v>
                </c:pt>
                <c:pt idx="128">
                  <c:v>0</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0</c:v>
                </c:pt>
                <c:pt idx="143">
                  <c:v>1</c:v>
                </c:pt>
                <c:pt idx="144">
                  <c:v>1</c:v>
                </c:pt>
                <c:pt idx="145">
                  <c:v>1</c:v>
                </c:pt>
                <c:pt idx="146">
                  <c:v>1</c:v>
                </c:pt>
                <c:pt idx="147">
                  <c:v>1</c:v>
                </c:pt>
                <c:pt idx="148">
                  <c:v>1</c:v>
                </c:pt>
                <c:pt idx="149">
                  <c:v>0</c:v>
                </c:pt>
                <c:pt idx="150">
                  <c:v>1</c:v>
                </c:pt>
                <c:pt idx="151">
                  <c:v>1</c:v>
                </c:pt>
                <c:pt idx="152">
                  <c:v>1</c:v>
                </c:pt>
                <c:pt idx="153">
                  <c:v>1</c:v>
                </c:pt>
                <c:pt idx="154">
                  <c:v>1</c:v>
                </c:pt>
                <c:pt idx="155">
                  <c:v>1</c:v>
                </c:pt>
                <c:pt idx="156">
                  <c:v>0</c:v>
                </c:pt>
                <c:pt idx="157">
                  <c:v>1</c:v>
                </c:pt>
                <c:pt idx="158">
                  <c:v>1</c:v>
                </c:pt>
                <c:pt idx="159">
                  <c:v>1</c:v>
                </c:pt>
                <c:pt idx="160">
                  <c:v>1</c:v>
                </c:pt>
                <c:pt idx="161">
                  <c:v>1</c:v>
                </c:pt>
                <c:pt idx="162">
                  <c:v>1</c:v>
                </c:pt>
                <c:pt idx="163">
                  <c:v>0</c:v>
                </c:pt>
                <c:pt idx="164">
                  <c:v>1</c:v>
                </c:pt>
                <c:pt idx="165">
                  <c:v>1</c:v>
                </c:pt>
                <c:pt idx="166">
                  <c:v>1</c:v>
                </c:pt>
                <c:pt idx="167">
                  <c:v>1</c:v>
                </c:pt>
                <c:pt idx="168">
                  <c:v>1</c:v>
                </c:pt>
                <c:pt idx="169">
                  <c:v>0</c:v>
                </c:pt>
                <c:pt idx="170">
                  <c:v>0</c:v>
                </c:pt>
                <c:pt idx="171">
                  <c:v>1</c:v>
                </c:pt>
                <c:pt idx="172">
                  <c:v>1</c:v>
                </c:pt>
                <c:pt idx="173">
                  <c:v>1</c:v>
                </c:pt>
                <c:pt idx="174">
                  <c:v>1</c:v>
                </c:pt>
                <c:pt idx="175">
                  <c:v>3</c:v>
                </c:pt>
                <c:pt idx="176">
                  <c:v>1</c:v>
                </c:pt>
                <c:pt idx="177">
                  <c:v>1</c:v>
                </c:pt>
                <c:pt idx="178">
                  <c:v>1</c:v>
                </c:pt>
                <c:pt idx="179">
                  <c:v>1</c:v>
                </c:pt>
                <c:pt idx="180">
                  <c:v>1</c:v>
                </c:pt>
                <c:pt idx="181">
                  <c:v>1</c:v>
                </c:pt>
                <c:pt idx="182">
                  <c:v>3</c:v>
                </c:pt>
                <c:pt idx="183">
                  <c:v>1</c:v>
                </c:pt>
                <c:pt idx="184">
                  <c:v>2</c:v>
                </c:pt>
                <c:pt idx="185">
                  <c:v>1</c:v>
                </c:pt>
                <c:pt idx="186">
                  <c:v>1</c:v>
                </c:pt>
                <c:pt idx="187">
                  <c:v>1</c:v>
                </c:pt>
                <c:pt idx="188">
                  <c:v>1</c:v>
                </c:pt>
                <c:pt idx="189">
                  <c:v>1</c:v>
                </c:pt>
                <c:pt idx="190">
                  <c:v>1</c:v>
                </c:pt>
                <c:pt idx="191">
                  <c:v>1</c:v>
                </c:pt>
                <c:pt idx="192">
                  <c:v>1</c:v>
                </c:pt>
                <c:pt idx="193">
                  <c:v>1</c:v>
                </c:pt>
                <c:pt idx="194">
                  <c:v>1</c:v>
                </c:pt>
                <c:pt idx="195">
                  <c:v>0</c:v>
                </c:pt>
                <c:pt idx="196">
                  <c:v>1</c:v>
                </c:pt>
                <c:pt idx="197">
                  <c:v>0</c:v>
                </c:pt>
                <c:pt idx="198">
                  <c:v>0</c:v>
                </c:pt>
                <c:pt idx="199">
                  <c:v>2</c:v>
                </c:pt>
                <c:pt idx="200">
                  <c:v>1</c:v>
                </c:pt>
                <c:pt idx="201">
                  <c:v>1</c:v>
                </c:pt>
                <c:pt idx="202">
                  <c:v>1</c:v>
                </c:pt>
                <c:pt idx="203">
                  <c:v>3</c:v>
                </c:pt>
                <c:pt idx="204">
                  <c:v>1</c:v>
                </c:pt>
                <c:pt idx="205">
                  <c:v>0</c:v>
                </c:pt>
                <c:pt idx="206">
                  <c:v>1</c:v>
                </c:pt>
                <c:pt idx="207">
                  <c:v>1</c:v>
                </c:pt>
                <c:pt idx="208">
                  <c:v>1</c:v>
                </c:pt>
                <c:pt idx="209">
                  <c:v>1</c:v>
                </c:pt>
                <c:pt idx="210">
                  <c:v>1</c:v>
                </c:pt>
                <c:pt idx="211">
                  <c:v>1</c:v>
                </c:pt>
                <c:pt idx="212">
                  <c:v>1</c:v>
                </c:pt>
                <c:pt idx="213">
                  <c:v>1</c:v>
                </c:pt>
                <c:pt idx="214">
                  <c:v>1</c:v>
                </c:pt>
                <c:pt idx="215">
                  <c:v>1</c:v>
                </c:pt>
                <c:pt idx="216">
                  <c:v>1</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2</c:v>
                </c:pt>
                <c:pt idx="232">
                  <c:v>0</c:v>
                </c:pt>
                <c:pt idx="233">
                  <c:v>0</c:v>
                </c:pt>
                <c:pt idx="234">
                  <c:v>1</c:v>
                </c:pt>
                <c:pt idx="235">
                  <c:v>2</c:v>
                </c:pt>
                <c:pt idx="236">
                  <c:v>2</c:v>
                </c:pt>
                <c:pt idx="237">
                  <c:v>3</c:v>
                </c:pt>
                <c:pt idx="238">
                  <c:v>1</c:v>
                </c:pt>
                <c:pt idx="239">
                  <c:v>0</c:v>
                </c:pt>
                <c:pt idx="240">
                  <c:v>1</c:v>
                </c:pt>
                <c:pt idx="241">
                  <c:v>0</c:v>
                </c:pt>
                <c:pt idx="242">
                  <c:v>0</c:v>
                </c:pt>
                <c:pt idx="243">
                  <c:v>2</c:v>
                </c:pt>
                <c:pt idx="244">
                  <c:v>1</c:v>
                </c:pt>
                <c:pt idx="245">
                  <c:v>2</c:v>
                </c:pt>
                <c:pt idx="246">
                  <c:v>0</c:v>
                </c:pt>
                <c:pt idx="247">
                  <c:v>1</c:v>
                </c:pt>
                <c:pt idx="248">
                  <c:v>2</c:v>
                </c:pt>
                <c:pt idx="249">
                  <c:v>2</c:v>
                </c:pt>
                <c:pt idx="250">
                  <c:v>2</c:v>
                </c:pt>
                <c:pt idx="251">
                  <c:v>2</c:v>
                </c:pt>
                <c:pt idx="252">
                  <c:v>2</c:v>
                </c:pt>
                <c:pt idx="253">
                  <c:v>1</c:v>
                </c:pt>
                <c:pt idx="254">
                  <c:v>1</c:v>
                </c:pt>
                <c:pt idx="255">
                  <c:v>2</c:v>
                </c:pt>
                <c:pt idx="256">
                  <c:v>3</c:v>
                </c:pt>
                <c:pt idx="257">
                  <c:v>2</c:v>
                </c:pt>
                <c:pt idx="258">
                  <c:v>2</c:v>
                </c:pt>
                <c:pt idx="259">
                  <c:v>2</c:v>
                </c:pt>
                <c:pt idx="260">
                  <c:v>0</c:v>
                </c:pt>
                <c:pt idx="261">
                  <c:v>0</c:v>
                </c:pt>
                <c:pt idx="262">
                  <c:v>1</c:v>
                </c:pt>
                <c:pt idx="263">
                  <c:v>2</c:v>
                </c:pt>
                <c:pt idx="264">
                  <c:v>2</c:v>
                </c:pt>
                <c:pt idx="265">
                  <c:v>1</c:v>
                </c:pt>
                <c:pt idx="266">
                  <c:v>0</c:v>
                </c:pt>
                <c:pt idx="267">
                  <c:v>6</c:v>
                </c:pt>
                <c:pt idx="268">
                  <c:v>2</c:v>
                </c:pt>
                <c:pt idx="269">
                  <c:v>2</c:v>
                </c:pt>
                <c:pt idx="270">
                  <c:v>2</c:v>
                </c:pt>
                <c:pt idx="271">
                  <c:v>4</c:v>
                </c:pt>
                <c:pt idx="272">
                  <c:v>1</c:v>
                </c:pt>
                <c:pt idx="273">
                  <c:v>1</c:v>
                </c:pt>
                <c:pt idx="274">
                  <c:v>0</c:v>
                </c:pt>
                <c:pt idx="275">
                  <c:v>0</c:v>
                </c:pt>
                <c:pt idx="276">
                  <c:v>2</c:v>
                </c:pt>
                <c:pt idx="277">
                  <c:v>5</c:v>
                </c:pt>
                <c:pt idx="278">
                  <c:v>1</c:v>
                </c:pt>
                <c:pt idx="279">
                  <c:v>2</c:v>
                </c:pt>
                <c:pt idx="280">
                  <c:v>2</c:v>
                </c:pt>
                <c:pt idx="281">
                  <c:v>0</c:v>
                </c:pt>
                <c:pt idx="282">
                  <c:v>0</c:v>
                </c:pt>
                <c:pt idx="283">
                  <c:v>2</c:v>
                </c:pt>
                <c:pt idx="284">
                  <c:v>1</c:v>
                </c:pt>
                <c:pt idx="285">
                  <c:v>2</c:v>
                </c:pt>
                <c:pt idx="286">
                  <c:v>1</c:v>
                </c:pt>
                <c:pt idx="287">
                  <c:v>2</c:v>
                </c:pt>
                <c:pt idx="288">
                  <c:v>0</c:v>
                </c:pt>
                <c:pt idx="289">
                  <c:v>0</c:v>
                </c:pt>
                <c:pt idx="290">
                  <c:v>2</c:v>
                </c:pt>
                <c:pt idx="291">
                  <c:v>2</c:v>
                </c:pt>
                <c:pt idx="292">
                  <c:v>2</c:v>
                </c:pt>
                <c:pt idx="293">
                  <c:v>1</c:v>
                </c:pt>
                <c:pt idx="294">
                  <c:v>2</c:v>
                </c:pt>
                <c:pt idx="295">
                  <c:v>1</c:v>
                </c:pt>
                <c:pt idx="296">
                  <c:v>1</c:v>
                </c:pt>
                <c:pt idx="297">
                  <c:v>2</c:v>
                </c:pt>
                <c:pt idx="298">
                  <c:v>1</c:v>
                </c:pt>
                <c:pt idx="299">
                  <c:v>2</c:v>
                </c:pt>
                <c:pt idx="300">
                  <c:v>1</c:v>
                </c:pt>
                <c:pt idx="301">
                  <c:v>2</c:v>
                </c:pt>
                <c:pt idx="302">
                  <c:v>0</c:v>
                </c:pt>
                <c:pt idx="303">
                  <c:v>1</c:v>
                </c:pt>
                <c:pt idx="304">
                  <c:v>2</c:v>
                </c:pt>
                <c:pt idx="305">
                  <c:v>1</c:v>
                </c:pt>
                <c:pt idx="306">
                  <c:v>1</c:v>
                </c:pt>
                <c:pt idx="307">
                  <c:v>3</c:v>
                </c:pt>
                <c:pt idx="308">
                  <c:v>2</c:v>
                </c:pt>
                <c:pt idx="309">
                  <c:v>1</c:v>
                </c:pt>
                <c:pt idx="310">
                  <c:v>0</c:v>
                </c:pt>
                <c:pt idx="311">
                  <c:v>2</c:v>
                </c:pt>
                <c:pt idx="312">
                  <c:v>1</c:v>
                </c:pt>
                <c:pt idx="313">
                  <c:v>1</c:v>
                </c:pt>
                <c:pt idx="314">
                  <c:v>2</c:v>
                </c:pt>
                <c:pt idx="315">
                  <c:v>2</c:v>
                </c:pt>
                <c:pt idx="316">
                  <c:v>1</c:v>
                </c:pt>
                <c:pt idx="317">
                  <c:v>0</c:v>
                </c:pt>
                <c:pt idx="318">
                  <c:v>2</c:v>
                </c:pt>
                <c:pt idx="319">
                  <c:v>1</c:v>
                </c:pt>
                <c:pt idx="320">
                  <c:v>2</c:v>
                </c:pt>
                <c:pt idx="321">
                  <c:v>1</c:v>
                </c:pt>
                <c:pt idx="322">
                  <c:v>1</c:v>
                </c:pt>
                <c:pt idx="323">
                  <c:v>0</c:v>
                </c:pt>
                <c:pt idx="324">
                  <c:v>0</c:v>
                </c:pt>
                <c:pt idx="325">
                  <c:v>2</c:v>
                </c:pt>
                <c:pt idx="326">
                  <c:v>1</c:v>
                </c:pt>
                <c:pt idx="327">
                  <c:v>2</c:v>
                </c:pt>
                <c:pt idx="328">
                  <c:v>1</c:v>
                </c:pt>
                <c:pt idx="329">
                  <c:v>2</c:v>
                </c:pt>
                <c:pt idx="330">
                  <c:v>0</c:v>
                </c:pt>
                <c:pt idx="331">
                  <c:v>0</c:v>
                </c:pt>
                <c:pt idx="332">
                  <c:v>1</c:v>
                </c:pt>
                <c:pt idx="333">
                  <c:v>1</c:v>
                </c:pt>
                <c:pt idx="334">
                  <c:v>2</c:v>
                </c:pt>
                <c:pt idx="335">
                  <c:v>1</c:v>
                </c:pt>
                <c:pt idx="336">
                  <c:v>2</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2</c:v>
                </c:pt>
                <c:pt idx="354">
                  <c:v>1</c:v>
                </c:pt>
                <c:pt idx="355">
                  <c:v>1</c:v>
                </c:pt>
                <c:pt idx="356">
                  <c:v>1</c:v>
                </c:pt>
                <c:pt idx="357">
                  <c:v>2</c:v>
                </c:pt>
                <c:pt idx="358">
                  <c:v>0</c:v>
                </c:pt>
                <c:pt idx="359">
                  <c:v>0</c:v>
                </c:pt>
                <c:pt idx="360">
                  <c:v>2</c:v>
                </c:pt>
                <c:pt idx="361">
                  <c:v>2</c:v>
                </c:pt>
                <c:pt idx="362">
                  <c:v>2</c:v>
                </c:pt>
                <c:pt idx="363">
                  <c:v>3</c:v>
                </c:pt>
                <c:pt idx="364">
                  <c:v>2</c:v>
                </c:pt>
                <c:pt idx="365">
                  <c:v>0</c:v>
                </c:pt>
                <c:pt idx="366">
                  <c:v>0</c:v>
                </c:pt>
                <c:pt idx="367">
                  <c:v>1</c:v>
                </c:pt>
                <c:pt idx="368">
                  <c:v>1</c:v>
                </c:pt>
                <c:pt idx="369">
                  <c:v>2</c:v>
                </c:pt>
                <c:pt idx="370">
                  <c:v>1</c:v>
                </c:pt>
                <c:pt idx="371">
                  <c:v>0</c:v>
                </c:pt>
                <c:pt idx="372">
                  <c:v>1</c:v>
                </c:pt>
                <c:pt idx="373">
                  <c:v>0</c:v>
                </c:pt>
                <c:pt idx="374">
                  <c:v>1</c:v>
                </c:pt>
                <c:pt idx="375">
                  <c:v>1</c:v>
                </c:pt>
                <c:pt idx="376">
                  <c:v>1</c:v>
                </c:pt>
                <c:pt idx="377">
                  <c:v>1</c:v>
                </c:pt>
                <c:pt idx="378">
                  <c:v>1</c:v>
                </c:pt>
                <c:pt idx="379">
                  <c:v>1</c:v>
                </c:pt>
                <c:pt idx="380">
                  <c:v>1</c:v>
                </c:pt>
              </c:numCache>
            </c:numRef>
          </c:val>
          <c:smooth val="0"/>
          <c:extLst>
            <c:ext xmlns:c16="http://schemas.microsoft.com/office/drawing/2014/chart" uri="{C3380CC4-5D6E-409C-BE32-E72D297353CC}">
              <c16:uniqueId val="{00000000-083A-4930-B4C2-96A44AA4762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2</c:v>
                </c:pt>
                <c:pt idx="113">
                  <c:v>1</c:v>
                </c:pt>
                <c:pt idx="114">
                  <c:v>1</c:v>
                </c:pt>
                <c:pt idx="115">
                  <c:v>1</c:v>
                </c:pt>
                <c:pt idx="116">
                  <c:v>1</c:v>
                </c:pt>
                <c:pt idx="117">
                  <c:v>1</c:v>
                </c:pt>
                <c:pt idx="118">
                  <c:v>1</c:v>
                </c:pt>
                <c:pt idx="119">
                  <c:v>1</c:v>
                </c:pt>
                <c:pt idx="120">
                  <c:v>1</c:v>
                </c:pt>
                <c:pt idx="121">
                  <c:v>1</c:v>
                </c:pt>
                <c:pt idx="122">
                  <c:v>1</c:v>
                </c:pt>
                <c:pt idx="123">
                  <c:v>1</c:v>
                </c:pt>
                <c:pt idx="124">
                  <c:v>0</c:v>
                </c:pt>
                <c:pt idx="125">
                  <c:v>0</c:v>
                </c:pt>
                <c:pt idx="126">
                  <c:v>1</c:v>
                </c:pt>
                <c:pt idx="127">
                  <c:v>1</c:v>
                </c:pt>
                <c:pt idx="128">
                  <c:v>0</c:v>
                </c:pt>
                <c:pt idx="129">
                  <c:v>1</c:v>
                </c:pt>
                <c:pt idx="130">
                  <c:v>0</c:v>
                </c:pt>
                <c:pt idx="131">
                  <c:v>2</c:v>
                </c:pt>
                <c:pt idx="132">
                  <c:v>1</c:v>
                </c:pt>
                <c:pt idx="133">
                  <c:v>1</c:v>
                </c:pt>
                <c:pt idx="134">
                  <c:v>1</c:v>
                </c:pt>
                <c:pt idx="135">
                  <c:v>1</c:v>
                </c:pt>
                <c:pt idx="136">
                  <c:v>1</c:v>
                </c:pt>
                <c:pt idx="137">
                  <c:v>1</c:v>
                </c:pt>
                <c:pt idx="138">
                  <c:v>1</c:v>
                </c:pt>
                <c:pt idx="139">
                  <c:v>1</c:v>
                </c:pt>
                <c:pt idx="140">
                  <c:v>1</c:v>
                </c:pt>
                <c:pt idx="141">
                  <c:v>0</c:v>
                </c:pt>
                <c:pt idx="142">
                  <c:v>0</c:v>
                </c:pt>
                <c:pt idx="143">
                  <c:v>1</c:v>
                </c:pt>
                <c:pt idx="144">
                  <c:v>1</c:v>
                </c:pt>
                <c:pt idx="145">
                  <c:v>1</c:v>
                </c:pt>
                <c:pt idx="146">
                  <c:v>1</c:v>
                </c:pt>
                <c:pt idx="147">
                  <c:v>1</c:v>
                </c:pt>
                <c:pt idx="148">
                  <c:v>0</c:v>
                </c:pt>
                <c:pt idx="149">
                  <c:v>0</c:v>
                </c:pt>
                <c:pt idx="150">
                  <c:v>1</c:v>
                </c:pt>
                <c:pt idx="151">
                  <c:v>1</c:v>
                </c:pt>
                <c:pt idx="152">
                  <c:v>1</c:v>
                </c:pt>
                <c:pt idx="153">
                  <c:v>1</c:v>
                </c:pt>
                <c:pt idx="154">
                  <c:v>1</c:v>
                </c:pt>
                <c:pt idx="155">
                  <c:v>0</c:v>
                </c:pt>
                <c:pt idx="156">
                  <c:v>0</c:v>
                </c:pt>
                <c:pt idx="157">
                  <c:v>1</c:v>
                </c:pt>
                <c:pt idx="158">
                  <c:v>1</c:v>
                </c:pt>
                <c:pt idx="159">
                  <c:v>1</c:v>
                </c:pt>
                <c:pt idx="160">
                  <c:v>1</c:v>
                </c:pt>
                <c:pt idx="161">
                  <c:v>1</c:v>
                </c:pt>
                <c:pt idx="162">
                  <c:v>1</c:v>
                </c:pt>
                <c:pt idx="163">
                  <c:v>0</c:v>
                </c:pt>
                <c:pt idx="164">
                  <c:v>1</c:v>
                </c:pt>
                <c:pt idx="165">
                  <c:v>1</c:v>
                </c:pt>
                <c:pt idx="166">
                  <c:v>1</c:v>
                </c:pt>
                <c:pt idx="167">
                  <c:v>0</c:v>
                </c:pt>
                <c:pt idx="168">
                  <c:v>1</c:v>
                </c:pt>
                <c:pt idx="169">
                  <c:v>0</c:v>
                </c:pt>
                <c:pt idx="170">
                  <c:v>0</c:v>
                </c:pt>
                <c:pt idx="171">
                  <c:v>1</c:v>
                </c:pt>
                <c:pt idx="172">
                  <c:v>1</c:v>
                </c:pt>
                <c:pt idx="173">
                  <c:v>1</c:v>
                </c:pt>
                <c:pt idx="174">
                  <c:v>1</c:v>
                </c:pt>
                <c:pt idx="175">
                  <c:v>1</c:v>
                </c:pt>
                <c:pt idx="176">
                  <c:v>1</c:v>
                </c:pt>
                <c:pt idx="177">
                  <c:v>1</c:v>
                </c:pt>
                <c:pt idx="178">
                  <c:v>1</c:v>
                </c:pt>
                <c:pt idx="179">
                  <c:v>1</c:v>
                </c:pt>
                <c:pt idx="180">
                  <c:v>1</c:v>
                </c:pt>
                <c:pt idx="181">
                  <c:v>1</c:v>
                </c:pt>
                <c:pt idx="182">
                  <c:v>1</c:v>
                </c:pt>
                <c:pt idx="183">
                  <c:v>2</c:v>
                </c:pt>
                <c:pt idx="184">
                  <c:v>1</c:v>
                </c:pt>
                <c:pt idx="185">
                  <c:v>1</c:v>
                </c:pt>
                <c:pt idx="186">
                  <c:v>1</c:v>
                </c:pt>
                <c:pt idx="187">
                  <c:v>1</c:v>
                </c:pt>
                <c:pt idx="188">
                  <c:v>1</c:v>
                </c:pt>
                <c:pt idx="189">
                  <c:v>1</c:v>
                </c:pt>
                <c:pt idx="190">
                  <c:v>1</c:v>
                </c:pt>
                <c:pt idx="191">
                  <c:v>1</c:v>
                </c:pt>
                <c:pt idx="192">
                  <c:v>1</c:v>
                </c:pt>
                <c:pt idx="193">
                  <c:v>1</c:v>
                </c:pt>
                <c:pt idx="194">
                  <c:v>1</c:v>
                </c:pt>
                <c:pt idx="195">
                  <c:v>0</c:v>
                </c:pt>
                <c:pt idx="196">
                  <c:v>0</c:v>
                </c:pt>
                <c:pt idx="197">
                  <c:v>0</c:v>
                </c:pt>
                <c:pt idx="198">
                  <c:v>0</c:v>
                </c:pt>
                <c:pt idx="199">
                  <c:v>1</c:v>
                </c:pt>
                <c:pt idx="200">
                  <c:v>1</c:v>
                </c:pt>
                <c:pt idx="201">
                  <c:v>1</c:v>
                </c:pt>
                <c:pt idx="202">
                  <c:v>1</c:v>
                </c:pt>
                <c:pt idx="203">
                  <c:v>2</c:v>
                </c:pt>
                <c:pt idx="204">
                  <c:v>1</c:v>
                </c:pt>
                <c:pt idx="205">
                  <c:v>0</c:v>
                </c:pt>
                <c:pt idx="206">
                  <c:v>1</c:v>
                </c:pt>
                <c:pt idx="207">
                  <c:v>1</c:v>
                </c:pt>
                <c:pt idx="208">
                  <c:v>1</c:v>
                </c:pt>
                <c:pt idx="209">
                  <c:v>1</c:v>
                </c:pt>
                <c:pt idx="210">
                  <c:v>0</c:v>
                </c:pt>
                <c:pt idx="211">
                  <c:v>2</c:v>
                </c:pt>
                <c:pt idx="212">
                  <c:v>1</c:v>
                </c:pt>
                <c:pt idx="213">
                  <c:v>0</c:v>
                </c:pt>
                <c:pt idx="214">
                  <c:v>0</c:v>
                </c:pt>
                <c:pt idx="215">
                  <c:v>1</c:v>
                </c:pt>
                <c:pt idx="216">
                  <c:v>0</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1</c:v>
                </c:pt>
                <c:pt idx="232">
                  <c:v>0</c:v>
                </c:pt>
                <c:pt idx="233">
                  <c:v>0</c:v>
                </c:pt>
                <c:pt idx="234">
                  <c:v>1</c:v>
                </c:pt>
                <c:pt idx="235">
                  <c:v>1</c:v>
                </c:pt>
                <c:pt idx="236">
                  <c:v>1</c:v>
                </c:pt>
                <c:pt idx="237">
                  <c:v>1</c:v>
                </c:pt>
                <c:pt idx="238">
                  <c:v>1</c:v>
                </c:pt>
                <c:pt idx="239">
                  <c:v>0</c:v>
                </c:pt>
                <c:pt idx="240">
                  <c:v>0</c:v>
                </c:pt>
                <c:pt idx="241">
                  <c:v>0</c:v>
                </c:pt>
                <c:pt idx="242">
                  <c:v>0</c:v>
                </c:pt>
                <c:pt idx="243">
                  <c:v>1</c:v>
                </c:pt>
                <c:pt idx="244">
                  <c:v>1</c:v>
                </c:pt>
                <c:pt idx="245">
                  <c:v>1</c:v>
                </c:pt>
                <c:pt idx="246">
                  <c:v>0</c:v>
                </c:pt>
                <c:pt idx="247">
                  <c:v>0</c:v>
                </c:pt>
                <c:pt idx="248">
                  <c:v>1</c:v>
                </c:pt>
                <c:pt idx="249">
                  <c:v>1</c:v>
                </c:pt>
                <c:pt idx="250">
                  <c:v>1</c:v>
                </c:pt>
                <c:pt idx="251">
                  <c:v>0</c:v>
                </c:pt>
                <c:pt idx="252">
                  <c:v>0</c:v>
                </c:pt>
                <c:pt idx="253">
                  <c:v>0</c:v>
                </c:pt>
                <c:pt idx="254">
                  <c:v>0</c:v>
                </c:pt>
                <c:pt idx="255">
                  <c:v>1</c:v>
                </c:pt>
                <c:pt idx="256">
                  <c:v>1</c:v>
                </c:pt>
                <c:pt idx="257">
                  <c:v>1</c:v>
                </c:pt>
                <c:pt idx="258">
                  <c:v>1</c:v>
                </c:pt>
                <c:pt idx="259">
                  <c:v>1</c:v>
                </c:pt>
                <c:pt idx="260">
                  <c:v>0</c:v>
                </c:pt>
                <c:pt idx="261">
                  <c:v>0</c:v>
                </c:pt>
                <c:pt idx="262">
                  <c:v>1</c:v>
                </c:pt>
                <c:pt idx="263">
                  <c:v>1</c:v>
                </c:pt>
                <c:pt idx="264">
                  <c:v>1</c:v>
                </c:pt>
                <c:pt idx="265">
                  <c:v>0</c:v>
                </c:pt>
                <c:pt idx="266">
                  <c:v>0</c:v>
                </c:pt>
                <c:pt idx="267">
                  <c:v>0</c:v>
                </c:pt>
                <c:pt idx="268">
                  <c:v>1</c:v>
                </c:pt>
                <c:pt idx="269">
                  <c:v>1</c:v>
                </c:pt>
                <c:pt idx="270">
                  <c:v>1</c:v>
                </c:pt>
                <c:pt idx="271">
                  <c:v>1</c:v>
                </c:pt>
                <c:pt idx="272">
                  <c:v>0</c:v>
                </c:pt>
                <c:pt idx="273">
                  <c:v>0</c:v>
                </c:pt>
                <c:pt idx="274">
                  <c:v>0</c:v>
                </c:pt>
                <c:pt idx="275">
                  <c:v>0</c:v>
                </c:pt>
                <c:pt idx="276">
                  <c:v>1</c:v>
                </c:pt>
                <c:pt idx="277">
                  <c:v>1</c:v>
                </c:pt>
                <c:pt idx="278">
                  <c:v>1</c:v>
                </c:pt>
                <c:pt idx="279">
                  <c:v>1</c:v>
                </c:pt>
                <c:pt idx="280">
                  <c:v>1</c:v>
                </c:pt>
                <c:pt idx="281">
                  <c:v>0</c:v>
                </c:pt>
                <c:pt idx="282">
                  <c:v>0</c:v>
                </c:pt>
                <c:pt idx="283">
                  <c:v>1</c:v>
                </c:pt>
                <c:pt idx="284">
                  <c:v>1</c:v>
                </c:pt>
                <c:pt idx="285">
                  <c:v>1</c:v>
                </c:pt>
                <c:pt idx="286">
                  <c:v>1</c:v>
                </c:pt>
                <c:pt idx="287">
                  <c:v>1</c:v>
                </c:pt>
                <c:pt idx="288">
                  <c:v>0</c:v>
                </c:pt>
                <c:pt idx="289">
                  <c:v>0</c:v>
                </c:pt>
                <c:pt idx="290">
                  <c:v>1</c:v>
                </c:pt>
                <c:pt idx="291">
                  <c:v>1</c:v>
                </c:pt>
                <c:pt idx="292">
                  <c:v>1</c:v>
                </c:pt>
                <c:pt idx="293">
                  <c:v>1</c:v>
                </c:pt>
                <c:pt idx="294">
                  <c:v>1</c:v>
                </c:pt>
                <c:pt idx="295">
                  <c:v>0</c:v>
                </c:pt>
                <c:pt idx="296">
                  <c:v>0</c:v>
                </c:pt>
                <c:pt idx="297">
                  <c:v>1</c:v>
                </c:pt>
                <c:pt idx="298">
                  <c:v>1</c:v>
                </c:pt>
                <c:pt idx="299">
                  <c:v>0</c:v>
                </c:pt>
                <c:pt idx="300">
                  <c:v>1</c:v>
                </c:pt>
                <c:pt idx="301">
                  <c:v>1</c:v>
                </c:pt>
                <c:pt idx="302">
                  <c:v>0</c:v>
                </c:pt>
                <c:pt idx="303">
                  <c:v>1</c:v>
                </c:pt>
                <c:pt idx="304">
                  <c:v>1</c:v>
                </c:pt>
                <c:pt idx="305">
                  <c:v>1</c:v>
                </c:pt>
                <c:pt idx="306">
                  <c:v>1</c:v>
                </c:pt>
                <c:pt idx="307">
                  <c:v>0</c:v>
                </c:pt>
                <c:pt idx="308">
                  <c:v>0</c:v>
                </c:pt>
                <c:pt idx="309">
                  <c:v>0</c:v>
                </c:pt>
                <c:pt idx="310">
                  <c:v>0</c:v>
                </c:pt>
                <c:pt idx="311">
                  <c:v>1</c:v>
                </c:pt>
                <c:pt idx="312">
                  <c:v>1</c:v>
                </c:pt>
                <c:pt idx="313">
                  <c:v>1</c:v>
                </c:pt>
                <c:pt idx="314">
                  <c:v>1</c:v>
                </c:pt>
                <c:pt idx="315">
                  <c:v>1</c:v>
                </c:pt>
                <c:pt idx="316">
                  <c:v>0</c:v>
                </c:pt>
                <c:pt idx="317">
                  <c:v>0</c:v>
                </c:pt>
                <c:pt idx="318">
                  <c:v>1</c:v>
                </c:pt>
                <c:pt idx="319">
                  <c:v>1</c:v>
                </c:pt>
                <c:pt idx="320">
                  <c:v>0</c:v>
                </c:pt>
                <c:pt idx="321">
                  <c:v>1</c:v>
                </c:pt>
                <c:pt idx="322">
                  <c:v>1</c:v>
                </c:pt>
                <c:pt idx="323">
                  <c:v>0</c:v>
                </c:pt>
                <c:pt idx="324">
                  <c:v>0</c:v>
                </c:pt>
                <c:pt idx="325">
                  <c:v>1</c:v>
                </c:pt>
                <c:pt idx="326">
                  <c:v>1</c:v>
                </c:pt>
                <c:pt idx="327">
                  <c:v>1</c:v>
                </c:pt>
                <c:pt idx="328">
                  <c:v>1</c:v>
                </c:pt>
                <c:pt idx="329">
                  <c:v>1</c:v>
                </c:pt>
                <c:pt idx="330">
                  <c:v>0</c:v>
                </c:pt>
                <c:pt idx="331">
                  <c:v>0</c:v>
                </c:pt>
                <c:pt idx="332">
                  <c:v>1</c:v>
                </c:pt>
                <c:pt idx="333">
                  <c:v>1</c:v>
                </c:pt>
                <c:pt idx="334">
                  <c:v>1</c:v>
                </c:pt>
                <c:pt idx="335">
                  <c:v>1</c:v>
                </c:pt>
                <c:pt idx="336">
                  <c:v>1</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1</c:v>
                </c:pt>
                <c:pt idx="354">
                  <c:v>1</c:v>
                </c:pt>
                <c:pt idx="355">
                  <c:v>1</c:v>
                </c:pt>
                <c:pt idx="356">
                  <c:v>1</c:v>
                </c:pt>
                <c:pt idx="357">
                  <c:v>1</c:v>
                </c:pt>
                <c:pt idx="358">
                  <c:v>0</c:v>
                </c:pt>
                <c:pt idx="359">
                  <c:v>0</c:v>
                </c:pt>
                <c:pt idx="360">
                  <c:v>1</c:v>
                </c:pt>
                <c:pt idx="361">
                  <c:v>1</c:v>
                </c:pt>
                <c:pt idx="362">
                  <c:v>1</c:v>
                </c:pt>
                <c:pt idx="363">
                  <c:v>2</c:v>
                </c:pt>
                <c:pt idx="364">
                  <c:v>1</c:v>
                </c:pt>
                <c:pt idx="365">
                  <c:v>0</c:v>
                </c:pt>
                <c:pt idx="366">
                  <c:v>0</c:v>
                </c:pt>
                <c:pt idx="367">
                  <c:v>1</c:v>
                </c:pt>
                <c:pt idx="368">
                  <c:v>1</c:v>
                </c:pt>
                <c:pt idx="369">
                  <c:v>1</c:v>
                </c:pt>
                <c:pt idx="370">
                  <c:v>1</c:v>
                </c:pt>
                <c:pt idx="371">
                  <c:v>0</c:v>
                </c:pt>
                <c:pt idx="372">
                  <c:v>0</c:v>
                </c:pt>
                <c:pt idx="373">
                  <c:v>0</c:v>
                </c:pt>
                <c:pt idx="374">
                  <c:v>1</c:v>
                </c:pt>
                <c:pt idx="375">
                  <c:v>1</c:v>
                </c:pt>
                <c:pt idx="376">
                  <c:v>1</c:v>
                </c:pt>
                <c:pt idx="377">
                  <c:v>1</c:v>
                </c:pt>
                <c:pt idx="378">
                  <c:v>1</c:v>
                </c:pt>
                <c:pt idx="379">
                  <c:v>1</c:v>
                </c:pt>
                <c:pt idx="380">
                  <c:v>2</c:v>
                </c:pt>
              </c:numCache>
            </c:numRef>
          </c:val>
          <c:smooth val="0"/>
          <c:extLst>
            <c:ext xmlns:c16="http://schemas.microsoft.com/office/drawing/2014/chart" uri="{C3380CC4-5D6E-409C-BE32-E72D297353CC}">
              <c16:uniqueId val="{00000001-083A-4930-B4C2-96A44AA4762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2-083A-4930-B4C2-96A44AA4762C}"/>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083A-4930-B4C2-96A44AA4762C}"/>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083A-4930-B4C2-96A44AA4762C}"/>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1</c:v>
                </c:pt>
                <c:pt idx="1">
                  <c:v>1</c:v>
                </c:pt>
                <c:pt idx="2">
                  <c:v>1</c:v>
                </c:pt>
                <c:pt idx="3">
                  <c:v>1</c:v>
                </c:pt>
                <c:pt idx="4">
                  <c:v>0</c:v>
                </c:pt>
                <c:pt idx="5">
                  <c:v>0</c:v>
                </c:pt>
                <c:pt idx="6">
                  <c:v>0</c:v>
                </c:pt>
                <c:pt idx="7">
                  <c:v>1</c:v>
                </c:pt>
                <c:pt idx="8">
                  <c:v>3</c:v>
                </c:pt>
                <c:pt idx="9">
                  <c:v>1</c:v>
                </c:pt>
                <c:pt idx="10">
                  <c:v>0</c:v>
                </c:pt>
                <c:pt idx="11">
                  <c:v>0</c:v>
                </c:pt>
                <c:pt idx="12">
                  <c:v>1</c:v>
                </c:pt>
                <c:pt idx="13">
                  <c:v>0</c:v>
                </c:pt>
                <c:pt idx="14">
                  <c:v>4</c:v>
                </c:pt>
                <c:pt idx="15">
                  <c:v>1</c:v>
                </c:pt>
                <c:pt idx="16">
                  <c:v>1</c:v>
                </c:pt>
                <c:pt idx="17">
                  <c:v>0</c:v>
                </c:pt>
                <c:pt idx="18">
                  <c:v>1</c:v>
                </c:pt>
                <c:pt idx="19">
                  <c:v>0</c:v>
                </c:pt>
                <c:pt idx="20">
                  <c:v>2</c:v>
                </c:pt>
                <c:pt idx="21">
                  <c:v>0</c:v>
                </c:pt>
                <c:pt idx="22">
                  <c:v>1</c:v>
                </c:pt>
                <c:pt idx="23">
                  <c:v>0</c:v>
                </c:pt>
                <c:pt idx="24">
                  <c:v>1</c:v>
                </c:pt>
                <c:pt idx="25">
                  <c:v>1</c:v>
                </c:pt>
                <c:pt idx="26">
                  <c:v>0</c:v>
                </c:pt>
                <c:pt idx="27">
                  <c:v>0</c:v>
                </c:pt>
                <c:pt idx="28">
                  <c:v>0</c:v>
                </c:pt>
                <c:pt idx="29">
                  <c:v>0</c:v>
                </c:pt>
                <c:pt idx="30">
                  <c:v>0</c:v>
                </c:pt>
                <c:pt idx="31">
                  <c:v>0</c:v>
                </c:pt>
                <c:pt idx="32">
                  <c:v>0</c:v>
                </c:pt>
                <c:pt idx="33">
                  <c:v>1</c:v>
                </c:pt>
                <c:pt idx="34">
                  <c:v>0</c:v>
                </c:pt>
                <c:pt idx="35">
                  <c:v>1</c:v>
                </c:pt>
                <c:pt idx="36">
                  <c:v>0</c:v>
                </c:pt>
                <c:pt idx="37">
                  <c:v>0</c:v>
                </c:pt>
                <c:pt idx="38">
                  <c:v>0</c:v>
                </c:pt>
                <c:pt idx="39">
                  <c:v>1</c:v>
                </c:pt>
                <c:pt idx="40">
                  <c:v>1</c:v>
                </c:pt>
                <c:pt idx="41">
                  <c:v>1</c:v>
                </c:pt>
                <c:pt idx="42">
                  <c:v>1</c:v>
                </c:pt>
                <c:pt idx="43">
                  <c:v>0</c:v>
                </c:pt>
                <c:pt idx="44">
                  <c:v>0</c:v>
                </c:pt>
                <c:pt idx="45">
                  <c:v>1</c:v>
                </c:pt>
                <c:pt idx="46">
                  <c:v>0</c:v>
                </c:pt>
                <c:pt idx="47">
                  <c:v>1</c:v>
                </c:pt>
                <c:pt idx="48">
                  <c:v>1</c:v>
                </c:pt>
                <c:pt idx="49">
                  <c:v>2</c:v>
                </c:pt>
                <c:pt idx="50">
                  <c:v>0</c:v>
                </c:pt>
                <c:pt idx="51">
                  <c:v>0</c:v>
                </c:pt>
                <c:pt idx="52">
                  <c:v>2</c:v>
                </c:pt>
                <c:pt idx="53">
                  <c:v>2</c:v>
                </c:pt>
                <c:pt idx="54">
                  <c:v>1</c:v>
                </c:pt>
                <c:pt idx="55">
                  <c:v>2</c:v>
                </c:pt>
                <c:pt idx="56">
                  <c:v>1</c:v>
                </c:pt>
                <c:pt idx="57">
                  <c:v>0</c:v>
                </c:pt>
                <c:pt idx="58">
                  <c:v>0</c:v>
                </c:pt>
                <c:pt idx="59">
                  <c:v>0</c:v>
                </c:pt>
                <c:pt idx="60">
                  <c:v>1</c:v>
                </c:pt>
                <c:pt idx="61">
                  <c:v>1</c:v>
                </c:pt>
                <c:pt idx="62">
                  <c:v>1</c:v>
                </c:pt>
                <c:pt idx="63">
                  <c:v>1</c:v>
                </c:pt>
                <c:pt idx="64">
                  <c:v>0</c:v>
                </c:pt>
                <c:pt idx="65">
                  <c:v>0</c:v>
                </c:pt>
                <c:pt idx="66">
                  <c:v>1</c:v>
                </c:pt>
                <c:pt idx="67">
                  <c:v>1</c:v>
                </c:pt>
                <c:pt idx="68">
                  <c:v>2</c:v>
                </c:pt>
                <c:pt idx="69">
                  <c:v>2</c:v>
                </c:pt>
                <c:pt idx="70">
                  <c:v>0</c:v>
                </c:pt>
                <c:pt idx="71">
                  <c:v>0</c:v>
                </c:pt>
                <c:pt idx="72">
                  <c:v>0</c:v>
                </c:pt>
                <c:pt idx="73">
                  <c:v>2</c:v>
                </c:pt>
                <c:pt idx="74">
                  <c:v>1</c:v>
                </c:pt>
                <c:pt idx="75">
                  <c:v>1</c:v>
                </c:pt>
                <c:pt idx="76">
                  <c:v>1</c:v>
                </c:pt>
                <c:pt idx="77">
                  <c:v>0</c:v>
                </c:pt>
                <c:pt idx="78">
                  <c:v>1</c:v>
                </c:pt>
                <c:pt idx="79">
                  <c:v>0</c:v>
                </c:pt>
                <c:pt idx="80">
                  <c:v>0</c:v>
                </c:pt>
                <c:pt idx="81">
                  <c:v>1</c:v>
                </c:pt>
                <c:pt idx="82">
                  <c:v>1</c:v>
                </c:pt>
                <c:pt idx="83">
                  <c:v>1</c:v>
                </c:pt>
                <c:pt idx="84">
                  <c:v>1</c:v>
                </c:pt>
                <c:pt idx="85">
                  <c:v>1</c:v>
                </c:pt>
                <c:pt idx="86">
                  <c:v>1</c:v>
                </c:pt>
                <c:pt idx="87">
                  <c:v>1</c:v>
                </c:pt>
                <c:pt idx="88">
                  <c:v>1</c:v>
                </c:pt>
                <c:pt idx="89">
                  <c:v>2</c:v>
                </c:pt>
                <c:pt idx="90">
                  <c:v>2</c:v>
                </c:pt>
                <c:pt idx="91">
                  <c:v>1</c:v>
                </c:pt>
                <c:pt idx="92">
                  <c:v>1</c:v>
                </c:pt>
                <c:pt idx="93">
                  <c:v>1</c:v>
                </c:pt>
                <c:pt idx="94">
                  <c:v>1</c:v>
                </c:pt>
                <c:pt idx="95">
                  <c:v>1</c:v>
                </c:pt>
                <c:pt idx="96">
                  <c:v>1</c:v>
                </c:pt>
                <c:pt idx="97">
                  <c:v>1</c:v>
                </c:pt>
                <c:pt idx="98">
                  <c:v>1</c:v>
                </c:pt>
                <c:pt idx="99">
                  <c:v>1</c:v>
                </c:pt>
                <c:pt idx="100">
                  <c:v>1</c:v>
                </c:pt>
                <c:pt idx="101">
                  <c:v>1</c:v>
                </c:pt>
                <c:pt idx="102">
                  <c:v>2</c:v>
                </c:pt>
                <c:pt idx="103">
                  <c:v>1</c:v>
                </c:pt>
                <c:pt idx="104">
                  <c:v>1</c:v>
                </c:pt>
                <c:pt idx="105">
                  <c:v>1</c:v>
                </c:pt>
                <c:pt idx="106">
                  <c:v>1</c:v>
                </c:pt>
                <c:pt idx="107">
                  <c:v>1</c:v>
                </c:pt>
                <c:pt idx="108">
                  <c:v>1</c:v>
                </c:pt>
                <c:pt idx="109">
                  <c:v>2</c:v>
                </c:pt>
                <c:pt idx="110">
                  <c:v>2</c:v>
                </c:pt>
                <c:pt idx="111">
                  <c:v>2</c:v>
                </c:pt>
                <c:pt idx="112">
                  <c:v>1</c:v>
                </c:pt>
                <c:pt idx="113">
                  <c:v>0</c:v>
                </c:pt>
                <c:pt idx="114">
                  <c:v>3</c:v>
                </c:pt>
                <c:pt idx="115">
                  <c:v>2</c:v>
                </c:pt>
                <c:pt idx="116">
                  <c:v>0</c:v>
                </c:pt>
                <c:pt idx="117">
                  <c:v>1</c:v>
                </c:pt>
                <c:pt idx="118">
                  <c:v>2</c:v>
                </c:pt>
                <c:pt idx="119">
                  <c:v>0</c:v>
                </c:pt>
                <c:pt idx="120">
                  <c:v>2</c:v>
                </c:pt>
                <c:pt idx="121">
                  <c:v>2</c:v>
                </c:pt>
                <c:pt idx="122">
                  <c:v>2</c:v>
                </c:pt>
                <c:pt idx="123">
                  <c:v>0</c:v>
                </c:pt>
                <c:pt idx="124">
                  <c:v>0</c:v>
                </c:pt>
                <c:pt idx="125">
                  <c:v>2</c:v>
                </c:pt>
                <c:pt idx="126">
                  <c:v>0</c:v>
                </c:pt>
                <c:pt idx="127">
                  <c:v>0</c:v>
                </c:pt>
                <c:pt idx="128">
                  <c:v>0</c:v>
                </c:pt>
                <c:pt idx="129">
                  <c:v>2</c:v>
                </c:pt>
                <c:pt idx="130">
                  <c:v>1</c:v>
                </c:pt>
                <c:pt idx="131">
                  <c:v>2</c:v>
                </c:pt>
                <c:pt idx="132">
                  <c:v>1</c:v>
                </c:pt>
                <c:pt idx="133">
                  <c:v>2</c:v>
                </c:pt>
                <c:pt idx="134">
                  <c:v>1</c:v>
                </c:pt>
                <c:pt idx="135">
                  <c:v>1</c:v>
                </c:pt>
                <c:pt idx="136">
                  <c:v>1</c:v>
                </c:pt>
                <c:pt idx="137">
                  <c:v>1</c:v>
                </c:pt>
                <c:pt idx="138">
                  <c:v>3</c:v>
                </c:pt>
                <c:pt idx="139">
                  <c:v>1</c:v>
                </c:pt>
                <c:pt idx="140">
                  <c:v>2</c:v>
                </c:pt>
                <c:pt idx="141">
                  <c:v>0</c:v>
                </c:pt>
                <c:pt idx="142">
                  <c:v>0</c:v>
                </c:pt>
                <c:pt idx="143">
                  <c:v>2</c:v>
                </c:pt>
                <c:pt idx="144">
                  <c:v>4</c:v>
                </c:pt>
                <c:pt idx="145">
                  <c:v>2</c:v>
                </c:pt>
                <c:pt idx="146">
                  <c:v>1</c:v>
                </c:pt>
                <c:pt idx="147">
                  <c:v>3</c:v>
                </c:pt>
                <c:pt idx="148">
                  <c:v>0</c:v>
                </c:pt>
                <c:pt idx="149">
                  <c:v>0</c:v>
                </c:pt>
                <c:pt idx="150">
                  <c:v>3</c:v>
                </c:pt>
                <c:pt idx="151">
                  <c:v>2</c:v>
                </c:pt>
                <c:pt idx="152">
                  <c:v>2</c:v>
                </c:pt>
                <c:pt idx="153">
                  <c:v>3</c:v>
                </c:pt>
                <c:pt idx="154">
                  <c:v>3</c:v>
                </c:pt>
                <c:pt idx="155">
                  <c:v>0</c:v>
                </c:pt>
                <c:pt idx="156">
                  <c:v>1</c:v>
                </c:pt>
                <c:pt idx="157">
                  <c:v>3</c:v>
                </c:pt>
                <c:pt idx="158">
                  <c:v>1</c:v>
                </c:pt>
                <c:pt idx="159">
                  <c:v>0</c:v>
                </c:pt>
                <c:pt idx="160">
                  <c:v>1</c:v>
                </c:pt>
                <c:pt idx="161">
                  <c:v>1</c:v>
                </c:pt>
                <c:pt idx="162">
                  <c:v>0</c:v>
                </c:pt>
                <c:pt idx="163">
                  <c:v>0</c:v>
                </c:pt>
                <c:pt idx="164">
                  <c:v>1</c:v>
                </c:pt>
                <c:pt idx="165">
                  <c:v>0</c:v>
                </c:pt>
                <c:pt idx="166">
                  <c:v>1</c:v>
                </c:pt>
                <c:pt idx="167">
                  <c:v>1</c:v>
                </c:pt>
                <c:pt idx="168">
                  <c:v>1</c:v>
                </c:pt>
                <c:pt idx="169">
                  <c:v>1</c:v>
                </c:pt>
                <c:pt idx="170">
                  <c:v>0</c:v>
                </c:pt>
                <c:pt idx="171">
                  <c:v>0</c:v>
                </c:pt>
                <c:pt idx="172">
                  <c:v>1</c:v>
                </c:pt>
                <c:pt idx="173">
                  <c:v>2</c:v>
                </c:pt>
                <c:pt idx="174">
                  <c:v>2</c:v>
                </c:pt>
                <c:pt idx="175">
                  <c:v>2</c:v>
                </c:pt>
                <c:pt idx="176">
                  <c:v>1</c:v>
                </c:pt>
                <c:pt idx="177">
                  <c:v>1</c:v>
                </c:pt>
                <c:pt idx="178">
                  <c:v>2</c:v>
                </c:pt>
                <c:pt idx="179">
                  <c:v>1</c:v>
                </c:pt>
                <c:pt idx="180">
                  <c:v>2</c:v>
                </c:pt>
                <c:pt idx="181">
                  <c:v>2</c:v>
                </c:pt>
                <c:pt idx="182">
                  <c:v>2</c:v>
                </c:pt>
                <c:pt idx="183">
                  <c:v>1</c:v>
                </c:pt>
                <c:pt idx="184">
                  <c:v>1</c:v>
                </c:pt>
                <c:pt idx="185">
                  <c:v>1</c:v>
                </c:pt>
                <c:pt idx="186">
                  <c:v>2</c:v>
                </c:pt>
                <c:pt idx="187">
                  <c:v>1</c:v>
                </c:pt>
                <c:pt idx="188">
                  <c:v>1</c:v>
                </c:pt>
                <c:pt idx="189">
                  <c:v>2</c:v>
                </c:pt>
                <c:pt idx="190">
                  <c:v>1</c:v>
                </c:pt>
                <c:pt idx="191">
                  <c:v>1</c:v>
                </c:pt>
                <c:pt idx="192">
                  <c:v>1</c:v>
                </c:pt>
                <c:pt idx="193">
                  <c:v>2</c:v>
                </c:pt>
                <c:pt idx="194">
                  <c:v>2</c:v>
                </c:pt>
                <c:pt idx="195">
                  <c:v>0</c:v>
                </c:pt>
                <c:pt idx="196">
                  <c:v>2</c:v>
                </c:pt>
                <c:pt idx="197">
                  <c:v>0</c:v>
                </c:pt>
                <c:pt idx="198">
                  <c:v>0</c:v>
                </c:pt>
                <c:pt idx="199">
                  <c:v>2</c:v>
                </c:pt>
                <c:pt idx="200">
                  <c:v>1</c:v>
                </c:pt>
                <c:pt idx="201">
                  <c:v>1</c:v>
                </c:pt>
                <c:pt idx="202">
                  <c:v>1</c:v>
                </c:pt>
                <c:pt idx="203">
                  <c:v>1</c:v>
                </c:pt>
                <c:pt idx="204">
                  <c:v>1</c:v>
                </c:pt>
                <c:pt idx="205">
                  <c:v>0</c:v>
                </c:pt>
                <c:pt idx="206">
                  <c:v>0</c:v>
                </c:pt>
                <c:pt idx="207">
                  <c:v>1</c:v>
                </c:pt>
                <c:pt idx="208">
                  <c:v>2</c:v>
                </c:pt>
                <c:pt idx="209">
                  <c:v>2</c:v>
                </c:pt>
                <c:pt idx="210">
                  <c:v>0</c:v>
                </c:pt>
                <c:pt idx="211">
                  <c:v>2</c:v>
                </c:pt>
                <c:pt idx="212">
                  <c:v>1</c:v>
                </c:pt>
                <c:pt idx="213">
                  <c:v>0</c:v>
                </c:pt>
                <c:pt idx="214">
                  <c:v>1</c:v>
                </c:pt>
                <c:pt idx="215">
                  <c:v>2</c:v>
                </c:pt>
                <c:pt idx="216">
                  <c:v>2</c:v>
                </c:pt>
                <c:pt idx="217">
                  <c:v>1</c:v>
                </c:pt>
                <c:pt idx="218">
                  <c:v>0</c:v>
                </c:pt>
                <c:pt idx="219">
                  <c:v>0</c:v>
                </c:pt>
                <c:pt idx="220">
                  <c:v>1</c:v>
                </c:pt>
                <c:pt idx="221">
                  <c:v>0</c:v>
                </c:pt>
                <c:pt idx="222">
                  <c:v>1</c:v>
                </c:pt>
                <c:pt idx="223">
                  <c:v>1</c:v>
                </c:pt>
                <c:pt idx="224">
                  <c:v>1</c:v>
                </c:pt>
                <c:pt idx="225">
                  <c:v>0</c:v>
                </c:pt>
                <c:pt idx="226">
                  <c:v>0</c:v>
                </c:pt>
                <c:pt idx="227">
                  <c:v>1</c:v>
                </c:pt>
                <c:pt idx="228">
                  <c:v>2</c:v>
                </c:pt>
                <c:pt idx="229">
                  <c:v>1</c:v>
                </c:pt>
                <c:pt idx="230">
                  <c:v>1</c:v>
                </c:pt>
                <c:pt idx="231">
                  <c:v>1</c:v>
                </c:pt>
                <c:pt idx="232">
                  <c:v>0</c:v>
                </c:pt>
                <c:pt idx="233">
                  <c:v>0</c:v>
                </c:pt>
                <c:pt idx="234">
                  <c:v>1</c:v>
                </c:pt>
                <c:pt idx="235">
                  <c:v>1</c:v>
                </c:pt>
                <c:pt idx="236">
                  <c:v>3</c:v>
                </c:pt>
                <c:pt idx="237">
                  <c:v>2</c:v>
                </c:pt>
                <c:pt idx="238">
                  <c:v>3</c:v>
                </c:pt>
                <c:pt idx="239">
                  <c:v>0</c:v>
                </c:pt>
                <c:pt idx="240">
                  <c:v>0</c:v>
                </c:pt>
                <c:pt idx="241">
                  <c:v>0</c:v>
                </c:pt>
                <c:pt idx="242">
                  <c:v>0</c:v>
                </c:pt>
                <c:pt idx="243">
                  <c:v>2</c:v>
                </c:pt>
                <c:pt idx="244">
                  <c:v>1</c:v>
                </c:pt>
                <c:pt idx="245">
                  <c:v>3</c:v>
                </c:pt>
                <c:pt idx="246">
                  <c:v>0</c:v>
                </c:pt>
                <c:pt idx="247">
                  <c:v>0</c:v>
                </c:pt>
                <c:pt idx="248">
                  <c:v>4</c:v>
                </c:pt>
                <c:pt idx="249">
                  <c:v>4</c:v>
                </c:pt>
                <c:pt idx="250">
                  <c:v>4</c:v>
                </c:pt>
                <c:pt idx="251">
                  <c:v>1</c:v>
                </c:pt>
                <c:pt idx="252">
                  <c:v>0</c:v>
                </c:pt>
                <c:pt idx="253">
                  <c:v>0</c:v>
                </c:pt>
                <c:pt idx="254">
                  <c:v>0</c:v>
                </c:pt>
                <c:pt idx="255">
                  <c:v>3</c:v>
                </c:pt>
                <c:pt idx="256">
                  <c:v>3</c:v>
                </c:pt>
                <c:pt idx="257">
                  <c:v>2</c:v>
                </c:pt>
                <c:pt idx="258">
                  <c:v>3</c:v>
                </c:pt>
                <c:pt idx="259">
                  <c:v>2</c:v>
                </c:pt>
                <c:pt idx="260">
                  <c:v>0</c:v>
                </c:pt>
                <c:pt idx="261">
                  <c:v>0</c:v>
                </c:pt>
                <c:pt idx="262">
                  <c:v>0</c:v>
                </c:pt>
                <c:pt idx="263">
                  <c:v>3</c:v>
                </c:pt>
                <c:pt idx="264">
                  <c:v>2</c:v>
                </c:pt>
                <c:pt idx="265">
                  <c:v>1</c:v>
                </c:pt>
                <c:pt idx="266">
                  <c:v>0</c:v>
                </c:pt>
                <c:pt idx="267">
                  <c:v>3</c:v>
                </c:pt>
                <c:pt idx="268">
                  <c:v>2</c:v>
                </c:pt>
                <c:pt idx="269">
                  <c:v>0</c:v>
                </c:pt>
                <c:pt idx="270">
                  <c:v>0</c:v>
                </c:pt>
                <c:pt idx="271">
                  <c:v>2</c:v>
                </c:pt>
                <c:pt idx="272">
                  <c:v>1</c:v>
                </c:pt>
                <c:pt idx="273">
                  <c:v>0</c:v>
                </c:pt>
                <c:pt idx="274">
                  <c:v>1</c:v>
                </c:pt>
                <c:pt idx="275">
                  <c:v>0</c:v>
                </c:pt>
                <c:pt idx="276">
                  <c:v>3</c:v>
                </c:pt>
                <c:pt idx="277">
                  <c:v>0</c:v>
                </c:pt>
                <c:pt idx="278">
                  <c:v>2</c:v>
                </c:pt>
                <c:pt idx="279">
                  <c:v>0</c:v>
                </c:pt>
                <c:pt idx="280">
                  <c:v>2</c:v>
                </c:pt>
                <c:pt idx="281">
                  <c:v>0</c:v>
                </c:pt>
                <c:pt idx="282">
                  <c:v>0</c:v>
                </c:pt>
                <c:pt idx="283">
                  <c:v>1</c:v>
                </c:pt>
                <c:pt idx="284">
                  <c:v>2</c:v>
                </c:pt>
                <c:pt idx="285">
                  <c:v>1</c:v>
                </c:pt>
                <c:pt idx="286">
                  <c:v>1</c:v>
                </c:pt>
                <c:pt idx="287">
                  <c:v>1</c:v>
                </c:pt>
                <c:pt idx="288">
                  <c:v>2</c:v>
                </c:pt>
                <c:pt idx="289">
                  <c:v>1</c:v>
                </c:pt>
                <c:pt idx="290">
                  <c:v>2</c:v>
                </c:pt>
                <c:pt idx="291">
                  <c:v>0</c:v>
                </c:pt>
                <c:pt idx="292">
                  <c:v>2</c:v>
                </c:pt>
                <c:pt idx="293">
                  <c:v>1</c:v>
                </c:pt>
                <c:pt idx="294">
                  <c:v>1</c:v>
                </c:pt>
                <c:pt idx="295">
                  <c:v>0</c:v>
                </c:pt>
                <c:pt idx="296">
                  <c:v>0</c:v>
                </c:pt>
                <c:pt idx="297">
                  <c:v>2</c:v>
                </c:pt>
                <c:pt idx="298">
                  <c:v>0</c:v>
                </c:pt>
                <c:pt idx="299">
                  <c:v>0</c:v>
                </c:pt>
                <c:pt idx="300">
                  <c:v>1</c:v>
                </c:pt>
                <c:pt idx="301">
                  <c:v>2</c:v>
                </c:pt>
                <c:pt idx="302">
                  <c:v>1</c:v>
                </c:pt>
                <c:pt idx="303">
                  <c:v>0</c:v>
                </c:pt>
                <c:pt idx="304">
                  <c:v>1</c:v>
                </c:pt>
                <c:pt idx="305">
                  <c:v>1</c:v>
                </c:pt>
                <c:pt idx="306">
                  <c:v>1</c:v>
                </c:pt>
                <c:pt idx="307">
                  <c:v>2</c:v>
                </c:pt>
                <c:pt idx="308">
                  <c:v>0</c:v>
                </c:pt>
                <c:pt idx="309">
                  <c:v>1</c:v>
                </c:pt>
                <c:pt idx="310">
                  <c:v>0</c:v>
                </c:pt>
                <c:pt idx="311">
                  <c:v>2</c:v>
                </c:pt>
                <c:pt idx="312">
                  <c:v>0</c:v>
                </c:pt>
                <c:pt idx="313">
                  <c:v>2</c:v>
                </c:pt>
                <c:pt idx="314">
                  <c:v>0</c:v>
                </c:pt>
                <c:pt idx="315">
                  <c:v>2</c:v>
                </c:pt>
                <c:pt idx="316">
                  <c:v>1</c:v>
                </c:pt>
                <c:pt idx="317">
                  <c:v>0</c:v>
                </c:pt>
                <c:pt idx="318">
                  <c:v>1</c:v>
                </c:pt>
                <c:pt idx="319">
                  <c:v>2</c:v>
                </c:pt>
                <c:pt idx="320">
                  <c:v>0</c:v>
                </c:pt>
                <c:pt idx="321">
                  <c:v>1</c:v>
                </c:pt>
                <c:pt idx="322">
                  <c:v>1</c:v>
                </c:pt>
                <c:pt idx="323">
                  <c:v>1</c:v>
                </c:pt>
                <c:pt idx="324">
                  <c:v>0</c:v>
                </c:pt>
                <c:pt idx="325">
                  <c:v>2</c:v>
                </c:pt>
                <c:pt idx="326">
                  <c:v>0</c:v>
                </c:pt>
                <c:pt idx="327">
                  <c:v>1</c:v>
                </c:pt>
                <c:pt idx="328">
                  <c:v>0</c:v>
                </c:pt>
                <c:pt idx="329">
                  <c:v>0</c:v>
                </c:pt>
                <c:pt idx="330">
                  <c:v>1</c:v>
                </c:pt>
                <c:pt idx="331">
                  <c:v>0</c:v>
                </c:pt>
                <c:pt idx="332">
                  <c:v>2</c:v>
                </c:pt>
                <c:pt idx="333">
                  <c:v>0</c:v>
                </c:pt>
                <c:pt idx="334">
                  <c:v>3</c:v>
                </c:pt>
                <c:pt idx="335">
                  <c:v>1</c:v>
                </c:pt>
                <c:pt idx="336">
                  <c:v>1</c:v>
                </c:pt>
                <c:pt idx="337">
                  <c:v>0</c:v>
                </c:pt>
                <c:pt idx="338">
                  <c:v>0</c:v>
                </c:pt>
                <c:pt idx="339">
                  <c:v>2</c:v>
                </c:pt>
                <c:pt idx="340">
                  <c:v>1</c:v>
                </c:pt>
                <c:pt idx="341">
                  <c:v>2</c:v>
                </c:pt>
                <c:pt idx="342">
                  <c:v>0</c:v>
                </c:pt>
                <c:pt idx="343">
                  <c:v>2</c:v>
                </c:pt>
                <c:pt idx="344">
                  <c:v>0</c:v>
                </c:pt>
                <c:pt idx="345">
                  <c:v>0</c:v>
                </c:pt>
                <c:pt idx="346">
                  <c:v>2</c:v>
                </c:pt>
                <c:pt idx="347">
                  <c:v>0</c:v>
                </c:pt>
                <c:pt idx="348">
                  <c:v>2</c:v>
                </c:pt>
                <c:pt idx="349">
                  <c:v>0</c:v>
                </c:pt>
                <c:pt idx="350">
                  <c:v>1</c:v>
                </c:pt>
                <c:pt idx="351">
                  <c:v>0</c:v>
                </c:pt>
                <c:pt idx="352">
                  <c:v>0</c:v>
                </c:pt>
                <c:pt idx="353">
                  <c:v>0</c:v>
                </c:pt>
                <c:pt idx="354">
                  <c:v>2</c:v>
                </c:pt>
                <c:pt idx="355">
                  <c:v>1</c:v>
                </c:pt>
                <c:pt idx="356">
                  <c:v>1</c:v>
                </c:pt>
                <c:pt idx="357">
                  <c:v>0</c:v>
                </c:pt>
                <c:pt idx="358">
                  <c:v>1</c:v>
                </c:pt>
                <c:pt idx="359">
                  <c:v>0</c:v>
                </c:pt>
                <c:pt idx="360">
                  <c:v>2</c:v>
                </c:pt>
                <c:pt idx="361">
                  <c:v>2</c:v>
                </c:pt>
                <c:pt idx="362">
                  <c:v>0</c:v>
                </c:pt>
                <c:pt idx="363">
                  <c:v>3</c:v>
                </c:pt>
                <c:pt idx="364">
                  <c:v>3</c:v>
                </c:pt>
                <c:pt idx="365">
                  <c:v>0</c:v>
                </c:pt>
                <c:pt idx="366">
                  <c:v>0</c:v>
                </c:pt>
                <c:pt idx="367">
                  <c:v>2</c:v>
                </c:pt>
                <c:pt idx="368">
                  <c:v>1</c:v>
                </c:pt>
                <c:pt idx="369">
                  <c:v>1</c:v>
                </c:pt>
                <c:pt idx="370">
                  <c:v>2</c:v>
                </c:pt>
                <c:pt idx="371">
                  <c:v>0</c:v>
                </c:pt>
                <c:pt idx="372">
                  <c:v>1</c:v>
                </c:pt>
                <c:pt idx="373">
                  <c:v>0</c:v>
                </c:pt>
                <c:pt idx="374">
                  <c:v>2</c:v>
                </c:pt>
                <c:pt idx="375">
                  <c:v>2</c:v>
                </c:pt>
                <c:pt idx="376">
                  <c:v>0</c:v>
                </c:pt>
                <c:pt idx="377">
                  <c:v>2</c:v>
                </c:pt>
                <c:pt idx="378">
                  <c:v>2</c:v>
                </c:pt>
                <c:pt idx="379">
                  <c:v>1</c:v>
                </c:pt>
                <c:pt idx="380">
                  <c:v>1</c:v>
                </c:pt>
              </c:numCache>
            </c:numRef>
          </c:val>
          <c:smooth val="0"/>
          <c:extLst>
            <c:ext xmlns:c16="http://schemas.microsoft.com/office/drawing/2014/chart" uri="{C3380CC4-5D6E-409C-BE32-E72D297353CC}">
              <c16:uniqueId val="{00000005-083A-4930-B4C2-96A44AA4762C}"/>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083A-4930-B4C2-96A44AA4762C}"/>
            </c:ext>
          </c:extLst>
        </c:ser>
        <c:dLbls>
          <c:showLegendKey val="0"/>
          <c:showVal val="0"/>
          <c:showCatName val="0"/>
          <c:showSerName val="0"/>
          <c:showPercent val="0"/>
          <c:showBubbleSize val="0"/>
        </c:dLbls>
        <c:smooth val="0"/>
        <c:axId val="530310768"/>
        <c:axId val="530312736"/>
      </c:lineChart>
      <c:dateAx>
        <c:axId val="53031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12736"/>
        <c:crosses val="autoZero"/>
        <c:auto val="1"/>
        <c:lblOffset val="100"/>
        <c:baseTimeUnit val="days"/>
      </c:dateAx>
      <c:valAx>
        <c:axId val="53031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4.5517002022661998E-2</c:v>
                </c:pt>
                <c:pt idx="2">
                  <c:v>0</c:v>
                </c:pt>
                <c:pt idx="3">
                  <c:v>0</c:v>
                </c:pt>
                <c:pt idx="4">
                  <c:v>0</c:v>
                </c:pt>
                <c:pt idx="5">
                  <c:v>5.6611610216262001E-2</c:v>
                </c:pt>
                <c:pt idx="6">
                  <c:v>0.15475956792494</c:v>
                </c:pt>
                <c:pt idx="7">
                  <c:v>0.64522185902413998</c:v>
                </c:pt>
                <c:pt idx="8">
                  <c:v>2.5035775554272E-2</c:v>
                </c:pt>
                <c:pt idx="9">
                  <c:v>5.5192191158439E-2</c:v>
                </c:pt>
                <c:pt idx="10">
                  <c:v>8.1789061033130994E-2</c:v>
                </c:pt>
                <c:pt idx="11">
                  <c:v>1.4223577571125001E-2</c:v>
                </c:pt>
                <c:pt idx="12">
                  <c:v>0.11378732579872</c:v>
                </c:pt>
                <c:pt idx="13">
                  <c:v>0</c:v>
                </c:pt>
                <c:pt idx="14">
                  <c:v>7.0692990441511006E-2</c:v>
                </c:pt>
                <c:pt idx="15">
                  <c:v>3.5275174811248998E-2</c:v>
                </c:pt>
                <c:pt idx="16">
                  <c:v>4.9071621809989002E-2</c:v>
                </c:pt>
                <c:pt idx="17">
                  <c:v>5.0919393746302E-2</c:v>
                </c:pt>
                <c:pt idx="18">
                  <c:v>0</c:v>
                </c:pt>
                <c:pt idx="19">
                  <c:v>0</c:v>
                </c:pt>
                <c:pt idx="20">
                  <c:v>0.54072965792661998</c:v>
                </c:pt>
                <c:pt idx="21">
                  <c:v>2.5504423453070999E-2</c:v>
                </c:pt>
                <c:pt idx="22">
                  <c:v>0</c:v>
                </c:pt>
                <c:pt idx="23">
                  <c:v>0</c:v>
                </c:pt>
                <c:pt idx="24">
                  <c:v>6.8543994721258994E-2</c:v>
                </c:pt>
                <c:pt idx="25">
                  <c:v>2.9153772640393E-2</c:v>
                </c:pt>
                <c:pt idx="26">
                  <c:v>0</c:v>
                </c:pt>
                <c:pt idx="27">
                  <c:v>6.0155978907010001E-2</c:v>
                </c:pt>
                <c:pt idx="28">
                  <c:v>7.5086819134624005E-2</c:v>
                </c:pt>
                <c:pt idx="29">
                  <c:v>0</c:v>
                </c:pt>
                <c:pt idx="30">
                  <c:v>0</c:v>
                </c:pt>
                <c:pt idx="31">
                  <c:v>0.20047773417506001</c:v>
                </c:pt>
                <c:pt idx="32">
                  <c:v>0.18650934679082001</c:v>
                </c:pt>
                <c:pt idx="33">
                  <c:v>0.55032362781522004</c:v>
                </c:pt>
                <c:pt idx="34">
                  <c:v>0.20236126032412</c:v>
                </c:pt>
                <c:pt idx="35">
                  <c:v>3.9074044604087997E-2</c:v>
                </c:pt>
                <c:pt idx="36">
                  <c:v>0.15258152598574001</c:v>
                </c:pt>
                <c:pt idx="37">
                  <c:v>0</c:v>
                </c:pt>
                <c:pt idx="38">
                  <c:v>0.45366611651008998</c:v>
                </c:pt>
                <c:pt idx="39">
                  <c:v>8.5786437221088002E-2</c:v>
                </c:pt>
                <c:pt idx="40">
                  <c:v>0.28120765907405998</c:v>
                </c:pt>
                <c:pt idx="41">
                  <c:v>0.66179457101226002</c:v>
                </c:pt>
                <c:pt idx="42">
                  <c:v>0.20278905961544</c:v>
                </c:pt>
                <c:pt idx="43">
                  <c:v>0</c:v>
                </c:pt>
                <c:pt idx="44">
                  <c:v>0</c:v>
                </c:pt>
                <c:pt idx="45">
                  <c:v>0.71419849322576001</c:v>
                </c:pt>
                <c:pt idx="46">
                  <c:v>6.5307142329818005E-2</c:v>
                </c:pt>
                <c:pt idx="47">
                  <c:v>0.14253062846921999</c:v>
                </c:pt>
                <c:pt idx="48">
                  <c:v>0.31856537688385</c:v>
                </c:pt>
                <c:pt idx="49">
                  <c:v>0.24586905911078</c:v>
                </c:pt>
                <c:pt idx="50">
                  <c:v>0</c:v>
                </c:pt>
                <c:pt idx="51">
                  <c:v>0</c:v>
                </c:pt>
                <c:pt idx="52">
                  <c:v>0.19300471442398001</c:v>
                </c:pt>
                <c:pt idx="53">
                  <c:v>0.11209617000023001</c:v>
                </c:pt>
                <c:pt idx="54">
                  <c:v>0.11945092297826999</c:v>
                </c:pt>
                <c:pt idx="55">
                  <c:v>0.15630496204427999</c:v>
                </c:pt>
                <c:pt idx="56">
                  <c:v>0.14237216992771001</c:v>
                </c:pt>
                <c:pt idx="57">
                  <c:v>0</c:v>
                </c:pt>
                <c:pt idx="58">
                  <c:v>0</c:v>
                </c:pt>
                <c:pt idx="59">
                  <c:v>0.1082797131438</c:v>
                </c:pt>
                <c:pt idx="60">
                  <c:v>0.28938432846397</c:v>
                </c:pt>
                <c:pt idx="61">
                  <c:v>0.15529358422126999</c:v>
                </c:pt>
                <c:pt idx="62">
                  <c:v>0.48219805250915998</c:v>
                </c:pt>
                <c:pt idx="63">
                  <c:v>0.82175017774843995</c:v>
                </c:pt>
                <c:pt idx="64">
                  <c:v>0</c:v>
                </c:pt>
                <c:pt idx="65">
                  <c:v>0</c:v>
                </c:pt>
                <c:pt idx="66">
                  <c:v>0.40348347329431</c:v>
                </c:pt>
                <c:pt idx="67">
                  <c:v>0.16935447389849001</c:v>
                </c:pt>
                <c:pt idx="68">
                  <c:v>0.46478490975709003</c:v>
                </c:pt>
                <c:pt idx="69">
                  <c:v>0.26261632574601002</c:v>
                </c:pt>
                <c:pt idx="70">
                  <c:v>0.23178246367798999</c:v>
                </c:pt>
                <c:pt idx="71">
                  <c:v>0.19360619087591999</c:v>
                </c:pt>
                <c:pt idx="72">
                  <c:v>0</c:v>
                </c:pt>
                <c:pt idx="73">
                  <c:v>0.90757537226979001</c:v>
                </c:pt>
                <c:pt idx="74">
                  <c:v>8.3341573319395998E-2</c:v>
                </c:pt>
                <c:pt idx="75">
                  <c:v>0.23050196322138</c:v>
                </c:pt>
                <c:pt idx="76">
                  <c:v>0.25419994803022999</c:v>
                </c:pt>
                <c:pt idx="77">
                  <c:v>0.20135725521538</c:v>
                </c:pt>
                <c:pt idx="78">
                  <c:v>0</c:v>
                </c:pt>
                <c:pt idx="79">
                  <c:v>0</c:v>
                </c:pt>
                <c:pt idx="80">
                  <c:v>0</c:v>
                </c:pt>
                <c:pt idx="81">
                  <c:v>5.8437268862252E-2</c:v>
                </c:pt>
                <c:pt idx="82">
                  <c:v>2.0607323221629999E-2</c:v>
                </c:pt>
                <c:pt idx="83">
                  <c:v>6.5486036231843001E-2</c:v>
                </c:pt>
                <c:pt idx="84">
                  <c:v>0.10781427720688</c:v>
                </c:pt>
                <c:pt idx="85">
                  <c:v>0</c:v>
                </c:pt>
                <c:pt idx="86">
                  <c:v>0</c:v>
                </c:pt>
                <c:pt idx="87">
                  <c:v>2.9343136950627E-2</c:v>
                </c:pt>
                <c:pt idx="88">
                  <c:v>1.3540999607875E-2</c:v>
                </c:pt>
                <c:pt idx="89">
                  <c:v>0.63182241277184004</c:v>
                </c:pt>
                <c:pt idx="90">
                  <c:v>0.35792151675236</c:v>
                </c:pt>
                <c:pt idx="91">
                  <c:v>2.9895787796314001E-2</c:v>
                </c:pt>
                <c:pt idx="92">
                  <c:v>0</c:v>
                </c:pt>
                <c:pt idx="93">
                  <c:v>0</c:v>
                </c:pt>
                <c:pt idx="94">
                  <c:v>0.30339429415711999</c:v>
                </c:pt>
                <c:pt idx="95">
                  <c:v>0.16633352973846</c:v>
                </c:pt>
                <c:pt idx="96">
                  <c:v>9.4426310834502994E-2</c:v>
                </c:pt>
                <c:pt idx="97">
                  <c:v>9.3291995490417001E-2</c:v>
                </c:pt>
                <c:pt idx="98">
                  <c:v>7.3558009368078006E-2</c:v>
                </c:pt>
                <c:pt idx="99">
                  <c:v>0</c:v>
                </c:pt>
                <c:pt idx="100">
                  <c:v>0.27446515926868997</c:v>
                </c:pt>
                <c:pt idx="101">
                  <c:v>0.52100797714214997</c:v>
                </c:pt>
                <c:pt idx="102">
                  <c:v>0.18343557072132</c:v>
                </c:pt>
                <c:pt idx="103">
                  <c:v>0.20795117374066999</c:v>
                </c:pt>
                <c:pt idx="104">
                  <c:v>2.6486856601849001E-2</c:v>
                </c:pt>
                <c:pt idx="105">
                  <c:v>2.1978517408113001E-2</c:v>
                </c:pt>
                <c:pt idx="106">
                  <c:v>9.0163703474120005E-2</c:v>
                </c:pt>
                <c:pt idx="107">
                  <c:v>7.9168533184574993E-2</c:v>
                </c:pt>
                <c:pt idx="108">
                  <c:v>0.93194386925740003</c:v>
                </c:pt>
                <c:pt idx="109">
                  <c:v>0</c:v>
                </c:pt>
                <c:pt idx="110">
                  <c:v>6.2195005262654E-2</c:v>
                </c:pt>
                <c:pt idx="111">
                  <c:v>0.27606388505856999</c:v>
                </c:pt>
                <c:pt idx="112">
                  <c:v>0.14354737063230999</c:v>
                </c:pt>
                <c:pt idx="113">
                  <c:v>6.1179507379253997E-2</c:v>
                </c:pt>
                <c:pt idx="114">
                  <c:v>0.28107885250741999</c:v>
                </c:pt>
                <c:pt idx="115">
                  <c:v>0.48916938427436002</c:v>
                </c:pt>
                <c:pt idx="116">
                  <c:v>0</c:v>
                </c:pt>
                <c:pt idx="117">
                  <c:v>0.10288549563428</c:v>
                </c:pt>
                <c:pt idx="118">
                  <c:v>7.0780800707807998E-2</c:v>
                </c:pt>
                <c:pt idx="119">
                  <c:v>1.0002543488116999</c:v>
                </c:pt>
                <c:pt idx="120">
                  <c:v>0.19184890930854001</c:v>
                </c:pt>
                <c:pt idx="121">
                  <c:v>0.27031658549798998</c:v>
                </c:pt>
                <c:pt idx="122">
                  <c:v>0.43939523739779002</c:v>
                </c:pt>
                <c:pt idx="123">
                  <c:v>0</c:v>
                </c:pt>
                <c:pt idx="124">
                  <c:v>0</c:v>
                </c:pt>
                <c:pt idx="125">
                  <c:v>0.25335131013294998</c:v>
                </c:pt>
                <c:pt idx="126">
                  <c:v>0.15967997701492001</c:v>
                </c:pt>
                <c:pt idx="127">
                  <c:v>0.47099187297307998</c:v>
                </c:pt>
                <c:pt idx="128">
                  <c:v>0</c:v>
                </c:pt>
                <c:pt idx="129">
                  <c:v>0.26070362361466998</c:v>
                </c:pt>
                <c:pt idx="130">
                  <c:v>7.1795438228309E-2</c:v>
                </c:pt>
                <c:pt idx="131">
                  <c:v>0.33105634308371001</c:v>
                </c:pt>
                <c:pt idx="132">
                  <c:v>0.13528698787662999</c:v>
                </c:pt>
                <c:pt idx="133">
                  <c:v>8.1721225707951997E-2</c:v>
                </c:pt>
                <c:pt idx="134">
                  <c:v>9.1103847343080996E-2</c:v>
                </c:pt>
                <c:pt idx="135">
                  <c:v>0.12644074815376999</c:v>
                </c:pt>
                <c:pt idx="136">
                  <c:v>0.27883606647893999</c:v>
                </c:pt>
                <c:pt idx="137">
                  <c:v>0.12395370922503</c:v>
                </c:pt>
                <c:pt idx="138">
                  <c:v>2.0427430174075001E-2</c:v>
                </c:pt>
                <c:pt idx="139">
                  <c:v>0.34531587707748002</c:v>
                </c:pt>
                <c:pt idx="140">
                  <c:v>0.27658164955282999</c:v>
                </c:pt>
                <c:pt idx="141">
                  <c:v>0.11206615767653</c:v>
                </c:pt>
                <c:pt idx="142">
                  <c:v>0</c:v>
                </c:pt>
                <c:pt idx="143">
                  <c:v>0.28540120398458002</c:v>
                </c:pt>
                <c:pt idx="144">
                  <c:v>1.8493114764958001E-2</c:v>
                </c:pt>
                <c:pt idx="145">
                  <c:v>0.25863115939629</c:v>
                </c:pt>
                <c:pt idx="146">
                  <c:v>0.24950802206931999</c:v>
                </c:pt>
                <c:pt idx="147">
                  <c:v>0.16641139214306</c:v>
                </c:pt>
                <c:pt idx="148">
                  <c:v>6.0981498599632998E-2</c:v>
                </c:pt>
                <c:pt idx="149">
                  <c:v>0</c:v>
                </c:pt>
                <c:pt idx="150">
                  <c:v>1.1150283308782001</c:v>
                </c:pt>
                <c:pt idx="151">
                  <c:v>6.4264338808214E-2</c:v>
                </c:pt>
                <c:pt idx="152">
                  <c:v>0.23745697643632999</c:v>
                </c:pt>
                <c:pt idx="153">
                  <c:v>0.30364874927604002</c:v>
                </c:pt>
                <c:pt idx="154">
                  <c:v>0.24601399411441999</c:v>
                </c:pt>
                <c:pt idx="155">
                  <c:v>8.3566842442027001E-2</c:v>
                </c:pt>
                <c:pt idx="156">
                  <c:v>0</c:v>
                </c:pt>
                <c:pt idx="157">
                  <c:v>0.52622143773184005</c:v>
                </c:pt>
                <c:pt idx="158">
                  <c:v>0.34227306826706999</c:v>
                </c:pt>
                <c:pt idx="159">
                  <c:v>0.16079964033836999</c:v>
                </c:pt>
                <c:pt idx="160">
                  <c:v>0.54116076501707</c:v>
                </c:pt>
                <c:pt idx="161">
                  <c:v>0.43276789408357003</c:v>
                </c:pt>
                <c:pt idx="162">
                  <c:v>0.11308223560822001</c:v>
                </c:pt>
                <c:pt idx="163">
                  <c:v>0</c:v>
                </c:pt>
                <c:pt idx="164">
                  <c:v>0.5336694393575</c:v>
                </c:pt>
                <c:pt idx="165">
                  <c:v>0.34500161331689999</c:v>
                </c:pt>
                <c:pt idx="166">
                  <c:v>0.45586041239786002</c:v>
                </c:pt>
                <c:pt idx="167">
                  <c:v>0.31716001136260003</c:v>
                </c:pt>
                <c:pt idx="168">
                  <c:v>0.65283044887264996</c:v>
                </c:pt>
                <c:pt idx="169">
                  <c:v>0</c:v>
                </c:pt>
                <c:pt idx="170">
                  <c:v>0</c:v>
                </c:pt>
                <c:pt idx="171">
                  <c:v>0.59510841838493</c:v>
                </c:pt>
                <c:pt idx="172">
                  <c:v>0.28292677546202999</c:v>
                </c:pt>
                <c:pt idx="173">
                  <c:v>0.36398330088734998</c:v>
                </c:pt>
                <c:pt idx="174">
                  <c:v>9.3477014029824002E-2</c:v>
                </c:pt>
                <c:pt idx="175">
                  <c:v>0.13272412591880001</c:v>
                </c:pt>
                <c:pt idx="176">
                  <c:v>9.3748621343804003E-2</c:v>
                </c:pt>
                <c:pt idx="177">
                  <c:v>0.11580105378959001</c:v>
                </c:pt>
                <c:pt idx="178">
                  <c:v>0.62860656121883995</c:v>
                </c:pt>
                <c:pt idx="179">
                  <c:v>0.19656385430566001</c:v>
                </c:pt>
                <c:pt idx="180">
                  <c:v>0.34677523837351998</c:v>
                </c:pt>
                <c:pt idx="181">
                  <c:v>0.15849039961632</c:v>
                </c:pt>
                <c:pt idx="182">
                  <c:v>0.23566443589375999</c:v>
                </c:pt>
                <c:pt idx="183">
                  <c:v>6.6979605674799006E-2</c:v>
                </c:pt>
                <c:pt idx="184">
                  <c:v>0.1318890312978</c:v>
                </c:pt>
                <c:pt idx="185">
                  <c:v>0.45311475048371003</c:v>
                </c:pt>
                <c:pt idx="186">
                  <c:v>0.35082497609264002</c:v>
                </c:pt>
                <c:pt idx="187">
                  <c:v>0.28682110738847</c:v>
                </c:pt>
                <c:pt idx="188">
                  <c:v>0.32972935748227</c:v>
                </c:pt>
                <c:pt idx="189">
                  <c:v>0.20547115140965</c:v>
                </c:pt>
                <c:pt idx="190">
                  <c:v>5.5079727906144002E-2</c:v>
                </c:pt>
                <c:pt idx="191">
                  <c:v>5.7827821791175002E-2</c:v>
                </c:pt>
                <c:pt idx="192">
                  <c:v>0.48022116607831999</c:v>
                </c:pt>
                <c:pt idx="193">
                  <c:v>0.38050765558275002</c:v>
                </c:pt>
                <c:pt idx="194">
                  <c:v>0.48590062299893</c:v>
                </c:pt>
                <c:pt idx="195">
                  <c:v>0</c:v>
                </c:pt>
                <c:pt idx="196">
                  <c:v>0.36659373322875</c:v>
                </c:pt>
                <c:pt idx="197">
                  <c:v>0</c:v>
                </c:pt>
                <c:pt idx="198">
                  <c:v>0</c:v>
                </c:pt>
                <c:pt idx="199">
                  <c:v>0.37201521079944999</c:v>
                </c:pt>
                <c:pt idx="200">
                  <c:v>0.36402157164868998</c:v>
                </c:pt>
                <c:pt idx="201">
                  <c:v>0.24542780653025001</c:v>
                </c:pt>
                <c:pt idx="202">
                  <c:v>0.11555509088958001</c:v>
                </c:pt>
                <c:pt idx="203">
                  <c:v>4.2460041249517001E-2</c:v>
                </c:pt>
                <c:pt idx="204">
                  <c:v>7.4552752262029995E-2</c:v>
                </c:pt>
                <c:pt idx="205">
                  <c:v>0</c:v>
                </c:pt>
                <c:pt idx="206">
                  <c:v>0.22611738298013001</c:v>
                </c:pt>
                <c:pt idx="207">
                  <c:v>7.5645878262400004E-2</c:v>
                </c:pt>
                <c:pt idx="208">
                  <c:v>0.12515988831887001</c:v>
                </c:pt>
                <c:pt idx="209">
                  <c:v>0.21126528097182001</c:v>
                </c:pt>
                <c:pt idx="210">
                  <c:v>0.13616969770327</c:v>
                </c:pt>
                <c:pt idx="211">
                  <c:v>5.0065470230301001E-2</c:v>
                </c:pt>
                <c:pt idx="212">
                  <c:v>0.12516023260548001</c:v>
                </c:pt>
                <c:pt idx="213">
                  <c:v>0.25939159879299001</c:v>
                </c:pt>
                <c:pt idx="214">
                  <c:v>0.1543163181942</c:v>
                </c:pt>
                <c:pt idx="215">
                  <c:v>0.31001738518077998</c:v>
                </c:pt>
                <c:pt idx="216">
                  <c:v>0.24647480510334999</c:v>
                </c:pt>
                <c:pt idx="217">
                  <c:v>0.31580800633817002</c:v>
                </c:pt>
                <c:pt idx="218">
                  <c:v>0</c:v>
                </c:pt>
                <c:pt idx="219">
                  <c:v>0</c:v>
                </c:pt>
                <c:pt idx="220">
                  <c:v>0.16507779290991001</c:v>
                </c:pt>
                <c:pt idx="221">
                  <c:v>0.50490042318085004</c:v>
                </c:pt>
                <c:pt idx="222">
                  <c:v>4.5678560519965002E-2</c:v>
                </c:pt>
                <c:pt idx="223">
                  <c:v>0.13457431584509</c:v>
                </c:pt>
                <c:pt idx="224">
                  <c:v>0.28045588530757998</c:v>
                </c:pt>
                <c:pt idx="225">
                  <c:v>0</c:v>
                </c:pt>
                <c:pt idx="226">
                  <c:v>0</c:v>
                </c:pt>
                <c:pt idx="227">
                  <c:v>6.1648039234574001E-2</c:v>
                </c:pt>
                <c:pt idx="228">
                  <c:v>1.9541087200037E-2</c:v>
                </c:pt>
                <c:pt idx="229">
                  <c:v>0.42192118633338999</c:v>
                </c:pt>
                <c:pt idx="230">
                  <c:v>2.6420370105351001E-2</c:v>
                </c:pt>
                <c:pt idx="231">
                  <c:v>0.22815843938527</c:v>
                </c:pt>
                <c:pt idx="232">
                  <c:v>0</c:v>
                </c:pt>
                <c:pt idx="233">
                  <c:v>0</c:v>
                </c:pt>
                <c:pt idx="234">
                  <c:v>0.49996145671588998</c:v>
                </c:pt>
                <c:pt idx="235">
                  <c:v>1.8584597085935E-2</c:v>
                </c:pt>
                <c:pt idx="236">
                  <c:v>9.0314586631788998E-2</c:v>
                </c:pt>
                <c:pt idx="237">
                  <c:v>2.7078107029201E-2</c:v>
                </c:pt>
                <c:pt idx="238">
                  <c:v>0.38967297762477998</c:v>
                </c:pt>
                <c:pt idx="239">
                  <c:v>0</c:v>
                </c:pt>
                <c:pt idx="240">
                  <c:v>0.10217430219909</c:v>
                </c:pt>
                <c:pt idx="241">
                  <c:v>0</c:v>
                </c:pt>
                <c:pt idx="242">
                  <c:v>0</c:v>
                </c:pt>
                <c:pt idx="243">
                  <c:v>0.10921481024443</c:v>
                </c:pt>
                <c:pt idx="244">
                  <c:v>0.15067334734476001</c:v>
                </c:pt>
                <c:pt idx="245">
                  <c:v>0.15809144515962001</c:v>
                </c:pt>
                <c:pt idx="246">
                  <c:v>0</c:v>
                </c:pt>
                <c:pt idx="247">
                  <c:v>0.11287613908543</c:v>
                </c:pt>
                <c:pt idx="248">
                  <c:v>0.24568705662776999</c:v>
                </c:pt>
                <c:pt idx="249">
                  <c:v>6.9642100163507997E-2</c:v>
                </c:pt>
                <c:pt idx="250">
                  <c:v>0.21194371655693001</c:v>
                </c:pt>
                <c:pt idx="251">
                  <c:v>4.8993567529926001E-2</c:v>
                </c:pt>
                <c:pt idx="252">
                  <c:v>3.1653060438078001E-2</c:v>
                </c:pt>
                <c:pt idx="253">
                  <c:v>0.22101971837188999</c:v>
                </c:pt>
                <c:pt idx="254">
                  <c:v>1.9266496938002999E-2</c:v>
                </c:pt>
                <c:pt idx="255">
                  <c:v>0.29573503022029002</c:v>
                </c:pt>
                <c:pt idx="256">
                  <c:v>9.7796370708794003E-2</c:v>
                </c:pt>
                <c:pt idx="257">
                  <c:v>2.4907457100001001E-2</c:v>
                </c:pt>
                <c:pt idx="258">
                  <c:v>0.26710077997281001</c:v>
                </c:pt>
                <c:pt idx="259">
                  <c:v>0.12934759275874</c:v>
                </c:pt>
                <c:pt idx="260">
                  <c:v>0</c:v>
                </c:pt>
                <c:pt idx="261">
                  <c:v>0</c:v>
                </c:pt>
                <c:pt idx="262">
                  <c:v>0.20966552570465999</c:v>
                </c:pt>
                <c:pt idx="263">
                  <c:v>0.11225722311949</c:v>
                </c:pt>
                <c:pt idx="264">
                  <c:v>2.64129555547E-2</c:v>
                </c:pt>
                <c:pt idx="265">
                  <c:v>2.1461471156333001E-2</c:v>
                </c:pt>
                <c:pt idx="266">
                  <c:v>0</c:v>
                </c:pt>
                <c:pt idx="267">
                  <c:v>6.1907067861152E-2</c:v>
                </c:pt>
                <c:pt idx="268">
                  <c:v>2.3386857136568E-2</c:v>
                </c:pt>
                <c:pt idx="269">
                  <c:v>2.6276472514258999E-2</c:v>
                </c:pt>
                <c:pt idx="270">
                  <c:v>0.11418540407876</c:v>
                </c:pt>
                <c:pt idx="271">
                  <c:v>5.0625527922454998E-2</c:v>
                </c:pt>
                <c:pt idx="272">
                  <c:v>0.11142873650818</c:v>
                </c:pt>
                <c:pt idx="273">
                  <c:v>4.6222163527411E-2</c:v>
                </c:pt>
                <c:pt idx="274">
                  <c:v>0</c:v>
                </c:pt>
                <c:pt idx="275">
                  <c:v>0</c:v>
                </c:pt>
                <c:pt idx="276">
                  <c:v>0.18021934482702001</c:v>
                </c:pt>
                <c:pt idx="277">
                  <c:v>4.8645733593070999E-2</c:v>
                </c:pt>
                <c:pt idx="278">
                  <c:v>0.10758457495838</c:v>
                </c:pt>
                <c:pt idx="279">
                  <c:v>3.7008909654234999E-2</c:v>
                </c:pt>
                <c:pt idx="280">
                  <c:v>9.7403937430352E-2</c:v>
                </c:pt>
                <c:pt idx="281">
                  <c:v>0</c:v>
                </c:pt>
                <c:pt idx="282">
                  <c:v>0</c:v>
                </c:pt>
                <c:pt idx="283">
                  <c:v>0.13300357240999999</c:v>
                </c:pt>
                <c:pt idx="284">
                  <c:v>5.7158641210560003E-2</c:v>
                </c:pt>
                <c:pt idx="285">
                  <c:v>0.12805872756933001</c:v>
                </c:pt>
                <c:pt idx="286">
                  <c:v>3.8175069243078001E-2</c:v>
                </c:pt>
                <c:pt idx="287">
                  <c:v>0.23885629509744</c:v>
                </c:pt>
                <c:pt idx="288">
                  <c:v>0</c:v>
                </c:pt>
                <c:pt idx="289">
                  <c:v>0</c:v>
                </c:pt>
                <c:pt idx="290">
                  <c:v>0.30408468370646002</c:v>
                </c:pt>
                <c:pt idx="291">
                  <c:v>7.3253805722352003E-2</c:v>
                </c:pt>
                <c:pt idx="292">
                  <c:v>6.4166490654417999E-2</c:v>
                </c:pt>
                <c:pt idx="293">
                  <c:v>0.10721466461328</c:v>
                </c:pt>
                <c:pt idx="294">
                  <c:v>0.1469192412069</c:v>
                </c:pt>
                <c:pt idx="295">
                  <c:v>1.8448556600974001E-2</c:v>
                </c:pt>
                <c:pt idx="296">
                  <c:v>7.8610256232002004E-2</c:v>
                </c:pt>
                <c:pt idx="297">
                  <c:v>0.10736298851497</c:v>
                </c:pt>
                <c:pt idx="298">
                  <c:v>2.5940753458543998E-2</c:v>
                </c:pt>
                <c:pt idx="299">
                  <c:v>9.9891683716452004E-2</c:v>
                </c:pt>
                <c:pt idx="300">
                  <c:v>0.10377300457617999</c:v>
                </c:pt>
                <c:pt idx="301">
                  <c:v>0.12450418981339</c:v>
                </c:pt>
                <c:pt idx="302">
                  <c:v>0</c:v>
                </c:pt>
                <c:pt idx="303">
                  <c:v>0.27899710838087999</c:v>
                </c:pt>
                <c:pt idx="304">
                  <c:v>0.13282184217073001</c:v>
                </c:pt>
                <c:pt idx="305">
                  <c:v>0.21749773272659001</c:v>
                </c:pt>
                <c:pt idx="306">
                  <c:v>4.9493295664921999E-2</c:v>
                </c:pt>
                <c:pt idx="307">
                  <c:v>6.4568027411089995E-2</c:v>
                </c:pt>
                <c:pt idx="308">
                  <c:v>4.4816772978294998E-2</c:v>
                </c:pt>
                <c:pt idx="309">
                  <c:v>8.8031937665895996E-2</c:v>
                </c:pt>
                <c:pt idx="310">
                  <c:v>0</c:v>
                </c:pt>
                <c:pt idx="311">
                  <c:v>0.12523615578521</c:v>
                </c:pt>
                <c:pt idx="312">
                  <c:v>4.9776141171558999E-2</c:v>
                </c:pt>
                <c:pt idx="313">
                  <c:v>8.8052671020232995E-2</c:v>
                </c:pt>
                <c:pt idx="314">
                  <c:v>8.1905343119148002E-2</c:v>
                </c:pt>
                <c:pt idx="315">
                  <c:v>0.10706982022977</c:v>
                </c:pt>
                <c:pt idx="316">
                  <c:v>0.11804637268390999</c:v>
                </c:pt>
                <c:pt idx="317">
                  <c:v>0</c:v>
                </c:pt>
                <c:pt idx="318">
                  <c:v>0.13813042081592999</c:v>
                </c:pt>
                <c:pt idx="319">
                  <c:v>0.11377356116601001</c:v>
                </c:pt>
                <c:pt idx="320">
                  <c:v>7.7101002313030007E-2</c:v>
                </c:pt>
                <c:pt idx="321">
                  <c:v>0.11056971514243</c:v>
                </c:pt>
                <c:pt idx="322">
                  <c:v>0.33707534263078998</c:v>
                </c:pt>
                <c:pt idx="323">
                  <c:v>0</c:v>
                </c:pt>
                <c:pt idx="324">
                  <c:v>0</c:v>
                </c:pt>
                <c:pt idx="325">
                  <c:v>0.16011438271621001</c:v>
                </c:pt>
                <c:pt idx="326">
                  <c:v>0.34246300248212003</c:v>
                </c:pt>
                <c:pt idx="327">
                  <c:v>3.2666000851458002E-2</c:v>
                </c:pt>
                <c:pt idx="328">
                  <c:v>0.14619569874047</c:v>
                </c:pt>
                <c:pt idx="329">
                  <c:v>5.9178569324615002E-2</c:v>
                </c:pt>
                <c:pt idx="330">
                  <c:v>0</c:v>
                </c:pt>
                <c:pt idx="331">
                  <c:v>0</c:v>
                </c:pt>
                <c:pt idx="332">
                  <c:v>0.16739023887257001</c:v>
                </c:pt>
                <c:pt idx="333">
                  <c:v>0.10874310646379</c:v>
                </c:pt>
                <c:pt idx="334">
                  <c:v>0.11330033427616</c:v>
                </c:pt>
                <c:pt idx="335">
                  <c:v>0.15240921740947</c:v>
                </c:pt>
                <c:pt idx="336">
                  <c:v>0.21776980151608</c:v>
                </c:pt>
                <c:pt idx="337">
                  <c:v>0</c:v>
                </c:pt>
                <c:pt idx="338">
                  <c:v>0</c:v>
                </c:pt>
                <c:pt idx="339">
                  <c:v>0.26171068245681001</c:v>
                </c:pt>
                <c:pt idx="340">
                  <c:v>0.14332135863289999</c:v>
                </c:pt>
                <c:pt idx="341">
                  <c:v>0.25505419901728998</c:v>
                </c:pt>
                <c:pt idx="342">
                  <c:v>4.3672568268529999E-2</c:v>
                </c:pt>
                <c:pt idx="343">
                  <c:v>0.23899728314748001</c:v>
                </c:pt>
                <c:pt idx="344">
                  <c:v>0</c:v>
                </c:pt>
                <c:pt idx="345">
                  <c:v>0</c:v>
                </c:pt>
                <c:pt idx="346">
                  <c:v>0.53963533084146997</c:v>
                </c:pt>
                <c:pt idx="347">
                  <c:v>6.1092429093929999E-2</c:v>
                </c:pt>
                <c:pt idx="348">
                  <c:v>0.13879882744465</c:v>
                </c:pt>
                <c:pt idx="349">
                  <c:v>0</c:v>
                </c:pt>
                <c:pt idx="350">
                  <c:v>0.10745887889036</c:v>
                </c:pt>
                <c:pt idx="351">
                  <c:v>0</c:v>
                </c:pt>
                <c:pt idx="352">
                  <c:v>0</c:v>
                </c:pt>
                <c:pt idx="353">
                  <c:v>0.12328836881448001</c:v>
                </c:pt>
                <c:pt idx="354">
                  <c:v>6.1647488936955999E-2</c:v>
                </c:pt>
                <c:pt idx="355">
                  <c:v>0.37847719219242998</c:v>
                </c:pt>
                <c:pt idx="356">
                  <c:v>0.11123738862859001</c:v>
                </c:pt>
                <c:pt idx="357">
                  <c:v>0.26871056454682002</c:v>
                </c:pt>
                <c:pt idx="358">
                  <c:v>0</c:v>
                </c:pt>
                <c:pt idx="359">
                  <c:v>0</c:v>
                </c:pt>
                <c:pt idx="360">
                  <c:v>0.11404907728802</c:v>
                </c:pt>
                <c:pt idx="361">
                  <c:v>0.16246109484308</c:v>
                </c:pt>
                <c:pt idx="362">
                  <c:v>0.45800816819981999</c:v>
                </c:pt>
                <c:pt idx="363">
                  <c:v>4.5886645350468998E-2</c:v>
                </c:pt>
                <c:pt idx="364">
                  <c:v>0.14356834472929</c:v>
                </c:pt>
                <c:pt idx="365">
                  <c:v>0</c:v>
                </c:pt>
                <c:pt idx="366">
                  <c:v>0</c:v>
                </c:pt>
                <c:pt idx="367">
                  <c:v>0.10767959510406</c:v>
                </c:pt>
                <c:pt idx="368">
                  <c:v>8.3664721375819998E-2</c:v>
                </c:pt>
                <c:pt idx="369">
                  <c:v>3.6410023343731002E-2</c:v>
                </c:pt>
                <c:pt idx="370">
                  <c:v>0.32822022518334998</c:v>
                </c:pt>
                <c:pt idx="371">
                  <c:v>0</c:v>
                </c:pt>
                <c:pt idx="372">
                  <c:v>6.6108702332656005E-2</c:v>
                </c:pt>
                <c:pt idx="373">
                  <c:v>0</c:v>
                </c:pt>
                <c:pt idx="374">
                  <c:v>9.1936450220027999E-2</c:v>
                </c:pt>
                <c:pt idx="375">
                  <c:v>7.8252515443895998E-2</c:v>
                </c:pt>
                <c:pt idx="376">
                  <c:v>0.36028357804207001</c:v>
                </c:pt>
                <c:pt idx="377">
                  <c:v>0.17666201766619999</c:v>
                </c:pt>
                <c:pt idx="378">
                  <c:v>0.19216563437904999</c:v>
                </c:pt>
                <c:pt idx="379">
                  <c:v>0.11932711902493</c:v>
                </c:pt>
                <c:pt idx="380">
                  <c:v>0.14798630158213999</c:v>
                </c:pt>
              </c:numCache>
            </c:numRef>
          </c:val>
          <c:smooth val="0"/>
          <c:extLst>
            <c:ext xmlns:c16="http://schemas.microsoft.com/office/drawing/2014/chart" uri="{C3380CC4-5D6E-409C-BE32-E72D297353CC}">
              <c16:uniqueId val="{00000000-47E1-48D7-8E34-45E9730DCFA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3.6197346386706002</c:v>
                </c:pt>
                <c:pt idx="363">
                  <c:v>0.68175971186005002</c:v>
                </c:pt>
                <c:pt idx="364">
                  <c:v>1.2840267077555001</c:v>
                </c:pt>
                <c:pt idx="365">
                  <c:v>0</c:v>
                </c:pt>
                <c:pt idx="366">
                  <c:v>0</c:v>
                </c:pt>
                <c:pt idx="367">
                  <c:v>0.51177072671443002</c:v>
                </c:pt>
                <c:pt idx="368">
                  <c:v>2.5437811581235001</c:v>
                </c:pt>
                <c:pt idx="369">
                  <c:v>1.1877394636015</c:v>
                </c:pt>
                <c:pt idx="370">
                  <c:v>1.7984693877550999</c:v>
                </c:pt>
                <c:pt idx="371">
                  <c:v>0</c:v>
                </c:pt>
                <c:pt idx="372">
                  <c:v>0</c:v>
                </c:pt>
                <c:pt idx="373">
                  <c:v>0</c:v>
                </c:pt>
                <c:pt idx="374">
                  <c:v>0.77539087326807998</c:v>
                </c:pt>
                <c:pt idx="375">
                  <c:v>0.49542682926829001</c:v>
                </c:pt>
                <c:pt idx="376">
                  <c:v>1.3324873096447001</c:v>
                </c:pt>
                <c:pt idx="377">
                  <c:v>0.67156614292954997</c:v>
                </c:pt>
                <c:pt idx="378">
                  <c:v>0.75939754461460995</c:v>
                </c:pt>
                <c:pt idx="379">
                  <c:v>1.9221041982802001</c:v>
                </c:pt>
                <c:pt idx="380">
                  <c:v>0.73241570905416997</c:v>
                </c:pt>
              </c:numCache>
            </c:numRef>
          </c:val>
          <c:smooth val="0"/>
          <c:extLst>
            <c:ext xmlns:c16="http://schemas.microsoft.com/office/drawing/2014/chart" uri="{C3380CC4-5D6E-409C-BE32-E72D297353CC}">
              <c16:uniqueId val="{00000001-47E1-48D7-8E34-45E9730DCFA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4.2863266180883E-2</c:v>
                </c:pt>
                <c:pt idx="365">
                  <c:v>8.5689802913453003E-2</c:v>
                </c:pt>
                <c:pt idx="366">
                  <c:v>4.2808219178082002E-2</c:v>
                </c:pt>
                <c:pt idx="367">
                  <c:v>4.2789901583226E-2</c:v>
                </c:pt>
                <c:pt idx="368">
                  <c:v>0</c:v>
                </c:pt>
                <c:pt idx="369">
                  <c:v>4.2716787697564998E-2</c:v>
                </c:pt>
                <c:pt idx="370">
                  <c:v>0</c:v>
                </c:pt>
                <c:pt idx="371">
                  <c:v>0</c:v>
                </c:pt>
                <c:pt idx="372">
                  <c:v>4.2680324370464998E-2</c:v>
                </c:pt>
                <c:pt idx="373">
                  <c:v>0</c:v>
                </c:pt>
                <c:pt idx="374">
                  <c:v>4.2753313381786999E-2</c:v>
                </c:pt>
                <c:pt idx="375">
                  <c:v>0</c:v>
                </c:pt>
                <c:pt idx="376">
                  <c:v>4.2771599657827002E-2</c:v>
                </c:pt>
                <c:pt idx="377">
                  <c:v>4.2771599657827002E-2</c:v>
                </c:pt>
                <c:pt idx="378">
                  <c:v>4.2753313381786999E-2</c:v>
                </c:pt>
                <c:pt idx="379">
                  <c:v>4.2735042735043E-2</c:v>
                </c:pt>
                <c:pt idx="380">
                  <c:v>-4.2735042735043E-2</c:v>
                </c:pt>
              </c:numCache>
            </c:numRef>
          </c:val>
          <c:smooth val="0"/>
          <c:extLst>
            <c:ext xmlns:c16="http://schemas.microsoft.com/office/drawing/2014/chart" uri="{C3380CC4-5D6E-409C-BE32-E72D297353CC}">
              <c16:uniqueId val="{00000002-47E1-48D7-8E34-45E9730DCFAE}"/>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47E1-48D7-8E34-45E9730DCFAE}"/>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47E1-48D7-8E34-45E9730DCFAE}"/>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2.4570550812716001</c:v>
                </c:pt>
                <c:pt idx="1">
                  <c:v>0.93195647301641005</c:v>
                </c:pt>
                <c:pt idx="2">
                  <c:v>0.12840189794055001</c:v>
                </c:pt>
                <c:pt idx="3">
                  <c:v>0.81089392197235</c:v>
                </c:pt>
                <c:pt idx="4">
                  <c:v>0</c:v>
                </c:pt>
                <c:pt idx="5">
                  <c:v>0</c:v>
                </c:pt>
                <c:pt idx="6">
                  <c:v>0</c:v>
                </c:pt>
                <c:pt idx="7">
                  <c:v>1.0701557682297</c:v>
                </c:pt>
                <c:pt idx="8">
                  <c:v>0.56646231774810996</c:v>
                </c:pt>
                <c:pt idx="9">
                  <c:v>1.0522174582746999</c:v>
                </c:pt>
                <c:pt idx="10">
                  <c:v>0</c:v>
                </c:pt>
                <c:pt idx="11">
                  <c:v>0</c:v>
                </c:pt>
                <c:pt idx="12">
                  <c:v>3.0026170514553998</c:v>
                </c:pt>
                <c:pt idx="13">
                  <c:v>0</c:v>
                </c:pt>
                <c:pt idx="14">
                  <c:v>1.5270552547198999</c:v>
                </c:pt>
                <c:pt idx="15">
                  <c:v>2.674340891181</c:v>
                </c:pt>
                <c:pt idx="16">
                  <c:v>0.96150969984810997</c:v>
                </c:pt>
                <c:pt idx="17">
                  <c:v>0</c:v>
                </c:pt>
                <c:pt idx="18">
                  <c:v>0.57423573538686001</c:v>
                </c:pt>
                <c:pt idx="19">
                  <c:v>0</c:v>
                </c:pt>
                <c:pt idx="20">
                  <c:v>1.6170705335288</c:v>
                </c:pt>
                <c:pt idx="21">
                  <c:v>0</c:v>
                </c:pt>
                <c:pt idx="22">
                  <c:v>2.9661536422524</c:v>
                </c:pt>
                <c:pt idx="23">
                  <c:v>0</c:v>
                </c:pt>
                <c:pt idx="24">
                  <c:v>3.1737261920909998</c:v>
                </c:pt>
                <c:pt idx="25">
                  <c:v>1.185768137028</c:v>
                </c:pt>
                <c:pt idx="26">
                  <c:v>0</c:v>
                </c:pt>
                <c:pt idx="27">
                  <c:v>0</c:v>
                </c:pt>
                <c:pt idx="28">
                  <c:v>0</c:v>
                </c:pt>
                <c:pt idx="29">
                  <c:v>0</c:v>
                </c:pt>
                <c:pt idx="30">
                  <c:v>0</c:v>
                </c:pt>
                <c:pt idx="31">
                  <c:v>0</c:v>
                </c:pt>
                <c:pt idx="32">
                  <c:v>0</c:v>
                </c:pt>
                <c:pt idx="33">
                  <c:v>3.1496244412699999</c:v>
                </c:pt>
                <c:pt idx="34">
                  <c:v>0</c:v>
                </c:pt>
                <c:pt idx="35">
                  <c:v>0.77246337288196998</c:v>
                </c:pt>
                <c:pt idx="36">
                  <c:v>0</c:v>
                </c:pt>
                <c:pt idx="37">
                  <c:v>0</c:v>
                </c:pt>
                <c:pt idx="38">
                  <c:v>1.3737973133175001</c:v>
                </c:pt>
                <c:pt idx="39">
                  <c:v>0.14165232695843</c:v>
                </c:pt>
                <c:pt idx="40">
                  <c:v>2.2114708814827999</c:v>
                </c:pt>
                <c:pt idx="41">
                  <c:v>3.2066341450664</c:v>
                </c:pt>
                <c:pt idx="42">
                  <c:v>1.0067333250609001</c:v>
                </c:pt>
                <c:pt idx="43">
                  <c:v>0</c:v>
                </c:pt>
                <c:pt idx="44">
                  <c:v>0</c:v>
                </c:pt>
                <c:pt idx="45">
                  <c:v>4.1391019833535996</c:v>
                </c:pt>
                <c:pt idx="46">
                  <c:v>0</c:v>
                </c:pt>
                <c:pt idx="47">
                  <c:v>2.7814664375358</c:v>
                </c:pt>
                <c:pt idx="48">
                  <c:v>3.0268234130727998</c:v>
                </c:pt>
                <c:pt idx="49">
                  <c:v>0.70715379538383005</c:v>
                </c:pt>
                <c:pt idx="50">
                  <c:v>0</c:v>
                </c:pt>
                <c:pt idx="51">
                  <c:v>0</c:v>
                </c:pt>
                <c:pt idx="52">
                  <c:v>1.2252668312031001</c:v>
                </c:pt>
                <c:pt idx="53">
                  <c:v>0.77774861220481994</c:v>
                </c:pt>
                <c:pt idx="54">
                  <c:v>1.4995887545415001</c:v>
                </c:pt>
                <c:pt idx="55">
                  <c:v>0.81750082477828001</c:v>
                </c:pt>
                <c:pt idx="56">
                  <c:v>1.1810222608325001</c:v>
                </c:pt>
                <c:pt idx="57">
                  <c:v>0</c:v>
                </c:pt>
                <c:pt idx="58">
                  <c:v>0</c:v>
                </c:pt>
                <c:pt idx="59">
                  <c:v>0</c:v>
                </c:pt>
                <c:pt idx="60">
                  <c:v>2.9234295486911002</c:v>
                </c:pt>
                <c:pt idx="61">
                  <c:v>2.1665066485133999</c:v>
                </c:pt>
                <c:pt idx="62">
                  <c:v>3.3568218921492998</c:v>
                </c:pt>
                <c:pt idx="63">
                  <c:v>1.8774304732496001</c:v>
                </c:pt>
                <c:pt idx="64">
                  <c:v>0</c:v>
                </c:pt>
                <c:pt idx="65">
                  <c:v>0</c:v>
                </c:pt>
                <c:pt idx="66">
                  <c:v>2.5982942008576999</c:v>
                </c:pt>
                <c:pt idx="67">
                  <c:v>2.737721381773</c:v>
                </c:pt>
                <c:pt idx="68">
                  <c:v>1.8730512249443001</c:v>
                </c:pt>
                <c:pt idx="69">
                  <c:v>1.8980124077598</c:v>
                </c:pt>
                <c:pt idx="70">
                  <c:v>2.4230542284485002</c:v>
                </c:pt>
                <c:pt idx="71">
                  <c:v>0</c:v>
                </c:pt>
                <c:pt idx="72">
                  <c:v>0</c:v>
                </c:pt>
                <c:pt idx="73">
                  <c:v>3.0356673912149001</c:v>
                </c:pt>
                <c:pt idx="74">
                  <c:v>1.1051574012056</c:v>
                </c:pt>
                <c:pt idx="75">
                  <c:v>3.8549761627558001</c:v>
                </c:pt>
                <c:pt idx="76">
                  <c:v>3.0700164251238</c:v>
                </c:pt>
                <c:pt idx="77">
                  <c:v>1.7325742227992</c:v>
                </c:pt>
                <c:pt idx="78">
                  <c:v>0.13224139722482001</c:v>
                </c:pt>
                <c:pt idx="79">
                  <c:v>0</c:v>
                </c:pt>
                <c:pt idx="80">
                  <c:v>0</c:v>
                </c:pt>
                <c:pt idx="81">
                  <c:v>2.0197007199305999</c:v>
                </c:pt>
                <c:pt idx="82">
                  <c:v>3.2457239000165998</c:v>
                </c:pt>
                <c:pt idx="83">
                  <c:v>1.0548768055708</c:v>
                </c:pt>
                <c:pt idx="84">
                  <c:v>2.0335625583771999</c:v>
                </c:pt>
                <c:pt idx="85">
                  <c:v>1.073390071455</c:v>
                </c:pt>
                <c:pt idx="86">
                  <c:v>3.8125469101826002</c:v>
                </c:pt>
                <c:pt idx="87">
                  <c:v>3.9069918536658998</c:v>
                </c:pt>
                <c:pt idx="88">
                  <c:v>2.2913410148170001</c:v>
                </c:pt>
                <c:pt idx="89">
                  <c:v>1.2200213749116</c:v>
                </c:pt>
                <c:pt idx="90">
                  <c:v>0.75569023233818999</c:v>
                </c:pt>
                <c:pt idx="91">
                  <c:v>1.6945677531989001</c:v>
                </c:pt>
                <c:pt idx="92">
                  <c:v>1.2964330253827001</c:v>
                </c:pt>
                <c:pt idx="93">
                  <c:v>0.50325691513426996</c:v>
                </c:pt>
                <c:pt idx="94">
                  <c:v>0.69450034988203002</c:v>
                </c:pt>
                <c:pt idx="95">
                  <c:v>2.2823547613522002</c:v>
                </c:pt>
                <c:pt idx="96">
                  <c:v>1.1941544885177</c:v>
                </c:pt>
                <c:pt idx="97">
                  <c:v>1.2944373510253</c:v>
                </c:pt>
                <c:pt idx="98">
                  <c:v>0.60621415859204997</c:v>
                </c:pt>
                <c:pt idx="99">
                  <c:v>4.6773441528566</c:v>
                </c:pt>
                <c:pt idx="100">
                  <c:v>1.5219685607954001</c:v>
                </c:pt>
                <c:pt idx="101">
                  <c:v>4.1072315279443998</c:v>
                </c:pt>
                <c:pt idx="102">
                  <c:v>0.85311607002487999</c:v>
                </c:pt>
                <c:pt idx="103">
                  <c:v>2.6792975970424999</c:v>
                </c:pt>
                <c:pt idx="104">
                  <c:v>0.23520139889418001</c:v>
                </c:pt>
                <c:pt idx="105">
                  <c:v>0.35689672147287999</c:v>
                </c:pt>
                <c:pt idx="106">
                  <c:v>2.4971787200153002</c:v>
                </c:pt>
                <c:pt idx="107">
                  <c:v>1.2083923648779</c:v>
                </c:pt>
                <c:pt idx="108">
                  <c:v>0.82009761311664997</c:v>
                </c:pt>
                <c:pt idx="109">
                  <c:v>0.36209304824326</c:v>
                </c:pt>
                <c:pt idx="110">
                  <c:v>2.1236155002607999</c:v>
                </c:pt>
                <c:pt idx="111">
                  <c:v>1.0687802141545999</c:v>
                </c:pt>
                <c:pt idx="112">
                  <c:v>1.2518833372122999</c:v>
                </c:pt>
                <c:pt idx="113">
                  <c:v>0</c:v>
                </c:pt>
                <c:pt idx="114">
                  <c:v>0.83974072737430006</c:v>
                </c:pt>
                <c:pt idx="115">
                  <c:v>1.7112956516158</c:v>
                </c:pt>
                <c:pt idx="116">
                  <c:v>2.2796380422040001</c:v>
                </c:pt>
                <c:pt idx="117">
                  <c:v>1.6745791445986</c:v>
                </c:pt>
                <c:pt idx="118">
                  <c:v>1.2478377917457999</c:v>
                </c:pt>
                <c:pt idx="119">
                  <c:v>4.5315042659650997</c:v>
                </c:pt>
                <c:pt idx="120">
                  <c:v>0.32502445277425002</c:v>
                </c:pt>
                <c:pt idx="121">
                  <c:v>1.9689482258079001</c:v>
                </c:pt>
                <c:pt idx="122">
                  <c:v>1.9270637585927</c:v>
                </c:pt>
                <c:pt idx="123">
                  <c:v>2.3083656674148001</c:v>
                </c:pt>
                <c:pt idx="124">
                  <c:v>0</c:v>
                </c:pt>
                <c:pt idx="125">
                  <c:v>1.1625234032128</c:v>
                </c:pt>
                <c:pt idx="126">
                  <c:v>2.8204004533433999</c:v>
                </c:pt>
                <c:pt idx="127">
                  <c:v>0</c:v>
                </c:pt>
                <c:pt idx="128">
                  <c:v>0</c:v>
                </c:pt>
                <c:pt idx="129">
                  <c:v>1.2934827153946</c:v>
                </c:pt>
                <c:pt idx="130">
                  <c:v>1.1377587867115999</c:v>
                </c:pt>
                <c:pt idx="131">
                  <c:v>1.6970541927575</c:v>
                </c:pt>
                <c:pt idx="132">
                  <c:v>2.8905722643065999</c:v>
                </c:pt>
                <c:pt idx="133">
                  <c:v>1.1058314558266999</c:v>
                </c:pt>
                <c:pt idx="134">
                  <c:v>4.7967730255578998</c:v>
                </c:pt>
                <c:pt idx="135">
                  <c:v>2.5348534883373</c:v>
                </c:pt>
                <c:pt idx="136">
                  <c:v>4.3572080918299996</c:v>
                </c:pt>
                <c:pt idx="137">
                  <c:v>1.5047500380062999</c:v>
                </c:pt>
                <c:pt idx="138">
                  <c:v>0.34208385419767001</c:v>
                </c:pt>
                <c:pt idx="139">
                  <c:v>2.6917328531655</c:v>
                </c:pt>
                <c:pt idx="140">
                  <c:v>0.98397863818425002</c:v>
                </c:pt>
                <c:pt idx="141">
                  <c:v>0</c:v>
                </c:pt>
                <c:pt idx="142">
                  <c:v>0</c:v>
                </c:pt>
                <c:pt idx="143">
                  <c:v>1.588840861652</c:v>
                </c:pt>
                <c:pt idx="144">
                  <c:v>2.6651743658951999E-2</c:v>
                </c:pt>
                <c:pt idx="145">
                  <c:v>1.2983181749793999</c:v>
                </c:pt>
                <c:pt idx="146">
                  <c:v>2.5968132162822002</c:v>
                </c:pt>
                <c:pt idx="147">
                  <c:v>0.81771780788046999</c:v>
                </c:pt>
                <c:pt idx="148">
                  <c:v>0</c:v>
                </c:pt>
                <c:pt idx="149">
                  <c:v>0</c:v>
                </c:pt>
                <c:pt idx="150">
                  <c:v>1.7570471124516001</c:v>
                </c:pt>
                <c:pt idx="151">
                  <c:v>0.53400391563793004</c:v>
                </c:pt>
                <c:pt idx="152">
                  <c:v>1.1790471003991001</c:v>
                </c:pt>
                <c:pt idx="153">
                  <c:v>1.0700599678220999</c:v>
                </c:pt>
                <c:pt idx="154">
                  <c:v>1.1643403240512999</c:v>
                </c:pt>
                <c:pt idx="155">
                  <c:v>0</c:v>
                </c:pt>
                <c:pt idx="156">
                  <c:v>3.3247843048006001</c:v>
                </c:pt>
                <c:pt idx="157">
                  <c:v>1.2006522685573999</c:v>
                </c:pt>
                <c:pt idx="158">
                  <c:v>3.7629772904698999</c:v>
                </c:pt>
                <c:pt idx="159">
                  <c:v>2.4757186889692999</c:v>
                </c:pt>
                <c:pt idx="160">
                  <c:v>1.9802628134653</c:v>
                </c:pt>
                <c:pt idx="161">
                  <c:v>3.7762392238247</c:v>
                </c:pt>
                <c:pt idx="162">
                  <c:v>0</c:v>
                </c:pt>
                <c:pt idx="163">
                  <c:v>0</c:v>
                </c:pt>
                <c:pt idx="164">
                  <c:v>3.9563643530152</c:v>
                </c:pt>
                <c:pt idx="165">
                  <c:v>3.8853704234611</c:v>
                </c:pt>
                <c:pt idx="166">
                  <c:v>0.16606393750904</c:v>
                </c:pt>
                <c:pt idx="167">
                  <c:v>2.3296413624065999</c:v>
                </c:pt>
                <c:pt idx="168">
                  <c:v>3.0870793168574</c:v>
                </c:pt>
                <c:pt idx="169">
                  <c:v>3.5710679449192999</c:v>
                </c:pt>
                <c:pt idx="170">
                  <c:v>0</c:v>
                </c:pt>
                <c:pt idx="171">
                  <c:v>2.8691132643218</c:v>
                </c:pt>
                <c:pt idx="172">
                  <c:v>3.3717531159729002</c:v>
                </c:pt>
                <c:pt idx="173">
                  <c:v>1.3834747711697</c:v>
                </c:pt>
                <c:pt idx="174">
                  <c:v>0.10096541898495</c:v>
                </c:pt>
                <c:pt idx="175">
                  <c:v>1.7217431232153</c:v>
                </c:pt>
                <c:pt idx="176">
                  <c:v>1.1745784189491999</c:v>
                </c:pt>
                <c:pt idx="177">
                  <c:v>1.5807038400390001</c:v>
                </c:pt>
                <c:pt idx="178">
                  <c:v>2.0227408052031</c:v>
                </c:pt>
                <c:pt idx="179">
                  <c:v>0.73295903609404001</c:v>
                </c:pt>
                <c:pt idx="180">
                  <c:v>1.6169587802662</c:v>
                </c:pt>
                <c:pt idx="181">
                  <c:v>0.93624940770806997</c:v>
                </c:pt>
                <c:pt idx="182">
                  <c:v>1.3272683198105999</c:v>
                </c:pt>
                <c:pt idx="183">
                  <c:v>0.94488009482993995</c:v>
                </c:pt>
                <c:pt idx="184">
                  <c:v>2.6754653168823999</c:v>
                </c:pt>
                <c:pt idx="185">
                  <c:v>2.1607545645638</c:v>
                </c:pt>
                <c:pt idx="186">
                  <c:v>1.1329601318519</c:v>
                </c:pt>
                <c:pt idx="187">
                  <c:v>1.3148706419362</c:v>
                </c:pt>
                <c:pt idx="188">
                  <c:v>1.2455616938731999</c:v>
                </c:pt>
                <c:pt idx="189">
                  <c:v>1.3268192045886</c:v>
                </c:pt>
                <c:pt idx="190">
                  <c:v>0.78526766498266998</c:v>
                </c:pt>
                <c:pt idx="191">
                  <c:v>1.2198917915516001</c:v>
                </c:pt>
                <c:pt idx="192">
                  <c:v>3.6953669351189999</c:v>
                </c:pt>
                <c:pt idx="193">
                  <c:v>0.84766838206826001</c:v>
                </c:pt>
                <c:pt idx="194">
                  <c:v>0.85444736321781001</c:v>
                </c:pt>
                <c:pt idx="195">
                  <c:v>0</c:v>
                </c:pt>
                <c:pt idx="196">
                  <c:v>1.8740263698552999</c:v>
                </c:pt>
                <c:pt idx="197">
                  <c:v>0</c:v>
                </c:pt>
                <c:pt idx="198">
                  <c:v>1.5038717297485</c:v>
                </c:pt>
                <c:pt idx="199">
                  <c:v>1.9063504630634001</c:v>
                </c:pt>
                <c:pt idx="200">
                  <c:v>2.9666195461789999</c:v>
                </c:pt>
                <c:pt idx="201">
                  <c:v>1.0119571916218</c:v>
                </c:pt>
                <c:pt idx="202">
                  <c:v>1.4012935883015001</c:v>
                </c:pt>
                <c:pt idx="203">
                  <c:v>0.81146161432533004</c:v>
                </c:pt>
                <c:pt idx="204">
                  <c:v>0.85104590762318999</c:v>
                </c:pt>
                <c:pt idx="205">
                  <c:v>0</c:v>
                </c:pt>
                <c:pt idx="206">
                  <c:v>2.6855575560752998</c:v>
                </c:pt>
                <c:pt idx="207">
                  <c:v>0.73140310555524002</c:v>
                </c:pt>
                <c:pt idx="208">
                  <c:v>0.97673702048990996</c:v>
                </c:pt>
                <c:pt idx="209">
                  <c:v>0.99875435625411002</c:v>
                </c:pt>
                <c:pt idx="210">
                  <c:v>0</c:v>
                </c:pt>
                <c:pt idx="211">
                  <c:v>0</c:v>
                </c:pt>
                <c:pt idx="212">
                  <c:v>0</c:v>
                </c:pt>
                <c:pt idx="213">
                  <c:v>0</c:v>
                </c:pt>
                <c:pt idx="214">
                  <c:v>2.6666517712511002</c:v>
                </c:pt>
                <c:pt idx="215">
                  <c:v>2.5132832220006001</c:v>
                </c:pt>
                <c:pt idx="216">
                  <c:v>0</c:v>
                </c:pt>
                <c:pt idx="217">
                  <c:v>1.2796287780611</c:v>
                </c:pt>
                <c:pt idx="218">
                  <c:v>0</c:v>
                </c:pt>
                <c:pt idx="219">
                  <c:v>0</c:v>
                </c:pt>
                <c:pt idx="220">
                  <c:v>2.9079832212531</c:v>
                </c:pt>
                <c:pt idx="221">
                  <c:v>5.9276714303536</c:v>
                </c:pt>
                <c:pt idx="222">
                  <c:v>0.90233604468184003</c:v>
                </c:pt>
                <c:pt idx="223">
                  <c:v>1.9983112083165999</c:v>
                </c:pt>
                <c:pt idx="224">
                  <c:v>1.6803386407337</c:v>
                </c:pt>
                <c:pt idx="225">
                  <c:v>0</c:v>
                </c:pt>
                <c:pt idx="226">
                  <c:v>0</c:v>
                </c:pt>
                <c:pt idx="227">
                  <c:v>1.7578292134211</c:v>
                </c:pt>
                <c:pt idx="228">
                  <c:v>0.74918503891404997</c:v>
                </c:pt>
                <c:pt idx="229">
                  <c:v>3.6567217650593</c:v>
                </c:pt>
                <c:pt idx="230">
                  <c:v>0.73717348433937002</c:v>
                </c:pt>
                <c:pt idx="231">
                  <c:v>1.8146382285255001</c:v>
                </c:pt>
                <c:pt idx="232">
                  <c:v>0</c:v>
                </c:pt>
                <c:pt idx="233">
                  <c:v>0</c:v>
                </c:pt>
                <c:pt idx="234">
                  <c:v>3.3150294336595998</c:v>
                </c:pt>
                <c:pt idx="235">
                  <c:v>8.6205713187552005E-2</c:v>
                </c:pt>
                <c:pt idx="236">
                  <c:v>0.59222470697453</c:v>
                </c:pt>
                <c:pt idx="237">
                  <c:v>0.41965111644929998</c:v>
                </c:pt>
                <c:pt idx="238">
                  <c:v>1.2203433186249</c:v>
                </c:pt>
                <c:pt idx="239">
                  <c:v>0</c:v>
                </c:pt>
                <c:pt idx="240">
                  <c:v>0</c:v>
                </c:pt>
                <c:pt idx="241">
                  <c:v>0</c:v>
                </c:pt>
                <c:pt idx="242">
                  <c:v>0</c:v>
                </c:pt>
                <c:pt idx="243">
                  <c:v>0.85631240054396995</c:v>
                </c:pt>
                <c:pt idx="244">
                  <c:v>0.62942715302315999</c:v>
                </c:pt>
                <c:pt idx="245">
                  <c:v>0.84761870981883003</c:v>
                </c:pt>
                <c:pt idx="246">
                  <c:v>0</c:v>
                </c:pt>
                <c:pt idx="247">
                  <c:v>0</c:v>
                </c:pt>
                <c:pt idx="248">
                  <c:v>0.86693844471881998</c:v>
                </c:pt>
                <c:pt idx="249">
                  <c:v>0.59095922714133997</c:v>
                </c:pt>
                <c:pt idx="250">
                  <c:v>0.77433478188880001</c:v>
                </c:pt>
                <c:pt idx="251">
                  <c:v>4.6922380076702998E-2</c:v>
                </c:pt>
                <c:pt idx="252">
                  <c:v>0.15827845082256001</c:v>
                </c:pt>
                <c:pt idx="253">
                  <c:v>0.18006211466031</c:v>
                </c:pt>
                <c:pt idx="254">
                  <c:v>0.15636159023525001</c:v>
                </c:pt>
                <c:pt idx="255">
                  <c:v>0.71460236795155996</c:v>
                </c:pt>
                <c:pt idx="256">
                  <c:v>0.34148946132456998</c:v>
                </c:pt>
                <c:pt idx="257">
                  <c:v>0.39496453958149003</c:v>
                </c:pt>
                <c:pt idx="258">
                  <c:v>0.30320404721754002</c:v>
                </c:pt>
                <c:pt idx="259">
                  <c:v>0.60770456573848997</c:v>
                </c:pt>
                <c:pt idx="260">
                  <c:v>0</c:v>
                </c:pt>
                <c:pt idx="261">
                  <c:v>0</c:v>
                </c:pt>
                <c:pt idx="262">
                  <c:v>2.1565510247451001</c:v>
                </c:pt>
                <c:pt idx="263">
                  <c:v>0.45959464290034002</c:v>
                </c:pt>
                <c:pt idx="264">
                  <c:v>0.55012339843864999</c:v>
                </c:pt>
                <c:pt idx="265">
                  <c:v>5.2463503649635E-2</c:v>
                </c:pt>
                <c:pt idx="266">
                  <c:v>0</c:v>
                </c:pt>
                <c:pt idx="267">
                  <c:v>0.36158264746228003</c:v>
                </c:pt>
                <c:pt idx="268">
                  <c:v>0.83498779002045997</c:v>
                </c:pt>
                <c:pt idx="269">
                  <c:v>0.98468444470232996</c:v>
                </c:pt>
                <c:pt idx="270">
                  <c:v>0.62472203510614999</c:v>
                </c:pt>
                <c:pt idx="271">
                  <c:v>0.87766468714766999</c:v>
                </c:pt>
                <c:pt idx="272">
                  <c:v>0.22832234964454001</c:v>
                </c:pt>
                <c:pt idx="273">
                  <c:v>0.2042196760993</c:v>
                </c:pt>
                <c:pt idx="274">
                  <c:v>0.17606864605799999</c:v>
                </c:pt>
                <c:pt idx="275">
                  <c:v>0.21624529873409001</c:v>
                </c:pt>
                <c:pt idx="276">
                  <c:v>0.84414790160335995</c:v>
                </c:pt>
                <c:pt idx="277">
                  <c:v>1.1195359211871001</c:v>
                </c:pt>
                <c:pt idx="278">
                  <c:v>0.90253312769830996</c:v>
                </c:pt>
                <c:pt idx="279">
                  <c:v>0.70978994854988997</c:v>
                </c:pt>
                <c:pt idx="280">
                  <c:v>0.68853932892723002</c:v>
                </c:pt>
                <c:pt idx="281">
                  <c:v>0</c:v>
                </c:pt>
                <c:pt idx="282">
                  <c:v>0</c:v>
                </c:pt>
                <c:pt idx="283">
                  <c:v>1.6409038690354001</c:v>
                </c:pt>
                <c:pt idx="284">
                  <c:v>0.64480608442914</c:v>
                </c:pt>
                <c:pt idx="285">
                  <c:v>1.2036326426196</c:v>
                </c:pt>
                <c:pt idx="286">
                  <c:v>0.53840650074104002</c:v>
                </c:pt>
                <c:pt idx="287">
                  <c:v>1.6395910462918</c:v>
                </c:pt>
                <c:pt idx="288">
                  <c:v>0.21791767554479</c:v>
                </c:pt>
                <c:pt idx="289">
                  <c:v>0.19912202972061999</c:v>
                </c:pt>
                <c:pt idx="290">
                  <c:v>1.026244910105</c:v>
                </c:pt>
                <c:pt idx="291">
                  <c:v>0.46519602240256003</c:v>
                </c:pt>
                <c:pt idx="292">
                  <c:v>0.85343046241151999</c:v>
                </c:pt>
                <c:pt idx="293">
                  <c:v>1.7211485815098999</c:v>
                </c:pt>
                <c:pt idx="294">
                  <c:v>1.2231238298875</c:v>
                </c:pt>
                <c:pt idx="295">
                  <c:v>0</c:v>
                </c:pt>
                <c:pt idx="296">
                  <c:v>0</c:v>
                </c:pt>
                <c:pt idx="297">
                  <c:v>0.90542463354465996</c:v>
                </c:pt>
                <c:pt idx="298">
                  <c:v>0.89838190315644995</c:v>
                </c:pt>
                <c:pt idx="299">
                  <c:v>4.487719280553E-2</c:v>
                </c:pt>
                <c:pt idx="300">
                  <c:v>0.86703455293255005</c:v>
                </c:pt>
                <c:pt idx="301">
                  <c:v>0.67817312709622002</c:v>
                </c:pt>
                <c:pt idx="302">
                  <c:v>0.25092651725057002</c:v>
                </c:pt>
                <c:pt idx="303">
                  <c:v>2.6726499740093002</c:v>
                </c:pt>
                <c:pt idx="304">
                  <c:v>1.1570787024261</c:v>
                </c:pt>
                <c:pt idx="305">
                  <c:v>1.2823661805213</c:v>
                </c:pt>
                <c:pt idx="306">
                  <c:v>1.7825936737954</c:v>
                </c:pt>
                <c:pt idx="307">
                  <c:v>1.2643189435246001</c:v>
                </c:pt>
                <c:pt idx="308">
                  <c:v>0.95315189718451998</c:v>
                </c:pt>
                <c:pt idx="309">
                  <c:v>0.2887252418729</c:v>
                </c:pt>
                <c:pt idx="310">
                  <c:v>1.2004347089145</c:v>
                </c:pt>
                <c:pt idx="311">
                  <c:v>0.71973016758292996</c:v>
                </c:pt>
                <c:pt idx="312">
                  <c:v>0.39144004675395999</c:v>
                </c:pt>
                <c:pt idx="313">
                  <c:v>0.49326470520044002</c:v>
                </c:pt>
                <c:pt idx="314">
                  <c:v>0.85436151179554998</c:v>
                </c:pt>
                <c:pt idx="315">
                  <c:v>0.93031750793584</c:v>
                </c:pt>
                <c:pt idx="316">
                  <c:v>0.88334716013918002</c:v>
                </c:pt>
                <c:pt idx="317">
                  <c:v>0</c:v>
                </c:pt>
                <c:pt idx="318">
                  <c:v>1.2919271225664</c:v>
                </c:pt>
                <c:pt idx="319">
                  <c:v>0.75073148828878999</c:v>
                </c:pt>
                <c:pt idx="320">
                  <c:v>0.80627074825572997</c:v>
                </c:pt>
                <c:pt idx="321">
                  <c:v>1.0723853988141001</c:v>
                </c:pt>
                <c:pt idx="322">
                  <c:v>3.0187630230435998</c:v>
                </c:pt>
                <c:pt idx="323">
                  <c:v>0.23121131633197001</c:v>
                </c:pt>
                <c:pt idx="324">
                  <c:v>0</c:v>
                </c:pt>
                <c:pt idx="325">
                  <c:v>0.99107558013632002</c:v>
                </c:pt>
                <c:pt idx="326">
                  <c:v>2.3797747306561998</c:v>
                </c:pt>
                <c:pt idx="327">
                  <c:v>0.64541690410215002</c:v>
                </c:pt>
                <c:pt idx="328">
                  <c:v>1.9403265886561001</c:v>
                </c:pt>
                <c:pt idx="329">
                  <c:v>1.2753676246262999</c:v>
                </c:pt>
                <c:pt idx="330">
                  <c:v>0.19938867140843999</c:v>
                </c:pt>
                <c:pt idx="331">
                  <c:v>0</c:v>
                </c:pt>
                <c:pt idx="332">
                  <c:v>1.1864769340717001</c:v>
                </c:pt>
                <c:pt idx="333">
                  <c:v>1.1355278456769999</c:v>
                </c:pt>
                <c:pt idx="334">
                  <c:v>1.1178447913637</c:v>
                </c:pt>
                <c:pt idx="335">
                  <c:v>0.73917506803413002</c:v>
                </c:pt>
                <c:pt idx="336">
                  <c:v>1.0203744409058999</c:v>
                </c:pt>
                <c:pt idx="337">
                  <c:v>0</c:v>
                </c:pt>
                <c:pt idx="338">
                  <c:v>0</c:v>
                </c:pt>
                <c:pt idx="339">
                  <c:v>1.5708193160446</c:v>
                </c:pt>
                <c:pt idx="340">
                  <c:v>1.8479643536453001</c:v>
                </c:pt>
                <c:pt idx="341">
                  <c:v>1.9807508050514999</c:v>
                </c:pt>
                <c:pt idx="342">
                  <c:v>1.6191837184879001</c:v>
                </c:pt>
                <c:pt idx="343">
                  <c:v>1.2318136337304999</c:v>
                </c:pt>
                <c:pt idx="344">
                  <c:v>0</c:v>
                </c:pt>
                <c:pt idx="345">
                  <c:v>0</c:v>
                </c:pt>
                <c:pt idx="346">
                  <c:v>1.7944980002905999</c:v>
                </c:pt>
                <c:pt idx="347">
                  <c:v>0</c:v>
                </c:pt>
                <c:pt idx="348">
                  <c:v>0.81348467122451995</c:v>
                </c:pt>
                <c:pt idx="349">
                  <c:v>0</c:v>
                </c:pt>
                <c:pt idx="350">
                  <c:v>1.0316168503333001</c:v>
                </c:pt>
                <c:pt idx="351">
                  <c:v>0</c:v>
                </c:pt>
                <c:pt idx="352">
                  <c:v>0</c:v>
                </c:pt>
                <c:pt idx="353">
                  <c:v>0.98542779837282002</c:v>
                </c:pt>
                <c:pt idx="354">
                  <c:v>0.53731896727740003</c:v>
                </c:pt>
                <c:pt idx="355">
                  <c:v>3.3763647439201998</c:v>
                </c:pt>
                <c:pt idx="356">
                  <c:v>1.0355209537133001</c:v>
                </c:pt>
                <c:pt idx="357">
                  <c:v>1.077708584047</c:v>
                </c:pt>
                <c:pt idx="358">
                  <c:v>0.2947897143364</c:v>
                </c:pt>
                <c:pt idx="359">
                  <c:v>0</c:v>
                </c:pt>
                <c:pt idx="360">
                  <c:v>0.83688276887798996</c:v>
                </c:pt>
                <c:pt idx="361">
                  <c:v>1.3705702451977999</c:v>
                </c:pt>
                <c:pt idx="362">
                  <c:v>1.7081967665905999</c:v>
                </c:pt>
                <c:pt idx="363">
                  <c:v>0.27070983921429997</c:v>
                </c:pt>
                <c:pt idx="364">
                  <c:v>1.19651288835</c:v>
                </c:pt>
                <c:pt idx="365">
                  <c:v>0</c:v>
                </c:pt>
                <c:pt idx="366">
                  <c:v>0</c:v>
                </c:pt>
                <c:pt idx="367">
                  <c:v>0.92618859153446997</c:v>
                </c:pt>
                <c:pt idx="368">
                  <c:v>1.0332655532454</c:v>
                </c:pt>
                <c:pt idx="369">
                  <c:v>0.20635702845879</c:v>
                </c:pt>
                <c:pt idx="370">
                  <c:v>1.1334874873278999</c:v>
                </c:pt>
                <c:pt idx="371">
                  <c:v>0</c:v>
                </c:pt>
                <c:pt idx="372">
                  <c:v>0.72849502674064004</c:v>
                </c:pt>
                <c:pt idx="373">
                  <c:v>0.67423656460309001</c:v>
                </c:pt>
                <c:pt idx="374">
                  <c:v>1.5208264455324001</c:v>
                </c:pt>
                <c:pt idx="375">
                  <c:v>1.4099027809178999</c:v>
                </c:pt>
                <c:pt idx="376">
                  <c:v>1.5158287282839999</c:v>
                </c:pt>
                <c:pt idx="377">
                  <c:v>0.79962943177283996</c:v>
                </c:pt>
                <c:pt idx="378">
                  <c:v>0.62951521928413001</c:v>
                </c:pt>
                <c:pt idx="379">
                  <c:v>2.9289031829166001</c:v>
                </c:pt>
                <c:pt idx="380">
                  <c:v>0.45920748012418999</c:v>
                </c:pt>
              </c:numCache>
            </c:numRef>
          </c:val>
          <c:smooth val="0"/>
          <c:extLst>
            <c:ext xmlns:c16="http://schemas.microsoft.com/office/drawing/2014/chart" uri="{C3380CC4-5D6E-409C-BE32-E72D297353CC}">
              <c16:uniqueId val="{00000005-47E1-48D7-8E34-45E9730DCFAE}"/>
            </c:ext>
          </c:extLst>
        </c:ser>
        <c:dLbls>
          <c:showLegendKey val="0"/>
          <c:showVal val="0"/>
          <c:showCatName val="0"/>
          <c:showSerName val="0"/>
          <c:showPercent val="0"/>
          <c:showBubbleSize val="0"/>
        </c:dLbls>
        <c:smooth val="0"/>
        <c:axId val="530316672"/>
        <c:axId val="530324544"/>
      </c:lineChart>
      <c:dateAx>
        <c:axId val="53031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24544"/>
        <c:crosses val="autoZero"/>
        <c:auto val="1"/>
        <c:lblOffset val="100"/>
        <c:baseTimeUnit val="days"/>
      </c:dateAx>
      <c:valAx>
        <c:axId val="53032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31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DA99D-2A6E-4802-A64A-85A40C86968B}"/>
              </a:ext>
            </a:extLst>
          </p:cNvPr>
          <p:cNvSpPr>
            <a:spLocks noGrp="1"/>
          </p:cNvSpPr>
          <p:nvPr>
            <p:ph type="ctrTitle"/>
          </p:nvPr>
        </p:nvSpPr>
        <p:spPr/>
        <p:txBody>
          <a:bodyPr/>
          <a:lstStyle/>
          <a:p>
            <a:r>
              <a:rPr lang="en-US"/>
              <a:t>BMW Group Classic</a:t>
            </a:r>
          </a:p>
        </p:txBody>
      </p:sp>
      <p:sp>
        <p:nvSpPr>
          <p:cNvPr id="3" name="Subtitle 2">
            <a:extLst>
              <a:ext uri="{FF2B5EF4-FFF2-40B4-BE49-F238E27FC236}">
                <a16:creationId xmlns:a16="http://schemas.microsoft.com/office/drawing/2014/main" id="{9A1A4FE1-74A3-4532-B49A-817B3787DFAA}"/>
              </a:ext>
            </a:extLst>
          </p:cNvPr>
          <p:cNvSpPr>
            <a:spLocks noGrp="1"/>
          </p:cNvSpPr>
          <p:nvPr>
            <p:ph type="subTitle" idx="1"/>
          </p:nvPr>
        </p:nvSpPr>
        <p:spPr/>
        <p:txBody>
          <a:bodyPr/>
          <a:lstStyle/>
          <a:p>
            <a:r>
              <a:rPr lang="en-US"/>
              <a:t>Bürosüd plus GmbH</a:t>
            </a:r>
          </a:p>
        </p:txBody>
      </p:sp>
    </p:spTree>
    <p:extLst>
      <p:ext uri="{BB962C8B-B14F-4D97-AF65-F5344CB8AC3E}">
        <p14:creationId xmlns:p14="http://schemas.microsoft.com/office/powerpoint/2010/main" val="175718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FAF3-FDB3-46E8-83E3-EE6410B3DB01}"/>
              </a:ext>
            </a:extLst>
          </p:cNvPr>
          <p:cNvSpPr>
            <a:spLocks noGrp="1"/>
          </p:cNvSpPr>
          <p:nvPr>
            <p:ph type="title"/>
          </p:nvPr>
        </p:nvSpPr>
        <p:spPr/>
        <p:txBody>
          <a:bodyPr/>
          <a:lstStyle/>
          <a:p>
            <a:r>
              <a:rPr lang="en-US"/>
              <a:t>Twitter Key Metrics Table | BMW Group Classic</a:t>
            </a:r>
          </a:p>
        </p:txBody>
      </p:sp>
      <p:graphicFrame>
        <p:nvGraphicFramePr>
          <p:cNvPr id="5" name="Table Placeholder 4">
            <a:extLst>
              <a:ext uri="{FF2B5EF4-FFF2-40B4-BE49-F238E27FC236}">
                <a16:creationId xmlns:a16="http://schemas.microsoft.com/office/drawing/2014/main" id="{4F7D2490-E61A-491D-B332-84C8CE439CCF}"/>
              </a:ext>
            </a:extLst>
          </p:cNvPr>
          <p:cNvGraphicFramePr>
            <a:graphicFrameLocks noGrp="1"/>
          </p:cNvGraphicFramePr>
          <p:nvPr>
            <p:ph type="tbl" sz="quarter" idx="13"/>
            <p:extLst>
              <p:ext uri="{D42A27DB-BD31-4B8C-83A1-F6EECF244321}">
                <p14:modId xmlns:p14="http://schemas.microsoft.com/office/powerpoint/2010/main" val="196287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86147926"/>
                    </a:ext>
                  </a:extLst>
                </a:gridCol>
                <a:gridCol w="493776">
                  <a:extLst>
                    <a:ext uri="{9D8B030D-6E8A-4147-A177-3AD203B41FA5}">
                      <a16:colId xmlns:a16="http://schemas.microsoft.com/office/drawing/2014/main" val="2496900113"/>
                    </a:ext>
                  </a:extLst>
                </a:gridCol>
                <a:gridCol w="493776">
                  <a:extLst>
                    <a:ext uri="{9D8B030D-6E8A-4147-A177-3AD203B41FA5}">
                      <a16:colId xmlns:a16="http://schemas.microsoft.com/office/drawing/2014/main" val="253542256"/>
                    </a:ext>
                  </a:extLst>
                </a:gridCol>
                <a:gridCol w="493776">
                  <a:extLst>
                    <a:ext uri="{9D8B030D-6E8A-4147-A177-3AD203B41FA5}">
                      <a16:colId xmlns:a16="http://schemas.microsoft.com/office/drawing/2014/main" val="2386184054"/>
                    </a:ext>
                  </a:extLst>
                </a:gridCol>
                <a:gridCol w="493776">
                  <a:extLst>
                    <a:ext uri="{9D8B030D-6E8A-4147-A177-3AD203B41FA5}">
                      <a16:colId xmlns:a16="http://schemas.microsoft.com/office/drawing/2014/main" val="3023353268"/>
                    </a:ext>
                  </a:extLst>
                </a:gridCol>
                <a:gridCol w="493776">
                  <a:extLst>
                    <a:ext uri="{9D8B030D-6E8A-4147-A177-3AD203B41FA5}">
                      <a16:colId xmlns:a16="http://schemas.microsoft.com/office/drawing/2014/main" val="2032082927"/>
                    </a:ext>
                  </a:extLst>
                </a:gridCol>
                <a:gridCol w="493776">
                  <a:extLst>
                    <a:ext uri="{9D8B030D-6E8A-4147-A177-3AD203B41FA5}">
                      <a16:colId xmlns:a16="http://schemas.microsoft.com/office/drawing/2014/main" val="2612738279"/>
                    </a:ext>
                  </a:extLst>
                </a:gridCol>
                <a:gridCol w="493776">
                  <a:extLst>
                    <a:ext uri="{9D8B030D-6E8A-4147-A177-3AD203B41FA5}">
                      <a16:colId xmlns:a16="http://schemas.microsoft.com/office/drawing/2014/main" val="583488140"/>
                    </a:ext>
                  </a:extLst>
                </a:gridCol>
                <a:gridCol w="493776">
                  <a:extLst>
                    <a:ext uri="{9D8B030D-6E8A-4147-A177-3AD203B41FA5}">
                      <a16:colId xmlns:a16="http://schemas.microsoft.com/office/drawing/2014/main" val="2677221649"/>
                    </a:ext>
                  </a:extLst>
                </a:gridCol>
                <a:gridCol w="493776">
                  <a:extLst>
                    <a:ext uri="{9D8B030D-6E8A-4147-A177-3AD203B41FA5}">
                      <a16:colId xmlns:a16="http://schemas.microsoft.com/office/drawing/2014/main" val="131573656"/>
                    </a:ext>
                  </a:extLst>
                </a:gridCol>
                <a:gridCol w="493776">
                  <a:extLst>
                    <a:ext uri="{9D8B030D-6E8A-4147-A177-3AD203B41FA5}">
                      <a16:colId xmlns:a16="http://schemas.microsoft.com/office/drawing/2014/main" val="3829295710"/>
                    </a:ext>
                  </a:extLst>
                </a:gridCol>
                <a:gridCol w="493776">
                  <a:extLst>
                    <a:ext uri="{9D8B030D-6E8A-4147-A177-3AD203B41FA5}">
                      <a16:colId xmlns:a16="http://schemas.microsoft.com/office/drawing/2014/main" val="1281755478"/>
                    </a:ext>
                  </a:extLst>
                </a:gridCol>
                <a:gridCol w="493776">
                  <a:extLst>
                    <a:ext uri="{9D8B030D-6E8A-4147-A177-3AD203B41FA5}">
                      <a16:colId xmlns:a16="http://schemas.microsoft.com/office/drawing/2014/main" val="1179559828"/>
                    </a:ext>
                  </a:extLst>
                </a:gridCol>
                <a:gridCol w="493776">
                  <a:extLst>
                    <a:ext uri="{9D8B030D-6E8A-4147-A177-3AD203B41FA5}">
                      <a16:colId xmlns:a16="http://schemas.microsoft.com/office/drawing/2014/main" val="11316078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94970093"/>
                  </a:ext>
                </a:extLst>
              </a:tr>
              <a:tr h="370840">
                <a:tc>
                  <a:txBody>
                    <a:bodyPr/>
                    <a:lstStyle/>
                    <a:p>
                      <a:r>
                        <a:rPr lang="en-US" sz="1000"/>
                        <a:t>@BMW_Classic</a:t>
                      </a:r>
                    </a:p>
                  </a:txBody>
                  <a:tcPr/>
                </a:tc>
                <a:tc>
                  <a:txBody>
                    <a:bodyPr/>
                    <a:lstStyle/>
                    <a:p>
                      <a:r>
                        <a:rPr lang="en-US" sz="1000"/>
                        <a:t>7924</a:t>
                      </a:r>
                    </a:p>
                  </a:txBody>
                  <a:tcPr/>
                </a:tc>
                <a:tc>
                  <a:txBody>
                    <a:bodyPr/>
                    <a:lstStyle/>
                    <a:p>
                      <a:r>
                        <a:rPr lang="en-US" sz="1000"/>
                        <a:t>n/a</a:t>
                      </a:r>
                    </a:p>
                  </a:txBody>
                  <a:tcPr/>
                </a:tc>
                <a:tc>
                  <a:txBody>
                    <a:bodyPr/>
                    <a:lstStyle/>
                    <a:p>
                      <a:r>
                        <a:rPr lang="en-US" sz="1000"/>
                        <a:t>220</a:t>
                      </a:r>
                    </a:p>
                  </a:txBody>
                  <a:tcPr/>
                </a:tc>
                <a:tc>
                  <a:txBody>
                    <a:bodyPr/>
                    <a:lstStyle/>
                    <a:p>
                      <a:r>
                        <a:rPr lang="en-US" sz="1000"/>
                        <a:t>212</a:t>
                      </a:r>
                    </a:p>
                  </a:txBody>
                  <a:tcPr/>
                </a:tc>
                <a:tc>
                  <a:txBody>
                    <a:bodyPr/>
                    <a:lstStyle/>
                    <a:p>
                      <a:r>
                        <a:rPr lang="en-US" sz="1000"/>
                        <a:t>0</a:t>
                      </a:r>
                    </a:p>
                  </a:txBody>
                  <a:tcPr/>
                </a:tc>
                <a:tc>
                  <a:txBody>
                    <a:bodyPr/>
                    <a:lstStyle/>
                    <a:p>
                      <a:r>
                        <a:rPr lang="en-US" sz="1000"/>
                        <a:t>8</a:t>
                      </a:r>
                    </a:p>
                  </a:txBody>
                  <a:tcPr/>
                </a:tc>
                <a:tc>
                  <a:txBody>
                    <a:bodyPr/>
                    <a:lstStyle/>
                    <a:p>
                      <a:r>
                        <a:rPr lang="en-US" sz="1000"/>
                        <a:t>3418</a:t>
                      </a:r>
                    </a:p>
                  </a:txBody>
                  <a:tcPr/>
                </a:tc>
                <a:tc>
                  <a:txBody>
                    <a:bodyPr/>
                    <a:lstStyle/>
                    <a:p>
                      <a:r>
                        <a:rPr lang="en-US" sz="1000"/>
                        <a:t>3417</a:t>
                      </a:r>
                    </a:p>
                  </a:txBody>
                  <a:tcPr/>
                </a:tc>
                <a:tc>
                  <a:txBody>
                    <a:bodyPr/>
                    <a:lstStyle/>
                    <a:p>
                      <a:r>
                        <a:rPr lang="en-US" sz="1000"/>
                        <a:t>16113</a:t>
                      </a:r>
                    </a:p>
                  </a:txBody>
                  <a:tcPr/>
                </a:tc>
                <a:tc>
                  <a:txBody>
                    <a:bodyPr/>
                    <a:lstStyle/>
                    <a:p>
                      <a:r>
                        <a:rPr lang="en-US" sz="1000"/>
                        <a:t>26</a:t>
                      </a:r>
                    </a:p>
                  </a:txBody>
                  <a:tcPr/>
                </a:tc>
                <a:tc>
                  <a:txBody>
                    <a:bodyPr/>
                    <a:lstStyle/>
                    <a:p>
                      <a:r>
                        <a:rPr lang="en-US" sz="1000"/>
                        <a:t>218</a:t>
                      </a:r>
                    </a:p>
                  </a:txBody>
                  <a:tcPr/>
                </a:tc>
                <a:tc>
                  <a:txBody>
                    <a:bodyPr/>
                    <a:lstStyle/>
                    <a:p>
                      <a:r>
                        <a:rPr lang="en-US" sz="1000"/>
                        <a:t>n/a</a:t>
                      </a:r>
                    </a:p>
                  </a:txBody>
                  <a:tcPr/>
                </a:tc>
                <a:tc>
                  <a:txBody>
                    <a:bodyPr/>
                    <a:lstStyle/>
                    <a:p>
                      <a:r>
                        <a:rPr lang="en-US" sz="1000"/>
                        <a:t>40.0 %</a:t>
                      </a:r>
                    </a:p>
                  </a:txBody>
                  <a:tcPr/>
                </a:tc>
                <a:extLst>
                  <a:ext uri="{0D108BD9-81ED-4DB2-BD59-A6C34878D82A}">
                    <a16:rowId xmlns:a16="http://schemas.microsoft.com/office/drawing/2014/main" val="2604014483"/>
                  </a:ext>
                </a:extLst>
              </a:tr>
            </a:tbl>
          </a:graphicData>
        </a:graphic>
      </p:graphicFrame>
      <p:sp>
        <p:nvSpPr>
          <p:cNvPr id="4" name="Text Placeholder 3">
            <a:extLst>
              <a:ext uri="{FF2B5EF4-FFF2-40B4-BE49-F238E27FC236}">
                <a16:creationId xmlns:a16="http://schemas.microsoft.com/office/drawing/2014/main" id="{6CAF4274-8337-4A2F-BB1C-E9EEEA35B384}"/>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35394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A1C5-D4D9-4043-AA68-5881890E7A48}"/>
              </a:ext>
            </a:extLst>
          </p:cNvPr>
          <p:cNvSpPr>
            <a:spLocks noGrp="1"/>
          </p:cNvSpPr>
          <p:nvPr>
            <p:ph type="title"/>
          </p:nvPr>
        </p:nvSpPr>
        <p:spPr/>
        <p:txBody>
          <a:bodyPr/>
          <a:lstStyle/>
          <a:p>
            <a:r>
              <a:rPr lang="en-US"/>
              <a:t>Twitter Followers Total | BMW Group Classic</a:t>
            </a:r>
          </a:p>
        </p:txBody>
      </p:sp>
      <p:graphicFrame>
        <p:nvGraphicFramePr>
          <p:cNvPr id="6" name="Chart Placeholder 5">
            <a:extLst>
              <a:ext uri="{FF2B5EF4-FFF2-40B4-BE49-F238E27FC236}">
                <a16:creationId xmlns:a16="http://schemas.microsoft.com/office/drawing/2014/main" id="{A581B5B3-64B2-43BF-A5F7-81C16604966C}"/>
              </a:ext>
            </a:extLst>
          </p:cNvPr>
          <p:cNvGraphicFramePr>
            <a:graphicFrameLocks noGrp="1"/>
          </p:cNvGraphicFramePr>
          <p:nvPr>
            <p:ph type="chart" sz="quarter" idx="13"/>
            <p:extLst>
              <p:ext uri="{D42A27DB-BD31-4B8C-83A1-F6EECF244321}">
                <p14:modId xmlns:p14="http://schemas.microsoft.com/office/powerpoint/2010/main" val="359565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CC480-B2C0-411B-B099-26D53B290101}"/>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31FBE6E3-84E0-4939-BDA5-CFAFAE876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858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7EDD-2DC1-44BA-92FB-C07AA5087BE8}"/>
              </a:ext>
            </a:extLst>
          </p:cNvPr>
          <p:cNvSpPr>
            <a:spLocks noGrp="1"/>
          </p:cNvSpPr>
          <p:nvPr>
            <p:ph type="title"/>
          </p:nvPr>
        </p:nvSpPr>
        <p:spPr/>
        <p:txBody>
          <a:bodyPr/>
          <a:lstStyle/>
          <a:p>
            <a:r>
              <a:rPr lang="en-US"/>
              <a:t>Twitter Interaction Rate | BMW Group Classic</a:t>
            </a:r>
          </a:p>
        </p:txBody>
      </p:sp>
      <p:graphicFrame>
        <p:nvGraphicFramePr>
          <p:cNvPr id="6" name="Chart Placeholder 5">
            <a:extLst>
              <a:ext uri="{FF2B5EF4-FFF2-40B4-BE49-F238E27FC236}">
                <a16:creationId xmlns:a16="http://schemas.microsoft.com/office/drawing/2014/main" id="{59BDEE65-F360-47B6-876D-E9D0583337EC}"/>
              </a:ext>
            </a:extLst>
          </p:cNvPr>
          <p:cNvGraphicFramePr>
            <a:graphicFrameLocks noGrp="1"/>
          </p:cNvGraphicFramePr>
          <p:nvPr>
            <p:ph type="chart" sz="quarter" idx="13"/>
            <p:extLst>
              <p:ext uri="{D42A27DB-BD31-4B8C-83A1-F6EECF244321}">
                <p14:modId xmlns:p14="http://schemas.microsoft.com/office/powerpoint/2010/main" val="4061240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416F16-A1DD-4602-80EE-1DE9519CF8A6}"/>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7D69B783-95D2-47C1-97CD-F8B0C8B75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397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62CD-D95A-4A0D-9459-E2D2AAC19386}"/>
              </a:ext>
            </a:extLst>
          </p:cNvPr>
          <p:cNvSpPr>
            <a:spLocks noGrp="1"/>
          </p:cNvSpPr>
          <p:nvPr>
            <p:ph type="title"/>
          </p:nvPr>
        </p:nvSpPr>
        <p:spPr/>
        <p:txBody>
          <a:bodyPr/>
          <a:lstStyle/>
          <a:p>
            <a:r>
              <a:rPr lang="en-US"/>
              <a:t>Facebook Fans Total | BMW Group Classic</a:t>
            </a:r>
          </a:p>
        </p:txBody>
      </p:sp>
      <p:graphicFrame>
        <p:nvGraphicFramePr>
          <p:cNvPr id="6" name="Chart Placeholder 5">
            <a:extLst>
              <a:ext uri="{FF2B5EF4-FFF2-40B4-BE49-F238E27FC236}">
                <a16:creationId xmlns:a16="http://schemas.microsoft.com/office/drawing/2014/main" id="{03630CF7-EEB0-44EB-BEC3-B061D8FE5A94}"/>
              </a:ext>
            </a:extLst>
          </p:cNvPr>
          <p:cNvGraphicFramePr>
            <a:graphicFrameLocks noGrp="1"/>
          </p:cNvGraphicFramePr>
          <p:nvPr>
            <p:ph type="chart" sz="quarter" idx="13"/>
            <p:extLst>
              <p:ext uri="{D42A27DB-BD31-4B8C-83A1-F6EECF244321}">
                <p14:modId xmlns:p14="http://schemas.microsoft.com/office/powerpoint/2010/main" val="2306026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2C2F0-989A-44E4-B81B-44ED35307443}"/>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6279A543-FDE4-4E2E-A59F-1D70BCA40A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16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CBA4F-1D9B-4CEA-94E5-BC41D70744FA}"/>
              </a:ext>
            </a:extLst>
          </p:cNvPr>
          <p:cNvSpPr>
            <a:spLocks noGrp="1"/>
          </p:cNvSpPr>
          <p:nvPr>
            <p:ph type="title"/>
          </p:nvPr>
        </p:nvSpPr>
        <p:spPr/>
        <p:txBody>
          <a:bodyPr/>
          <a:lstStyle/>
          <a:p>
            <a:r>
              <a:rPr lang="en-US"/>
              <a:t>Facebook Own Posts | BMW Group Classic</a:t>
            </a:r>
          </a:p>
        </p:txBody>
      </p:sp>
      <p:graphicFrame>
        <p:nvGraphicFramePr>
          <p:cNvPr id="6" name="Chart Placeholder 5">
            <a:extLst>
              <a:ext uri="{FF2B5EF4-FFF2-40B4-BE49-F238E27FC236}">
                <a16:creationId xmlns:a16="http://schemas.microsoft.com/office/drawing/2014/main" id="{207D54A4-BD01-4BEF-B7CA-C3AFA7B50BB5}"/>
              </a:ext>
            </a:extLst>
          </p:cNvPr>
          <p:cNvGraphicFramePr>
            <a:graphicFrameLocks noGrp="1"/>
          </p:cNvGraphicFramePr>
          <p:nvPr>
            <p:ph type="chart" sz="quarter" idx="13"/>
            <p:extLst>
              <p:ext uri="{D42A27DB-BD31-4B8C-83A1-F6EECF244321}">
                <p14:modId xmlns:p14="http://schemas.microsoft.com/office/powerpoint/2010/main" val="3158101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E0CA5-45DC-41EC-B22C-F08A4CC6D443}"/>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AB34ACF-8659-4810-8816-55504609A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878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C2E9B-549B-4F9D-9A25-9D740202A97D}"/>
              </a:ext>
            </a:extLst>
          </p:cNvPr>
          <p:cNvSpPr>
            <a:spLocks noGrp="1"/>
          </p:cNvSpPr>
          <p:nvPr>
            <p:ph type="title"/>
          </p:nvPr>
        </p:nvSpPr>
        <p:spPr/>
        <p:txBody>
          <a:bodyPr/>
          <a:lstStyle/>
          <a:p>
            <a:r>
              <a:rPr lang="en-US"/>
              <a:t>Facebook Interaction Rate By Post Type | BMW Group Classic</a:t>
            </a:r>
          </a:p>
        </p:txBody>
      </p:sp>
      <p:graphicFrame>
        <p:nvGraphicFramePr>
          <p:cNvPr id="6" name="Chart Placeholder 5">
            <a:extLst>
              <a:ext uri="{FF2B5EF4-FFF2-40B4-BE49-F238E27FC236}">
                <a16:creationId xmlns:a16="http://schemas.microsoft.com/office/drawing/2014/main" id="{458EF904-2F20-40E0-ADAC-10AAC396A17E}"/>
              </a:ext>
            </a:extLst>
          </p:cNvPr>
          <p:cNvGraphicFramePr>
            <a:graphicFrameLocks noGrp="1"/>
          </p:cNvGraphicFramePr>
          <p:nvPr>
            <p:ph type="chart" sz="quarter" idx="13"/>
            <p:extLst>
              <p:ext uri="{D42A27DB-BD31-4B8C-83A1-F6EECF244321}">
                <p14:modId xmlns:p14="http://schemas.microsoft.com/office/powerpoint/2010/main" val="2454187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CA846-AE3A-4456-A6E4-F3BCC1D5A676}"/>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A0CA07EE-06AB-4D37-A21B-DC56E021A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151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DB175-A41F-4882-A831-21E2355B9BE8}"/>
              </a:ext>
            </a:extLst>
          </p:cNvPr>
          <p:cNvSpPr>
            <a:spLocks noGrp="1"/>
          </p:cNvSpPr>
          <p:nvPr>
            <p:ph type="title"/>
          </p:nvPr>
        </p:nvSpPr>
        <p:spPr/>
        <p:txBody>
          <a:bodyPr/>
          <a:lstStyle/>
          <a:p>
            <a:r>
              <a:rPr lang="en-US"/>
              <a:t>Overall Overall Audience | BMW Group Classic</a:t>
            </a:r>
          </a:p>
        </p:txBody>
      </p:sp>
      <p:graphicFrame>
        <p:nvGraphicFramePr>
          <p:cNvPr id="6" name="Chart Placeholder 5">
            <a:extLst>
              <a:ext uri="{FF2B5EF4-FFF2-40B4-BE49-F238E27FC236}">
                <a16:creationId xmlns:a16="http://schemas.microsoft.com/office/drawing/2014/main" id="{A87D05BC-AF1F-48E0-8ACC-852013EE6B53}"/>
              </a:ext>
            </a:extLst>
          </p:cNvPr>
          <p:cNvGraphicFramePr>
            <a:graphicFrameLocks noGrp="1"/>
          </p:cNvGraphicFramePr>
          <p:nvPr>
            <p:ph type="chart" sz="quarter" idx="13"/>
            <p:extLst>
              <p:ext uri="{D42A27DB-BD31-4B8C-83A1-F6EECF244321}">
                <p14:modId xmlns:p14="http://schemas.microsoft.com/office/powerpoint/2010/main" val="829616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7A54BE-4491-4ECE-9DC3-AB594D1FA2FE}"/>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B48BFA1F-E98F-4BCD-B3EB-888A4AD51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63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3480B-E6B8-4305-8362-6075033A10ED}"/>
              </a:ext>
            </a:extLst>
          </p:cNvPr>
          <p:cNvSpPr>
            <a:spLocks noGrp="1"/>
          </p:cNvSpPr>
          <p:nvPr>
            <p:ph type="title"/>
          </p:nvPr>
        </p:nvSpPr>
        <p:spPr/>
        <p:txBody>
          <a:bodyPr/>
          <a:lstStyle/>
          <a:p>
            <a:r>
              <a:rPr lang="en-US"/>
              <a:t>Overall Overall Interaction Rate | BMW Group Classic</a:t>
            </a:r>
          </a:p>
        </p:txBody>
      </p:sp>
      <p:graphicFrame>
        <p:nvGraphicFramePr>
          <p:cNvPr id="6" name="Chart Placeholder 5">
            <a:extLst>
              <a:ext uri="{FF2B5EF4-FFF2-40B4-BE49-F238E27FC236}">
                <a16:creationId xmlns:a16="http://schemas.microsoft.com/office/drawing/2014/main" id="{8A1F78D7-1248-44B4-9F92-FC1DA394F66C}"/>
              </a:ext>
            </a:extLst>
          </p:cNvPr>
          <p:cNvGraphicFramePr>
            <a:graphicFrameLocks noGrp="1"/>
          </p:cNvGraphicFramePr>
          <p:nvPr>
            <p:ph type="chart" sz="quarter" idx="13"/>
            <p:extLst>
              <p:ext uri="{D42A27DB-BD31-4B8C-83A1-F6EECF244321}">
                <p14:modId xmlns:p14="http://schemas.microsoft.com/office/powerpoint/2010/main" val="2262595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F8076-7A82-4C0A-A78D-C492B6E78E2E}"/>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9A5E459-E0B1-4FE5-82AE-9CADFE587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067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85FB-E35C-49FC-9F7B-1B1F2DC98F2D}"/>
              </a:ext>
            </a:extLst>
          </p:cNvPr>
          <p:cNvSpPr>
            <a:spLocks noGrp="1"/>
          </p:cNvSpPr>
          <p:nvPr>
            <p:ph type="title"/>
          </p:nvPr>
        </p:nvSpPr>
        <p:spPr/>
        <p:txBody>
          <a:bodyPr/>
          <a:lstStyle/>
          <a:p>
            <a:r>
              <a:rPr lang="en-US"/>
              <a:t>Facebook Own Posts Table  | BMW Group Classic - 1 of 12</a:t>
            </a:r>
          </a:p>
        </p:txBody>
      </p:sp>
      <p:graphicFrame>
        <p:nvGraphicFramePr>
          <p:cNvPr id="5" name="Table Placeholder 4">
            <a:extLst>
              <a:ext uri="{FF2B5EF4-FFF2-40B4-BE49-F238E27FC236}">
                <a16:creationId xmlns:a16="http://schemas.microsoft.com/office/drawing/2014/main" id="{CB204806-77F4-45D4-A77D-158CEDAF3462}"/>
              </a:ext>
            </a:extLst>
          </p:cNvPr>
          <p:cNvGraphicFramePr>
            <a:graphicFrameLocks noGrp="1"/>
          </p:cNvGraphicFramePr>
          <p:nvPr>
            <p:ph type="tbl" sz="quarter" idx="13"/>
            <p:extLst>
              <p:ext uri="{D42A27DB-BD31-4B8C-83A1-F6EECF244321}">
                <p14:modId xmlns:p14="http://schemas.microsoft.com/office/powerpoint/2010/main" val="124659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5966937"/>
                    </a:ext>
                  </a:extLst>
                </a:gridCol>
                <a:gridCol w="370332">
                  <a:extLst>
                    <a:ext uri="{9D8B030D-6E8A-4147-A177-3AD203B41FA5}">
                      <a16:colId xmlns:a16="http://schemas.microsoft.com/office/drawing/2014/main" val="1726434010"/>
                    </a:ext>
                  </a:extLst>
                </a:gridCol>
                <a:gridCol w="370332">
                  <a:extLst>
                    <a:ext uri="{9D8B030D-6E8A-4147-A177-3AD203B41FA5}">
                      <a16:colId xmlns:a16="http://schemas.microsoft.com/office/drawing/2014/main" val="3420062138"/>
                    </a:ext>
                  </a:extLst>
                </a:gridCol>
                <a:gridCol w="370332">
                  <a:extLst>
                    <a:ext uri="{9D8B030D-6E8A-4147-A177-3AD203B41FA5}">
                      <a16:colId xmlns:a16="http://schemas.microsoft.com/office/drawing/2014/main" val="1699570774"/>
                    </a:ext>
                  </a:extLst>
                </a:gridCol>
                <a:gridCol w="329184">
                  <a:extLst>
                    <a:ext uri="{9D8B030D-6E8A-4147-A177-3AD203B41FA5}">
                      <a16:colId xmlns:a16="http://schemas.microsoft.com/office/drawing/2014/main" val="355828383"/>
                    </a:ext>
                  </a:extLst>
                </a:gridCol>
                <a:gridCol w="329184">
                  <a:extLst>
                    <a:ext uri="{9D8B030D-6E8A-4147-A177-3AD203B41FA5}">
                      <a16:colId xmlns:a16="http://schemas.microsoft.com/office/drawing/2014/main" val="2744412841"/>
                    </a:ext>
                  </a:extLst>
                </a:gridCol>
                <a:gridCol w="329184">
                  <a:extLst>
                    <a:ext uri="{9D8B030D-6E8A-4147-A177-3AD203B41FA5}">
                      <a16:colId xmlns:a16="http://schemas.microsoft.com/office/drawing/2014/main" val="3802408058"/>
                    </a:ext>
                  </a:extLst>
                </a:gridCol>
                <a:gridCol w="329184">
                  <a:extLst>
                    <a:ext uri="{9D8B030D-6E8A-4147-A177-3AD203B41FA5}">
                      <a16:colId xmlns:a16="http://schemas.microsoft.com/office/drawing/2014/main" val="682186832"/>
                    </a:ext>
                  </a:extLst>
                </a:gridCol>
                <a:gridCol w="329184">
                  <a:extLst>
                    <a:ext uri="{9D8B030D-6E8A-4147-A177-3AD203B41FA5}">
                      <a16:colId xmlns:a16="http://schemas.microsoft.com/office/drawing/2014/main" val="2915782243"/>
                    </a:ext>
                  </a:extLst>
                </a:gridCol>
                <a:gridCol w="329184">
                  <a:extLst>
                    <a:ext uri="{9D8B030D-6E8A-4147-A177-3AD203B41FA5}">
                      <a16:colId xmlns:a16="http://schemas.microsoft.com/office/drawing/2014/main" val="3810890426"/>
                    </a:ext>
                  </a:extLst>
                </a:gridCol>
                <a:gridCol w="329184">
                  <a:extLst>
                    <a:ext uri="{9D8B030D-6E8A-4147-A177-3AD203B41FA5}">
                      <a16:colId xmlns:a16="http://schemas.microsoft.com/office/drawing/2014/main" val="2022022137"/>
                    </a:ext>
                  </a:extLst>
                </a:gridCol>
                <a:gridCol w="329184">
                  <a:extLst>
                    <a:ext uri="{9D8B030D-6E8A-4147-A177-3AD203B41FA5}">
                      <a16:colId xmlns:a16="http://schemas.microsoft.com/office/drawing/2014/main" val="755970941"/>
                    </a:ext>
                  </a:extLst>
                </a:gridCol>
                <a:gridCol w="329184">
                  <a:extLst>
                    <a:ext uri="{9D8B030D-6E8A-4147-A177-3AD203B41FA5}">
                      <a16:colId xmlns:a16="http://schemas.microsoft.com/office/drawing/2014/main" val="2161414615"/>
                    </a:ext>
                  </a:extLst>
                </a:gridCol>
                <a:gridCol w="370332">
                  <a:extLst>
                    <a:ext uri="{9D8B030D-6E8A-4147-A177-3AD203B41FA5}">
                      <a16:colId xmlns:a16="http://schemas.microsoft.com/office/drawing/2014/main" val="2556339484"/>
                    </a:ext>
                  </a:extLst>
                </a:gridCol>
                <a:gridCol w="370332">
                  <a:extLst>
                    <a:ext uri="{9D8B030D-6E8A-4147-A177-3AD203B41FA5}">
                      <a16:colId xmlns:a16="http://schemas.microsoft.com/office/drawing/2014/main" val="3195166475"/>
                    </a:ext>
                  </a:extLst>
                </a:gridCol>
                <a:gridCol w="329184">
                  <a:extLst>
                    <a:ext uri="{9D8B030D-6E8A-4147-A177-3AD203B41FA5}">
                      <a16:colId xmlns:a16="http://schemas.microsoft.com/office/drawing/2014/main" val="2030654725"/>
                    </a:ext>
                  </a:extLst>
                </a:gridCol>
                <a:gridCol w="329184">
                  <a:extLst>
                    <a:ext uri="{9D8B030D-6E8A-4147-A177-3AD203B41FA5}">
                      <a16:colId xmlns:a16="http://schemas.microsoft.com/office/drawing/2014/main" val="3049505769"/>
                    </a:ext>
                  </a:extLst>
                </a:gridCol>
                <a:gridCol w="370332">
                  <a:extLst>
                    <a:ext uri="{9D8B030D-6E8A-4147-A177-3AD203B41FA5}">
                      <a16:colId xmlns:a16="http://schemas.microsoft.com/office/drawing/2014/main" val="2038050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361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- 2018-09-16 17:01:31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 Revival.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232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- 2018-09-15 17:18:47 </a:t>
                      </a:r>
                      <a:r>
                        <a:rPr kumimoji="0" lang="en-US" sz="1000" b="0" i="0" u="none" strike="noStrike" kern="1200" cap="none" spc="0" normalizeH="0" baseline="0" noProof="0">
                          <a:ln>
                            <a:noFill/>
                          </a:ln>
                          <a:solidFill>
                            <a:prstClr val="black"/>
                          </a:solidFill>
                          <a:effectLst/>
                          <a:uLnTx/>
                          <a:uFillTx/>
                          <a:latin typeface="+mn-lt"/>
                          <a:ea typeface="+mn-ea"/>
                          <a:cs typeface="+mn-cs"/>
                        </a:rPr>
                        <a:t> 
 A BMW 3.0 CSL roaming in the wild. 200 HP made it a real predator when it came out in the early 70s.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325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- 2018-09-14 16:14:27 </a:t>
                      </a:r>
                      <a:r>
                        <a:rPr kumimoji="0" lang="en-US" sz="1000" b="0" i="0" u="none" strike="noStrike" kern="1200" cap="none" spc="0" normalizeH="0" baseline="0" noProof="0">
                          <a:ln>
                            <a:noFill/>
                          </a:ln>
                          <a:solidFill>
                            <a:prstClr val="black"/>
                          </a:solidFill>
                          <a:effectLst/>
                          <a:uLnTx/>
                          <a:uFillTx/>
                          <a:latin typeface="+mn-lt"/>
                          <a:ea typeface="+mn-ea"/>
                          <a:cs typeface="+mn-cs"/>
                        </a:rPr>
                        <a:t> 
 Not a group you see every day: '80 BMW M1, '37 BMW 328 and '73 BMW 3.0 CSL. 
A lot of automotive history united at the Hamburg Berlin Klassik 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3575387"/>
                  </a:ext>
                </a:extLst>
              </a:tr>
            </a:tbl>
          </a:graphicData>
        </a:graphic>
      </p:graphicFrame>
      <p:sp>
        <p:nvSpPr>
          <p:cNvPr id="4" name="Text Placeholder 3">
            <a:extLst>
              <a:ext uri="{FF2B5EF4-FFF2-40B4-BE49-F238E27FC236}">
                <a16:creationId xmlns:a16="http://schemas.microsoft.com/office/drawing/2014/main" id="{5FA2BDEB-325F-4425-B1F3-C5D67D813C7B}"/>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359150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8039-770F-4B95-8E45-EFC13B1BA625}"/>
              </a:ext>
            </a:extLst>
          </p:cNvPr>
          <p:cNvSpPr>
            <a:spLocks noGrp="1"/>
          </p:cNvSpPr>
          <p:nvPr>
            <p:ph type="title"/>
          </p:nvPr>
        </p:nvSpPr>
        <p:spPr/>
        <p:txBody>
          <a:bodyPr/>
          <a:lstStyle/>
          <a:p>
            <a:r>
              <a:rPr lang="en-US"/>
              <a:t>Facebook Own Posts Table  | BMW Group Classic - 2 of 12</a:t>
            </a:r>
          </a:p>
        </p:txBody>
      </p:sp>
      <p:graphicFrame>
        <p:nvGraphicFramePr>
          <p:cNvPr id="5" name="Table Placeholder 4">
            <a:extLst>
              <a:ext uri="{FF2B5EF4-FFF2-40B4-BE49-F238E27FC236}">
                <a16:creationId xmlns:a16="http://schemas.microsoft.com/office/drawing/2014/main" id="{820F1D3D-6679-40C3-AA47-42C1181275F9}"/>
              </a:ext>
            </a:extLst>
          </p:cNvPr>
          <p:cNvGraphicFramePr>
            <a:graphicFrameLocks noGrp="1"/>
          </p:cNvGraphicFramePr>
          <p:nvPr>
            <p:ph type="tbl" sz="quarter" idx="13"/>
            <p:extLst>
              <p:ext uri="{D42A27DB-BD31-4B8C-83A1-F6EECF244321}">
                <p14:modId xmlns:p14="http://schemas.microsoft.com/office/powerpoint/2010/main" val="145481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4936548"/>
                    </a:ext>
                  </a:extLst>
                </a:gridCol>
                <a:gridCol w="370332">
                  <a:extLst>
                    <a:ext uri="{9D8B030D-6E8A-4147-A177-3AD203B41FA5}">
                      <a16:colId xmlns:a16="http://schemas.microsoft.com/office/drawing/2014/main" val="2687507365"/>
                    </a:ext>
                  </a:extLst>
                </a:gridCol>
                <a:gridCol w="370332">
                  <a:extLst>
                    <a:ext uri="{9D8B030D-6E8A-4147-A177-3AD203B41FA5}">
                      <a16:colId xmlns:a16="http://schemas.microsoft.com/office/drawing/2014/main" val="1499339738"/>
                    </a:ext>
                  </a:extLst>
                </a:gridCol>
                <a:gridCol w="370332">
                  <a:extLst>
                    <a:ext uri="{9D8B030D-6E8A-4147-A177-3AD203B41FA5}">
                      <a16:colId xmlns:a16="http://schemas.microsoft.com/office/drawing/2014/main" val="3242317961"/>
                    </a:ext>
                  </a:extLst>
                </a:gridCol>
                <a:gridCol w="329184">
                  <a:extLst>
                    <a:ext uri="{9D8B030D-6E8A-4147-A177-3AD203B41FA5}">
                      <a16:colId xmlns:a16="http://schemas.microsoft.com/office/drawing/2014/main" val="1730070498"/>
                    </a:ext>
                  </a:extLst>
                </a:gridCol>
                <a:gridCol w="329184">
                  <a:extLst>
                    <a:ext uri="{9D8B030D-6E8A-4147-A177-3AD203B41FA5}">
                      <a16:colId xmlns:a16="http://schemas.microsoft.com/office/drawing/2014/main" val="354053977"/>
                    </a:ext>
                  </a:extLst>
                </a:gridCol>
                <a:gridCol w="329184">
                  <a:extLst>
                    <a:ext uri="{9D8B030D-6E8A-4147-A177-3AD203B41FA5}">
                      <a16:colId xmlns:a16="http://schemas.microsoft.com/office/drawing/2014/main" val="2084917099"/>
                    </a:ext>
                  </a:extLst>
                </a:gridCol>
                <a:gridCol w="329184">
                  <a:extLst>
                    <a:ext uri="{9D8B030D-6E8A-4147-A177-3AD203B41FA5}">
                      <a16:colId xmlns:a16="http://schemas.microsoft.com/office/drawing/2014/main" val="2728498639"/>
                    </a:ext>
                  </a:extLst>
                </a:gridCol>
                <a:gridCol w="329184">
                  <a:extLst>
                    <a:ext uri="{9D8B030D-6E8A-4147-A177-3AD203B41FA5}">
                      <a16:colId xmlns:a16="http://schemas.microsoft.com/office/drawing/2014/main" val="803354600"/>
                    </a:ext>
                  </a:extLst>
                </a:gridCol>
                <a:gridCol w="329184">
                  <a:extLst>
                    <a:ext uri="{9D8B030D-6E8A-4147-A177-3AD203B41FA5}">
                      <a16:colId xmlns:a16="http://schemas.microsoft.com/office/drawing/2014/main" val="1515349393"/>
                    </a:ext>
                  </a:extLst>
                </a:gridCol>
                <a:gridCol w="329184">
                  <a:extLst>
                    <a:ext uri="{9D8B030D-6E8A-4147-A177-3AD203B41FA5}">
                      <a16:colId xmlns:a16="http://schemas.microsoft.com/office/drawing/2014/main" val="2299860886"/>
                    </a:ext>
                  </a:extLst>
                </a:gridCol>
                <a:gridCol w="329184">
                  <a:extLst>
                    <a:ext uri="{9D8B030D-6E8A-4147-A177-3AD203B41FA5}">
                      <a16:colId xmlns:a16="http://schemas.microsoft.com/office/drawing/2014/main" val="3032131272"/>
                    </a:ext>
                  </a:extLst>
                </a:gridCol>
                <a:gridCol w="329184">
                  <a:extLst>
                    <a:ext uri="{9D8B030D-6E8A-4147-A177-3AD203B41FA5}">
                      <a16:colId xmlns:a16="http://schemas.microsoft.com/office/drawing/2014/main" val="2327841215"/>
                    </a:ext>
                  </a:extLst>
                </a:gridCol>
                <a:gridCol w="370332">
                  <a:extLst>
                    <a:ext uri="{9D8B030D-6E8A-4147-A177-3AD203B41FA5}">
                      <a16:colId xmlns:a16="http://schemas.microsoft.com/office/drawing/2014/main" val="1795034522"/>
                    </a:ext>
                  </a:extLst>
                </a:gridCol>
                <a:gridCol w="370332">
                  <a:extLst>
                    <a:ext uri="{9D8B030D-6E8A-4147-A177-3AD203B41FA5}">
                      <a16:colId xmlns:a16="http://schemas.microsoft.com/office/drawing/2014/main" val="2940895051"/>
                    </a:ext>
                  </a:extLst>
                </a:gridCol>
                <a:gridCol w="329184">
                  <a:extLst>
                    <a:ext uri="{9D8B030D-6E8A-4147-A177-3AD203B41FA5}">
                      <a16:colId xmlns:a16="http://schemas.microsoft.com/office/drawing/2014/main" val="2857521091"/>
                    </a:ext>
                  </a:extLst>
                </a:gridCol>
                <a:gridCol w="329184">
                  <a:extLst>
                    <a:ext uri="{9D8B030D-6E8A-4147-A177-3AD203B41FA5}">
                      <a16:colId xmlns:a16="http://schemas.microsoft.com/office/drawing/2014/main" val="2875811607"/>
                    </a:ext>
                  </a:extLst>
                </a:gridCol>
                <a:gridCol w="370332">
                  <a:extLst>
                    <a:ext uri="{9D8B030D-6E8A-4147-A177-3AD203B41FA5}">
                      <a16:colId xmlns:a16="http://schemas.microsoft.com/office/drawing/2014/main" val="981903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746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- 2018-09-13 17:47:41 </a:t>
                      </a:r>
                      <a:r>
                        <a:rPr kumimoji="0" lang="en-US" sz="1000" b="0" i="0" u="none" strike="noStrike" kern="1200" cap="none" spc="0" normalizeH="0" baseline="0" noProof="0">
                          <a:ln>
                            <a:noFill/>
                          </a:ln>
                          <a:solidFill>
                            <a:prstClr val="black"/>
                          </a:solidFill>
                          <a:effectLst/>
                          <a:uLnTx/>
                          <a:uFillTx/>
                          <a:latin typeface="+mn-lt"/>
                          <a:ea typeface="+mn-ea"/>
                          <a:cs typeface="+mn-cs"/>
                        </a:rPr>
                        <a:t> 
 One of the fastest road cars of its time and one of the fastest here at the Creme21 rallye: the 1980 BMW 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775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- 2018-09-12 17:52:21 </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the Creme21 rallye. Part of our lineup: The BMW 3.0 CSL - fittingly nicknamed "Batmobil" because of its spoilers and bodykit. It was the E9's sportiest version with 206 hp and a weight of just 1.270 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5305821"/>
                  </a:ext>
                </a:extLst>
              </a:tr>
            </a:tbl>
          </a:graphicData>
        </a:graphic>
      </p:graphicFrame>
      <p:sp>
        <p:nvSpPr>
          <p:cNvPr id="4" name="Text Placeholder 3">
            <a:extLst>
              <a:ext uri="{FF2B5EF4-FFF2-40B4-BE49-F238E27FC236}">
                <a16:creationId xmlns:a16="http://schemas.microsoft.com/office/drawing/2014/main" id="{8BAD40B2-8500-4705-8873-6394DE90883F}"/>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276290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CB5E-7C48-48F4-899D-89A0F3BAB163}"/>
              </a:ext>
            </a:extLst>
          </p:cNvPr>
          <p:cNvSpPr>
            <a:spLocks noGrp="1"/>
          </p:cNvSpPr>
          <p:nvPr>
            <p:ph type="title"/>
          </p:nvPr>
        </p:nvSpPr>
        <p:spPr/>
        <p:txBody>
          <a:bodyPr/>
          <a:lstStyle/>
          <a:p>
            <a:r>
              <a:rPr lang="en-US"/>
              <a:t>Facebook Own Posts Table  | BMW Group Classic - 3 of 12</a:t>
            </a:r>
          </a:p>
        </p:txBody>
      </p:sp>
      <p:graphicFrame>
        <p:nvGraphicFramePr>
          <p:cNvPr id="5" name="Table Placeholder 4">
            <a:extLst>
              <a:ext uri="{FF2B5EF4-FFF2-40B4-BE49-F238E27FC236}">
                <a16:creationId xmlns:a16="http://schemas.microsoft.com/office/drawing/2014/main" id="{7C5BE7A9-9D07-446B-8575-F274BEDC3FC5}"/>
              </a:ext>
            </a:extLst>
          </p:cNvPr>
          <p:cNvGraphicFramePr>
            <a:graphicFrameLocks noGrp="1"/>
          </p:cNvGraphicFramePr>
          <p:nvPr>
            <p:ph type="tbl" sz="quarter" idx="13"/>
            <p:extLst>
              <p:ext uri="{D42A27DB-BD31-4B8C-83A1-F6EECF244321}">
                <p14:modId xmlns:p14="http://schemas.microsoft.com/office/powerpoint/2010/main" val="338854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3681235"/>
                    </a:ext>
                  </a:extLst>
                </a:gridCol>
                <a:gridCol w="370332">
                  <a:extLst>
                    <a:ext uri="{9D8B030D-6E8A-4147-A177-3AD203B41FA5}">
                      <a16:colId xmlns:a16="http://schemas.microsoft.com/office/drawing/2014/main" val="1067686257"/>
                    </a:ext>
                  </a:extLst>
                </a:gridCol>
                <a:gridCol w="370332">
                  <a:extLst>
                    <a:ext uri="{9D8B030D-6E8A-4147-A177-3AD203B41FA5}">
                      <a16:colId xmlns:a16="http://schemas.microsoft.com/office/drawing/2014/main" val="23348673"/>
                    </a:ext>
                  </a:extLst>
                </a:gridCol>
                <a:gridCol w="370332">
                  <a:extLst>
                    <a:ext uri="{9D8B030D-6E8A-4147-A177-3AD203B41FA5}">
                      <a16:colId xmlns:a16="http://schemas.microsoft.com/office/drawing/2014/main" val="2012736328"/>
                    </a:ext>
                  </a:extLst>
                </a:gridCol>
                <a:gridCol w="329184">
                  <a:extLst>
                    <a:ext uri="{9D8B030D-6E8A-4147-A177-3AD203B41FA5}">
                      <a16:colId xmlns:a16="http://schemas.microsoft.com/office/drawing/2014/main" val="4216992318"/>
                    </a:ext>
                  </a:extLst>
                </a:gridCol>
                <a:gridCol w="329184">
                  <a:extLst>
                    <a:ext uri="{9D8B030D-6E8A-4147-A177-3AD203B41FA5}">
                      <a16:colId xmlns:a16="http://schemas.microsoft.com/office/drawing/2014/main" val="2548437109"/>
                    </a:ext>
                  </a:extLst>
                </a:gridCol>
                <a:gridCol w="329184">
                  <a:extLst>
                    <a:ext uri="{9D8B030D-6E8A-4147-A177-3AD203B41FA5}">
                      <a16:colId xmlns:a16="http://schemas.microsoft.com/office/drawing/2014/main" val="3910114381"/>
                    </a:ext>
                  </a:extLst>
                </a:gridCol>
                <a:gridCol w="329184">
                  <a:extLst>
                    <a:ext uri="{9D8B030D-6E8A-4147-A177-3AD203B41FA5}">
                      <a16:colId xmlns:a16="http://schemas.microsoft.com/office/drawing/2014/main" val="3651129808"/>
                    </a:ext>
                  </a:extLst>
                </a:gridCol>
                <a:gridCol w="329184">
                  <a:extLst>
                    <a:ext uri="{9D8B030D-6E8A-4147-A177-3AD203B41FA5}">
                      <a16:colId xmlns:a16="http://schemas.microsoft.com/office/drawing/2014/main" val="1084027655"/>
                    </a:ext>
                  </a:extLst>
                </a:gridCol>
                <a:gridCol w="329184">
                  <a:extLst>
                    <a:ext uri="{9D8B030D-6E8A-4147-A177-3AD203B41FA5}">
                      <a16:colId xmlns:a16="http://schemas.microsoft.com/office/drawing/2014/main" val="1092067693"/>
                    </a:ext>
                  </a:extLst>
                </a:gridCol>
                <a:gridCol w="329184">
                  <a:extLst>
                    <a:ext uri="{9D8B030D-6E8A-4147-A177-3AD203B41FA5}">
                      <a16:colId xmlns:a16="http://schemas.microsoft.com/office/drawing/2014/main" val="1609427633"/>
                    </a:ext>
                  </a:extLst>
                </a:gridCol>
                <a:gridCol w="329184">
                  <a:extLst>
                    <a:ext uri="{9D8B030D-6E8A-4147-A177-3AD203B41FA5}">
                      <a16:colId xmlns:a16="http://schemas.microsoft.com/office/drawing/2014/main" val="1015989166"/>
                    </a:ext>
                  </a:extLst>
                </a:gridCol>
                <a:gridCol w="329184">
                  <a:extLst>
                    <a:ext uri="{9D8B030D-6E8A-4147-A177-3AD203B41FA5}">
                      <a16:colId xmlns:a16="http://schemas.microsoft.com/office/drawing/2014/main" val="3448197898"/>
                    </a:ext>
                  </a:extLst>
                </a:gridCol>
                <a:gridCol w="370332">
                  <a:extLst>
                    <a:ext uri="{9D8B030D-6E8A-4147-A177-3AD203B41FA5}">
                      <a16:colId xmlns:a16="http://schemas.microsoft.com/office/drawing/2014/main" val="2852496680"/>
                    </a:ext>
                  </a:extLst>
                </a:gridCol>
                <a:gridCol w="370332">
                  <a:extLst>
                    <a:ext uri="{9D8B030D-6E8A-4147-A177-3AD203B41FA5}">
                      <a16:colId xmlns:a16="http://schemas.microsoft.com/office/drawing/2014/main" val="1884665719"/>
                    </a:ext>
                  </a:extLst>
                </a:gridCol>
                <a:gridCol w="329184">
                  <a:extLst>
                    <a:ext uri="{9D8B030D-6E8A-4147-A177-3AD203B41FA5}">
                      <a16:colId xmlns:a16="http://schemas.microsoft.com/office/drawing/2014/main" val="2950215829"/>
                    </a:ext>
                  </a:extLst>
                </a:gridCol>
                <a:gridCol w="329184">
                  <a:extLst>
                    <a:ext uri="{9D8B030D-6E8A-4147-A177-3AD203B41FA5}">
                      <a16:colId xmlns:a16="http://schemas.microsoft.com/office/drawing/2014/main" val="3092855535"/>
                    </a:ext>
                  </a:extLst>
                </a:gridCol>
                <a:gridCol w="370332">
                  <a:extLst>
                    <a:ext uri="{9D8B030D-6E8A-4147-A177-3AD203B41FA5}">
                      <a16:colId xmlns:a16="http://schemas.microsoft.com/office/drawing/2014/main" val="2359819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098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- 2018-09-11 17:00:00 </a:t>
                      </a:r>
                      <a:r>
                        <a:rPr kumimoji="0" lang="en-US" sz="1000" b="0" i="0" u="none" strike="noStrike" kern="1200" cap="none" spc="0" normalizeH="0" baseline="0" noProof="0">
                          <a:ln>
                            <a:noFill/>
                          </a:ln>
                          <a:solidFill>
                            <a:prstClr val="black"/>
                          </a:solidFill>
                          <a:effectLst/>
                          <a:uLnTx/>
                          <a:uFillTx/>
                          <a:latin typeface="+mn-lt"/>
                          <a:ea typeface="+mn-ea"/>
                          <a:cs typeface="+mn-cs"/>
                        </a:rPr>
                        <a:t> 
 The Rolls-Royce Wraith: An important name in the company's history. But do you know why? Find out on our blog #heart: https://bit.ly/2M6q0Gd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29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- 2018-09-10 17:00:07 </a:t>
                      </a:r>
                      <a:r>
                        <a:rPr kumimoji="0" lang="en-US" sz="1000" b="0" i="0" u="none" strike="noStrike" kern="1200" cap="none" spc="0" normalizeH="0" baseline="0" noProof="0">
                          <a:ln>
                            <a:noFill/>
                          </a:ln>
                          <a:solidFill>
                            <a:prstClr val="black"/>
                          </a:solidFill>
                          <a:effectLst/>
                          <a:uLnTx/>
                          <a:uFillTx/>
                          <a:latin typeface="+mn-lt"/>
                          <a:ea typeface="+mn-ea"/>
                          <a:cs typeface="+mn-cs"/>
                        </a:rPr>
                        <a:t> 
 A look back at this weekend's action at the The Goodwood Revival!
Thank you to everyone who made it such a special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450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- 2018-09-08 17:56:27 </a:t>
                      </a:r>
                      <a:r>
                        <a:rPr kumimoji="0" lang="en-US" sz="1000" b="0" i="0" u="none" strike="noStrike" kern="1200" cap="none" spc="0" normalizeH="0" baseline="0" noProof="0">
                          <a:ln>
                            <a:noFill/>
                          </a:ln>
                          <a:solidFill>
                            <a:prstClr val="black"/>
                          </a:solidFill>
                          <a:effectLst/>
                          <a:uLnTx/>
                          <a:uFillTx/>
                          <a:latin typeface="+mn-lt"/>
                          <a:ea typeface="+mn-ea"/>
                          <a:cs typeface="+mn-cs"/>
                        </a:rPr>
                        <a:t> 
 Once a year we ride back in time at the glorious Goodwood Revival.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1183823"/>
                  </a:ext>
                </a:extLst>
              </a:tr>
            </a:tbl>
          </a:graphicData>
        </a:graphic>
      </p:graphicFrame>
      <p:sp>
        <p:nvSpPr>
          <p:cNvPr id="4" name="Text Placeholder 3">
            <a:extLst>
              <a:ext uri="{FF2B5EF4-FFF2-40B4-BE49-F238E27FC236}">
                <a16:creationId xmlns:a16="http://schemas.microsoft.com/office/drawing/2014/main" id="{F57CC552-720A-4E17-A122-2A82E50A298D}"/>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74215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9669-B99D-4CDA-A159-0B8130E22EFF}"/>
              </a:ext>
            </a:extLst>
          </p:cNvPr>
          <p:cNvSpPr>
            <a:spLocks noGrp="1"/>
          </p:cNvSpPr>
          <p:nvPr>
            <p:ph type="title"/>
          </p:nvPr>
        </p:nvSpPr>
        <p:spPr/>
        <p:txBody>
          <a:bodyPr/>
          <a:lstStyle/>
          <a:p>
            <a:r>
              <a:rPr lang="en-US"/>
              <a:t>Facebook Own Posts Table  | BMW Group Classic - 4 of 12</a:t>
            </a:r>
          </a:p>
        </p:txBody>
      </p:sp>
      <p:graphicFrame>
        <p:nvGraphicFramePr>
          <p:cNvPr id="5" name="Table Placeholder 4">
            <a:extLst>
              <a:ext uri="{FF2B5EF4-FFF2-40B4-BE49-F238E27FC236}">
                <a16:creationId xmlns:a16="http://schemas.microsoft.com/office/drawing/2014/main" id="{D81C642F-A185-4920-97AA-1D65D3A91F92}"/>
              </a:ext>
            </a:extLst>
          </p:cNvPr>
          <p:cNvGraphicFramePr>
            <a:graphicFrameLocks noGrp="1"/>
          </p:cNvGraphicFramePr>
          <p:nvPr>
            <p:ph type="tbl" sz="quarter" idx="13"/>
            <p:extLst>
              <p:ext uri="{D42A27DB-BD31-4B8C-83A1-F6EECF244321}">
                <p14:modId xmlns:p14="http://schemas.microsoft.com/office/powerpoint/2010/main" val="134469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4001428"/>
                    </a:ext>
                  </a:extLst>
                </a:gridCol>
                <a:gridCol w="370332">
                  <a:extLst>
                    <a:ext uri="{9D8B030D-6E8A-4147-A177-3AD203B41FA5}">
                      <a16:colId xmlns:a16="http://schemas.microsoft.com/office/drawing/2014/main" val="2023521169"/>
                    </a:ext>
                  </a:extLst>
                </a:gridCol>
                <a:gridCol w="370332">
                  <a:extLst>
                    <a:ext uri="{9D8B030D-6E8A-4147-A177-3AD203B41FA5}">
                      <a16:colId xmlns:a16="http://schemas.microsoft.com/office/drawing/2014/main" val="3994362990"/>
                    </a:ext>
                  </a:extLst>
                </a:gridCol>
                <a:gridCol w="370332">
                  <a:extLst>
                    <a:ext uri="{9D8B030D-6E8A-4147-A177-3AD203B41FA5}">
                      <a16:colId xmlns:a16="http://schemas.microsoft.com/office/drawing/2014/main" val="2900615171"/>
                    </a:ext>
                  </a:extLst>
                </a:gridCol>
                <a:gridCol w="329184">
                  <a:extLst>
                    <a:ext uri="{9D8B030D-6E8A-4147-A177-3AD203B41FA5}">
                      <a16:colId xmlns:a16="http://schemas.microsoft.com/office/drawing/2014/main" val="586763164"/>
                    </a:ext>
                  </a:extLst>
                </a:gridCol>
                <a:gridCol w="329184">
                  <a:extLst>
                    <a:ext uri="{9D8B030D-6E8A-4147-A177-3AD203B41FA5}">
                      <a16:colId xmlns:a16="http://schemas.microsoft.com/office/drawing/2014/main" val="4108921950"/>
                    </a:ext>
                  </a:extLst>
                </a:gridCol>
                <a:gridCol w="329184">
                  <a:extLst>
                    <a:ext uri="{9D8B030D-6E8A-4147-A177-3AD203B41FA5}">
                      <a16:colId xmlns:a16="http://schemas.microsoft.com/office/drawing/2014/main" val="2715001730"/>
                    </a:ext>
                  </a:extLst>
                </a:gridCol>
                <a:gridCol w="329184">
                  <a:extLst>
                    <a:ext uri="{9D8B030D-6E8A-4147-A177-3AD203B41FA5}">
                      <a16:colId xmlns:a16="http://schemas.microsoft.com/office/drawing/2014/main" val="1210249235"/>
                    </a:ext>
                  </a:extLst>
                </a:gridCol>
                <a:gridCol w="329184">
                  <a:extLst>
                    <a:ext uri="{9D8B030D-6E8A-4147-A177-3AD203B41FA5}">
                      <a16:colId xmlns:a16="http://schemas.microsoft.com/office/drawing/2014/main" val="2223544101"/>
                    </a:ext>
                  </a:extLst>
                </a:gridCol>
                <a:gridCol w="329184">
                  <a:extLst>
                    <a:ext uri="{9D8B030D-6E8A-4147-A177-3AD203B41FA5}">
                      <a16:colId xmlns:a16="http://schemas.microsoft.com/office/drawing/2014/main" val="562546926"/>
                    </a:ext>
                  </a:extLst>
                </a:gridCol>
                <a:gridCol w="329184">
                  <a:extLst>
                    <a:ext uri="{9D8B030D-6E8A-4147-A177-3AD203B41FA5}">
                      <a16:colId xmlns:a16="http://schemas.microsoft.com/office/drawing/2014/main" val="910096378"/>
                    </a:ext>
                  </a:extLst>
                </a:gridCol>
                <a:gridCol w="329184">
                  <a:extLst>
                    <a:ext uri="{9D8B030D-6E8A-4147-A177-3AD203B41FA5}">
                      <a16:colId xmlns:a16="http://schemas.microsoft.com/office/drawing/2014/main" val="3508518595"/>
                    </a:ext>
                  </a:extLst>
                </a:gridCol>
                <a:gridCol w="329184">
                  <a:extLst>
                    <a:ext uri="{9D8B030D-6E8A-4147-A177-3AD203B41FA5}">
                      <a16:colId xmlns:a16="http://schemas.microsoft.com/office/drawing/2014/main" val="1807387213"/>
                    </a:ext>
                  </a:extLst>
                </a:gridCol>
                <a:gridCol w="370332">
                  <a:extLst>
                    <a:ext uri="{9D8B030D-6E8A-4147-A177-3AD203B41FA5}">
                      <a16:colId xmlns:a16="http://schemas.microsoft.com/office/drawing/2014/main" val="434655948"/>
                    </a:ext>
                  </a:extLst>
                </a:gridCol>
                <a:gridCol w="370332">
                  <a:extLst>
                    <a:ext uri="{9D8B030D-6E8A-4147-A177-3AD203B41FA5}">
                      <a16:colId xmlns:a16="http://schemas.microsoft.com/office/drawing/2014/main" val="2251143177"/>
                    </a:ext>
                  </a:extLst>
                </a:gridCol>
                <a:gridCol w="329184">
                  <a:extLst>
                    <a:ext uri="{9D8B030D-6E8A-4147-A177-3AD203B41FA5}">
                      <a16:colId xmlns:a16="http://schemas.microsoft.com/office/drawing/2014/main" val="3922903729"/>
                    </a:ext>
                  </a:extLst>
                </a:gridCol>
                <a:gridCol w="329184">
                  <a:extLst>
                    <a:ext uri="{9D8B030D-6E8A-4147-A177-3AD203B41FA5}">
                      <a16:colId xmlns:a16="http://schemas.microsoft.com/office/drawing/2014/main" val="2854273423"/>
                    </a:ext>
                  </a:extLst>
                </a:gridCol>
                <a:gridCol w="370332">
                  <a:extLst>
                    <a:ext uri="{9D8B030D-6E8A-4147-A177-3AD203B41FA5}">
                      <a16:colId xmlns:a16="http://schemas.microsoft.com/office/drawing/2014/main" val="363999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23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- 2018-09-06 16:30:01 </a:t>
                      </a:r>
                      <a:r>
                        <a:rPr kumimoji="0" lang="en-US" sz="1000" b="0" i="0" u="none" strike="noStrike" kern="1200" cap="none" spc="0" normalizeH="0" baseline="0" noProof="0">
                          <a:ln>
                            <a:noFill/>
                          </a:ln>
                          <a:solidFill>
                            <a:prstClr val="black"/>
                          </a:solidFill>
                          <a:effectLst/>
                          <a:uLnTx/>
                          <a:uFillTx/>
                          <a:latin typeface="+mn-lt"/>
                          <a:ea typeface="+mn-ea"/>
                          <a:cs typeface="+mn-cs"/>
                        </a:rPr>
                        <a:t> 
 Traction problems? Please… #325iX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875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- 2018-09-05 18:04:16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 Costello Racing explains what racing at the Goodwood Revival means to 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676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- 2018-09-05 18:03:54 </a:t>
                      </a:r>
                      <a:r>
                        <a:rPr kumimoji="0" lang="en-US" sz="1000" b="0" i="0" u="none" strike="noStrike" kern="1200" cap="none" spc="0" normalizeH="0" baseline="0" noProof="0">
                          <a:ln>
                            <a:noFill/>
                          </a:ln>
                          <a:solidFill>
                            <a:prstClr val="black"/>
                          </a:solidFill>
                          <a:effectLst/>
                          <a:uLnTx/>
                          <a:uFillTx/>
                          <a:latin typeface="+mn-lt"/>
                          <a:ea typeface="+mn-ea"/>
                          <a:cs typeface="+mn-cs"/>
                        </a:rPr>
                        <a:t> 
 Marco Saltini‘s Norvin won the second place of class E „New Clothes on British and German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646569"/>
                  </a:ext>
                </a:extLst>
              </a:tr>
            </a:tbl>
          </a:graphicData>
        </a:graphic>
      </p:graphicFrame>
      <p:sp>
        <p:nvSpPr>
          <p:cNvPr id="4" name="Text Placeholder 3">
            <a:extLst>
              <a:ext uri="{FF2B5EF4-FFF2-40B4-BE49-F238E27FC236}">
                <a16:creationId xmlns:a16="http://schemas.microsoft.com/office/drawing/2014/main" id="{199248E2-C6D4-47FC-97EF-FFC497F7669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27499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82E22-DEA7-4086-9D1E-E1AB81444222}"/>
              </a:ext>
            </a:extLst>
          </p:cNvPr>
          <p:cNvSpPr>
            <a:spLocks noGrp="1"/>
          </p:cNvSpPr>
          <p:nvPr>
            <p:ph type="title"/>
          </p:nvPr>
        </p:nvSpPr>
        <p:spPr/>
        <p:txBody>
          <a:bodyPr/>
          <a:lstStyle/>
          <a:p>
            <a:r>
              <a:rPr lang="en-US"/>
              <a:t>Facebook Own Posts Table  | BMW Group Classic - 5 of 12</a:t>
            </a:r>
          </a:p>
        </p:txBody>
      </p:sp>
      <p:graphicFrame>
        <p:nvGraphicFramePr>
          <p:cNvPr id="5" name="Table Placeholder 4">
            <a:extLst>
              <a:ext uri="{FF2B5EF4-FFF2-40B4-BE49-F238E27FC236}">
                <a16:creationId xmlns:a16="http://schemas.microsoft.com/office/drawing/2014/main" id="{9E37D1C1-D74B-46D8-AF13-5EDC8E38F7B4}"/>
              </a:ext>
            </a:extLst>
          </p:cNvPr>
          <p:cNvGraphicFramePr>
            <a:graphicFrameLocks noGrp="1"/>
          </p:cNvGraphicFramePr>
          <p:nvPr>
            <p:ph type="tbl" sz="quarter" idx="13"/>
            <p:extLst>
              <p:ext uri="{D42A27DB-BD31-4B8C-83A1-F6EECF244321}">
                <p14:modId xmlns:p14="http://schemas.microsoft.com/office/powerpoint/2010/main" val="198128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6263873"/>
                    </a:ext>
                  </a:extLst>
                </a:gridCol>
                <a:gridCol w="370332">
                  <a:extLst>
                    <a:ext uri="{9D8B030D-6E8A-4147-A177-3AD203B41FA5}">
                      <a16:colId xmlns:a16="http://schemas.microsoft.com/office/drawing/2014/main" val="167289725"/>
                    </a:ext>
                  </a:extLst>
                </a:gridCol>
                <a:gridCol w="370332">
                  <a:extLst>
                    <a:ext uri="{9D8B030D-6E8A-4147-A177-3AD203B41FA5}">
                      <a16:colId xmlns:a16="http://schemas.microsoft.com/office/drawing/2014/main" val="1332889623"/>
                    </a:ext>
                  </a:extLst>
                </a:gridCol>
                <a:gridCol w="370332">
                  <a:extLst>
                    <a:ext uri="{9D8B030D-6E8A-4147-A177-3AD203B41FA5}">
                      <a16:colId xmlns:a16="http://schemas.microsoft.com/office/drawing/2014/main" val="3296225824"/>
                    </a:ext>
                  </a:extLst>
                </a:gridCol>
                <a:gridCol w="329184">
                  <a:extLst>
                    <a:ext uri="{9D8B030D-6E8A-4147-A177-3AD203B41FA5}">
                      <a16:colId xmlns:a16="http://schemas.microsoft.com/office/drawing/2014/main" val="858077283"/>
                    </a:ext>
                  </a:extLst>
                </a:gridCol>
                <a:gridCol w="329184">
                  <a:extLst>
                    <a:ext uri="{9D8B030D-6E8A-4147-A177-3AD203B41FA5}">
                      <a16:colId xmlns:a16="http://schemas.microsoft.com/office/drawing/2014/main" val="3508018137"/>
                    </a:ext>
                  </a:extLst>
                </a:gridCol>
                <a:gridCol w="329184">
                  <a:extLst>
                    <a:ext uri="{9D8B030D-6E8A-4147-A177-3AD203B41FA5}">
                      <a16:colId xmlns:a16="http://schemas.microsoft.com/office/drawing/2014/main" val="617239950"/>
                    </a:ext>
                  </a:extLst>
                </a:gridCol>
                <a:gridCol w="329184">
                  <a:extLst>
                    <a:ext uri="{9D8B030D-6E8A-4147-A177-3AD203B41FA5}">
                      <a16:colId xmlns:a16="http://schemas.microsoft.com/office/drawing/2014/main" val="2966926858"/>
                    </a:ext>
                  </a:extLst>
                </a:gridCol>
                <a:gridCol w="329184">
                  <a:extLst>
                    <a:ext uri="{9D8B030D-6E8A-4147-A177-3AD203B41FA5}">
                      <a16:colId xmlns:a16="http://schemas.microsoft.com/office/drawing/2014/main" val="19597361"/>
                    </a:ext>
                  </a:extLst>
                </a:gridCol>
                <a:gridCol w="329184">
                  <a:extLst>
                    <a:ext uri="{9D8B030D-6E8A-4147-A177-3AD203B41FA5}">
                      <a16:colId xmlns:a16="http://schemas.microsoft.com/office/drawing/2014/main" val="4117676253"/>
                    </a:ext>
                  </a:extLst>
                </a:gridCol>
                <a:gridCol w="329184">
                  <a:extLst>
                    <a:ext uri="{9D8B030D-6E8A-4147-A177-3AD203B41FA5}">
                      <a16:colId xmlns:a16="http://schemas.microsoft.com/office/drawing/2014/main" val="3577593170"/>
                    </a:ext>
                  </a:extLst>
                </a:gridCol>
                <a:gridCol w="329184">
                  <a:extLst>
                    <a:ext uri="{9D8B030D-6E8A-4147-A177-3AD203B41FA5}">
                      <a16:colId xmlns:a16="http://schemas.microsoft.com/office/drawing/2014/main" val="44392823"/>
                    </a:ext>
                  </a:extLst>
                </a:gridCol>
                <a:gridCol w="329184">
                  <a:extLst>
                    <a:ext uri="{9D8B030D-6E8A-4147-A177-3AD203B41FA5}">
                      <a16:colId xmlns:a16="http://schemas.microsoft.com/office/drawing/2014/main" val="4287592706"/>
                    </a:ext>
                  </a:extLst>
                </a:gridCol>
                <a:gridCol w="370332">
                  <a:extLst>
                    <a:ext uri="{9D8B030D-6E8A-4147-A177-3AD203B41FA5}">
                      <a16:colId xmlns:a16="http://schemas.microsoft.com/office/drawing/2014/main" val="934032613"/>
                    </a:ext>
                  </a:extLst>
                </a:gridCol>
                <a:gridCol w="370332">
                  <a:extLst>
                    <a:ext uri="{9D8B030D-6E8A-4147-A177-3AD203B41FA5}">
                      <a16:colId xmlns:a16="http://schemas.microsoft.com/office/drawing/2014/main" val="339869357"/>
                    </a:ext>
                  </a:extLst>
                </a:gridCol>
                <a:gridCol w="329184">
                  <a:extLst>
                    <a:ext uri="{9D8B030D-6E8A-4147-A177-3AD203B41FA5}">
                      <a16:colId xmlns:a16="http://schemas.microsoft.com/office/drawing/2014/main" val="3657487927"/>
                    </a:ext>
                  </a:extLst>
                </a:gridCol>
                <a:gridCol w="329184">
                  <a:extLst>
                    <a:ext uri="{9D8B030D-6E8A-4147-A177-3AD203B41FA5}">
                      <a16:colId xmlns:a16="http://schemas.microsoft.com/office/drawing/2014/main" val="660599368"/>
                    </a:ext>
                  </a:extLst>
                </a:gridCol>
                <a:gridCol w="370332">
                  <a:extLst>
                    <a:ext uri="{9D8B030D-6E8A-4147-A177-3AD203B41FA5}">
                      <a16:colId xmlns:a16="http://schemas.microsoft.com/office/drawing/2014/main" val="1837583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701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- 2018-09-04 17:37:27 </a:t>
                      </a:r>
                      <a:r>
                        <a:rPr kumimoji="0" lang="en-US" sz="1000" b="0" i="0" u="none" strike="noStrike" kern="1200" cap="none" spc="0" normalizeH="0" baseline="0" noProof="0">
                          <a:ln>
                            <a:noFill/>
                          </a:ln>
                          <a:solidFill>
                            <a:prstClr val="black"/>
                          </a:solidFill>
                          <a:effectLst/>
                          <a:uLnTx/>
                          <a:uFillTx/>
                          <a:latin typeface="+mn-lt"/>
                          <a:ea typeface="+mn-ea"/>
                          <a:cs typeface="+mn-cs"/>
                        </a:rPr>
                        <a:t> 
 Any place you’d rather be than the BMW M1’s cockpit? Didn’t think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18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- 2018-09-03 18:11:51 </a:t>
                      </a:r>
                      <a:r>
                        <a:rPr kumimoji="0" lang="en-US" sz="1000" b="0" i="0" u="none" strike="noStrike" kern="1200" cap="none" spc="0" normalizeH="0" baseline="0" noProof="0">
                          <a:ln>
                            <a:noFill/>
                          </a:ln>
                          <a:solidFill>
                            <a:prstClr val="black"/>
                          </a:solidFill>
                          <a:effectLst/>
                          <a:uLnTx/>
                          <a:uFillTx/>
                          <a:latin typeface="+mn-lt"/>
                          <a:ea typeface="+mn-ea"/>
                          <a:cs typeface="+mn-cs"/>
                        </a:rPr>
                        <a:t> 
 The BMW R 5: Stunt bike, game-changer and much more.
Find out what made this bike a milestone. On our blog #heart: https://bit.ly/2N7xH3p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6652308"/>
                  </a:ext>
                </a:extLst>
              </a:tr>
            </a:tbl>
          </a:graphicData>
        </a:graphic>
      </p:graphicFrame>
      <p:sp>
        <p:nvSpPr>
          <p:cNvPr id="4" name="Text Placeholder 3">
            <a:extLst>
              <a:ext uri="{FF2B5EF4-FFF2-40B4-BE49-F238E27FC236}">
                <a16:creationId xmlns:a16="http://schemas.microsoft.com/office/drawing/2014/main" id="{CC8DF546-6AF1-473D-AE73-77A4B3B364D4}"/>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192317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1477-8370-48DA-9ED2-49924F0EE66A}"/>
              </a:ext>
            </a:extLst>
          </p:cNvPr>
          <p:cNvSpPr>
            <a:spLocks noGrp="1"/>
          </p:cNvSpPr>
          <p:nvPr>
            <p:ph type="title"/>
          </p:nvPr>
        </p:nvSpPr>
        <p:spPr/>
        <p:txBody>
          <a:bodyPr/>
          <a:lstStyle/>
          <a:p>
            <a:r>
              <a:rPr lang="en-US"/>
              <a:t>Facebook Own Posts Table  | BMW Group Classic - 6 of 12</a:t>
            </a:r>
          </a:p>
        </p:txBody>
      </p:sp>
      <p:graphicFrame>
        <p:nvGraphicFramePr>
          <p:cNvPr id="5" name="Table Placeholder 4">
            <a:extLst>
              <a:ext uri="{FF2B5EF4-FFF2-40B4-BE49-F238E27FC236}">
                <a16:creationId xmlns:a16="http://schemas.microsoft.com/office/drawing/2014/main" id="{7F4CE554-6A44-4628-BB85-B0849EFCF84A}"/>
              </a:ext>
            </a:extLst>
          </p:cNvPr>
          <p:cNvGraphicFramePr>
            <a:graphicFrameLocks noGrp="1"/>
          </p:cNvGraphicFramePr>
          <p:nvPr>
            <p:ph type="tbl" sz="quarter" idx="13"/>
            <p:extLst>
              <p:ext uri="{D42A27DB-BD31-4B8C-83A1-F6EECF244321}">
                <p14:modId xmlns:p14="http://schemas.microsoft.com/office/powerpoint/2010/main" val="3235558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8789949"/>
                    </a:ext>
                  </a:extLst>
                </a:gridCol>
                <a:gridCol w="370332">
                  <a:extLst>
                    <a:ext uri="{9D8B030D-6E8A-4147-A177-3AD203B41FA5}">
                      <a16:colId xmlns:a16="http://schemas.microsoft.com/office/drawing/2014/main" val="786402272"/>
                    </a:ext>
                  </a:extLst>
                </a:gridCol>
                <a:gridCol w="370332">
                  <a:extLst>
                    <a:ext uri="{9D8B030D-6E8A-4147-A177-3AD203B41FA5}">
                      <a16:colId xmlns:a16="http://schemas.microsoft.com/office/drawing/2014/main" val="4231012252"/>
                    </a:ext>
                  </a:extLst>
                </a:gridCol>
                <a:gridCol w="370332">
                  <a:extLst>
                    <a:ext uri="{9D8B030D-6E8A-4147-A177-3AD203B41FA5}">
                      <a16:colId xmlns:a16="http://schemas.microsoft.com/office/drawing/2014/main" val="1123314156"/>
                    </a:ext>
                  </a:extLst>
                </a:gridCol>
                <a:gridCol w="329184">
                  <a:extLst>
                    <a:ext uri="{9D8B030D-6E8A-4147-A177-3AD203B41FA5}">
                      <a16:colId xmlns:a16="http://schemas.microsoft.com/office/drawing/2014/main" val="4156961538"/>
                    </a:ext>
                  </a:extLst>
                </a:gridCol>
                <a:gridCol w="329184">
                  <a:extLst>
                    <a:ext uri="{9D8B030D-6E8A-4147-A177-3AD203B41FA5}">
                      <a16:colId xmlns:a16="http://schemas.microsoft.com/office/drawing/2014/main" val="1911322360"/>
                    </a:ext>
                  </a:extLst>
                </a:gridCol>
                <a:gridCol w="329184">
                  <a:extLst>
                    <a:ext uri="{9D8B030D-6E8A-4147-A177-3AD203B41FA5}">
                      <a16:colId xmlns:a16="http://schemas.microsoft.com/office/drawing/2014/main" val="1649299033"/>
                    </a:ext>
                  </a:extLst>
                </a:gridCol>
                <a:gridCol w="329184">
                  <a:extLst>
                    <a:ext uri="{9D8B030D-6E8A-4147-A177-3AD203B41FA5}">
                      <a16:colId xmlns:a16="http://schemas.microsoft.com/office/drawing/2014/main" val="2175874598"/>
                    </a:ext>
                  </a:extLst>
                </a:gridCol>
                <a:gridCol w="329184">
                  <a:extLst>
                    <a:ext uri="{9D8B030D-6E8A-4147-A177-3AD203B41FA5}">
                      <a16:colId xmlns:a16="http://schemas.microsoft.com/office/drawing/2014/main" val="2684030338"/>
                    </a:ext>
                  </a:extLst>
                </a:gridCol>
                <a:gridCol w="329184">
                  <a:extLst>
                    <a:ext uri="{9D8B030D-6E8A-4147-A177-3AD203B41FA5}">
                      <a16:colId xmlns:a16="http://schemas.microsoft.com/office/drawing/2014/main" val="3185986094"/>
                    </a:ext>
                  </a:extLst>
                </a:gridCol>
                <a:gridCol w="329184">
                  <a:extLst>
                    <a:ext uri="{9D8B030D-6E8A-4147-A177-3AD203B41FA5}">
                      <a16:colId xmlns:a16="http://schemas.microsoft.com/office/drawing/2014/main" val="2338836268"/>
                    </a:ext>
                  </a:extLst>
                </a:gridCol>
                <a:gridCol w="329184">
                  <a:extLst>
                    <a:ext uri="{9D8B030D-6E8A-4147-A177-3AD203B41FA5}">
                      <a16:colId xmlns:a16="http://schemas.microsoft.com/office/drawing/2014/main" val="1381426991"/>
                    </a:ext>
                  </a:extLst>
                </a:gridCol>
                <a:gridCol w="329184">
                  <a:extLst>
                    <a:ext uri="{9D8B030D-6E8A-4147-A177-3AD203B41FA5}">
                      <a16:colId xmlns:a16="http://schemas.microsoft.com/office/drawing/2014/main" val="671493477"/>
                    </a:ext>
                  </a:extLst>
                </a:gridCol>
                <a:gridCol w="370332">
                  <a:extLst>
                    <a:ext uri="{9D8B030D-6E8A-4147-A177-3AD203B41FA5}">
                      <a16:colId xmlns:a16="http://schemas.microsoft.com/office/drawing/2014/main" val="3055699584"/>
                    </a:ext>
                  </a:extLst>
                </a:gridCol>
                <a:gridCol w="370332">
                  <a:extLst>
                    <a:ext uri="{9D8B030D-6E8A-4147-A177-3AD203B41FA5}">
                      <a16:colId xmlns:a16="http://schemas.microsoft.com/office/drawing/2014/main" val="2086940800"/>
                    </a:ext>
                  </a:extLst>
                </a:gridCol>
                <a:gridCol w="329184">
                  <a:extLst>
                    <a:ext uri="{9D8B030D-6E8A-4147-A177-3AD203B41FA5}">
                      <a16:colId xmlns:a16="http://schemas.microsoft.com/office/drawing/2014/main" val="2999277478"/>
                    </a:ext>
                  </a:extLst>
                </a:gridCol>
                <a:gridCol w="329184">
                  <a:extLst>
                    <a:ext uri="{9D8B030D-6E8A-4147-A177-3AD203B41FA5}">
                      <a16:colId xmlns:a16="http://schemas.microsoft.com/office/drawing/2014/main" val="2111524614"/>
                    </a:ext>
                  </a:extLst>
                </a:gridCol>
                <a:gridCol w="370332">
                  <a:extLst>
                    <a:ext uri="{9D8B030D-6E8A-4147-A177-3AD203B41FA5}">
                      <a16:colId xmlns:a16="http://schemas.microsoft.com/office/drawing/2014/main" val="3580986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239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- 2018-08-31 17:48:23 </a:t>
                      </a:r>
                      <a:r>
                        <a:rPr kumimoji="0" lang="en-US" sz="1000" b="0" i="0" u="none" strike="noStrike" kern="1200" cap="none" spc="0" normalizeH="0" baseline="0" noProof="0">
                          <a:ln>
                            <a:noFill/>
                          </a:ln>
                          <a:solidFill>
                            <a:prstClr val="black"/>
                          </a:solidFill>
                          <a:effectLst/>
                          <a:uLnTx/>
                          <a:uFillTx/>
                          <a:latin typeface="+mn-lt"/>
                          <a:ea typeface="+mn-ea"/>
                          <a:cs typeface="+mn-cs"/>
                        </a:rPr>
                        <a:t> 
 Dr. Räker‘s Porsche Carrera GTS is the Mention of Honor of its class E „Speed Meets Style: The Flowering of the Sports and the Racing Car“.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237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- 2018-08-31 17:26:12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780817"/>
                  </a:ext>
                </a:extLst>
              </a:tr>
            </a:tbl>
          </a:graphicData>
        </a:graphic>
      </p:graphicFrame>
      <p:sp>
        <p:nvSpPr>
          <p:cNvPr id="4" name="Text Placeholder 3">
            <a:extLst>
              <a:ext uri="{FF2B5EF4-FFF2-40B4-BE49-F238E27FC236}">
                <a16:creationId xmlns:a16="http://schemas.microsoft.com/office/drawing/2014/main" id="{89266DA1-1476-4BE6-8E82-68B3E3CE16AA}"/>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664902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3707-F0A4-4598-91CD-626D8FEC09F1}"/>
              </a:ext>
            </a:extLst>
          </p:cNvPr>
          <p:cNvSpPr>
            <a:spLocks noGrp="1"/>
          </p:cNvSpPr>
          <p:nvPr>
            <p:ph type="title"/>
          </p:nvPr>
        </p:nvSpPr>
        <p:spPr/>
        <p:txBody>
          <a:bodyPr/>
          <a:lstStyle/>
          <a:p>
            <a:r>
              <a:rPr lang="en-US"/>
              <a:t>Facebook Own Posts Table  | BMW Group Classic - 7 of 12</a:t>
            </a:r>
          </a:p>
        </p:txBody>
      </p:sp>
      <p:graphicFrame>
        <p:nvGraphicFramePr>
          <p:cNvPr id="5" name="Table Placeholder 4">
            <a:extLst>
              <a:ext uri="{FF2B5EF4-FFF2-40B4-BE49-F238E27FC236}">
                <a16:creationId xmlns:a16="http://schemas.microsoft.com/office/drawing/2014/main" id="{4CA18843-DCF6-4BD4-9318-923A5182F657}"/>
              </a:ext>
            </a:extLst>
          </p:cNvPr>
          <p:cNvGraphicFramePr>
            <a:graphicFrameLocks noGrp="1"/>
          </p:cNvGraphicFramePr>
          <p:nvPr>
            <p:ph type="tbl" sz="quarter" idx="13"/>
            <p:extLst>
              <p:ext uri="{D42A27DB-BD31-4B8C-83A1-F6EECF244321}">
                <p14:modId xmlns:p14="http://schemas.microsoft.com/office/powerpoint/2010/main" val="369499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1734701"/>
                    </a:ext>
                  </a:extLst>
                </a:gridCol>
                <a:gridCol w="370332">
                  <a:extLst>
                    <a:ext uri="{9D8B030D-6E8A-4147-A177-3AD203B41FA5}">
                      <a16:colId xmlns:a16="http://schemas.microsoft.com/office/drawing/2014/main" val="1843003839"/>
                    </a:ext>
                  </a:extLst>
                </a:gridCol>
                <a:gridCol w="370332">
                  <a:extLst>
                    <a:ext uri="{9D8B030D-6E8A-4147-A177-3AD203B41FA5}">
                      <a16:colId xmlns:a16="http://schemas.microsoft.com/office/drawing/2014/main" val="3780197455"/>
                    </a:ext>
                  </a:extLst>
                </a:gridCol>
                <a:gridCol w="370332">
                  <a:extLst>
                    <a:ext uri="{9D8B030D-6E8A-4147-A177-3AD203B41FA5}">
                      <a16:colId xmlns:a16="http://schemas.microsoft.com/office/drawing/2014/main" val="448689547"/>
                    </a:ext>
                  </a:extLst>
                </a:gridCol>
                <a:gridCol w="329184">
                  <a:extLst>
                    <a:ext uri="{9D8B030D-6E8A-4147-A177-3AD203B41FA5}">
                      <a16:colId xmlns:a16="http://schemas.microsoft.com/office/drawing/2014/main" val="245404998"/>
                    </a:ext>
                  </a:extLst>
                </a:gridCol>
                <a:gridCol w="329184">
                  <a:extLst>
                    <a:ext uri="{9D8B030D-6E8A-4147-A177-3AD203B41FA5}">
                      <a16:colId xmlns:a16="http://schemas.microsoft.com/office/drawing/2014/main" val="1348417662"/>
                    </a:ext>
                  </a:extLst>
                </a:gridCol>
                <a:gridCol w="329184">
                  <a:extLst>
                    <a:ext uri="{9D8B030D-6E8A-4147-A177-3AD203B41FA5}">
                      <a16:colId xmlns:a16="http://schemas.microsoft.com/office/drawing/2014/main" val="86077094"/>
                    </a:ext>
                  </a:extLst>
                </a:gridCol>
                <a:gridCol w="329184">
                  <a:extLst>
                    <a:ext uri="{9D8B030D-6E8A-4147-A177-3AD203B41FA5}">
                      <a16:colId xmlns:a16="http://schemas.microsoft.com/office/drawing/2014/main" val="3325384276"/>
                    </a:ext>
                  </a:extLst>
                </a:gridCol>
                <a:gridCol w="329184">
                  <a:extLst>
                    <a:ext uri="{9D8B030D-6E8A-4147-A177-3AD203B41FA5}">
                      <a16:colId xmlns:a16="http://schemas.microsoft.com/office/drawing/2014/main" val="2853034399"/>
                    </a:ext>
                  </a:extLst>
                </a:gridCol>
                <a:gridCol w="329184">
                  <a:extLst>
                    <a:ext uri="{9D8B030D-6E8A-4147-A177-3AD203B41FA5}">
                      <a16:colId xmlns:a16="http://schemas.microsoft.com/office/drawing/2014/main" val="1771510849"/>
                    </a:ext>
                  </a:extLst>
                </a:gridCol>
                <a:gridCol w="329184">
                  <a:extLst>
                    <a:ext uri="{9D8B030D-6E8A-4147-A177-3AD203B41FA5}">
                      <a16:colId xmlns:a16="http://schemas.microsoft.com/office/drawing/2014/main" val="925242777"/>
                    </a:ext>
                  </a:extLst>
                </a:gridCol>
                <a:gridCol w="329184">
                  <a:extLst>
                    <a:ext uri="{9D8B030D-6E8A-4147-A177-3AD203B41FA5}">
                      <a16:colId xmlns:a16="http://schemas.microsoft.com/office/drawing/2014/main" val="2105942610"/>
                    </a:ext>
                  </a:extLst>
                </a:gridCol>
                <a:gridCol w="329184">
                  <a:extLst>
                    <a:ext uri="{9D8B030D-6E8A-4147-A177-3AD203B41FA5}">
                      <a16:colId xmlns:a16="http://schemas.microsoft.com/office/drawing/2014/main" val="4230630769"/>
                    </a:ext>
                  </a:extLst>
                </a:gridCol>
                <a:gridCol w="370332">
                  <a:extLst>
                    <a:ext uri="{9D8B030D-6E8A-4147-A177-3AD203B41FA5}">
                      <a16:colId xmlns:a16="http://schemas.microsoft.com/office/drawing/2014/main" val="1465871492"/>
                    </a:ext>
                  </a:extLst>
                </a:gridCol>
                <a:gridCol w="370332">
                  <a:extLst>
                    <a:ext uri="{9D8B030D-6E8A-4147-A177-3AD203B41FA5}">
                      <a16:colId xmlns:a16="http://schemas.microsoft.com/office/drawing/2014/main" val="3347912933"/>
                    </a:ext>
                  </a:extLst>
                </a:gridCol>
                <a:gridCol w="329184">
                  <a:extLst>
                    <a:ext uri="{9D8B030D-6E8A-4147-A177-3AD203B41FA5}">
                      <a16:colId xmlns:a16="http://schemas.microsoft.com/office/drawing/2014/main" val="1456547432"/>
                    </a:ext>
                  </a:extLst>
                </a:gridCol>
                <a:gridCol w="329184">
                  <a:extLst>
                    <a:ext uri="{9D8B030D-6E8A-4147-A177-3AD203B41FA5}">
                      <a16:colId xmlns:a16="http://schemas.microsoft.com/office/drawing/2014/main" val="2549649466"/>
                    </a:ext>
                  </a:extLst>
                </a:gridCol>
                <a:gridCol w="370332">
                  <a:extLst>
                    <a:ext uri="{9D8B030D-6E8A-4147-A177-3AD203B41FA5}">
                      <a16:colId xmlns:a16="http://schemas.microsoft.com/office/drawing/2014/main" val="192789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425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- 2018-08-30 18:19:52 </a:t>
                      </a:r>
                      <a:r>
                        <a:rPr kumimoji="0" lang="en-US" sz="1000" b="0" i="0" u="none" strike="noStrike" kern="1200" cap="none" spc="0" normalizeH="0" baseline="0" noProof="0">
                          <a:ln>
                            <a:noFill/>
                          </a:ln>
                          <a:solidFill>
                            <a:prstClr val="black"/>
                          </a:solidFill>
                          <a:effectLst/>
                          <a:uLnTx/>
                          <a:uFillTx/>
                          <a:latin typeface="+mn-lt"/>
                          <a:ea typeface="+mn-ea"/>
                          <a:cs typeface="+mn-cs"/>
                        </a:rPr>
                        <a:t> 
 Happy #TBT with some impressions of Maria Costello Racing
training two weeks ago for the upcoming Goodwood Revival.
Stay tuned for next week!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75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- 2018-08-30 17:52:00 </a:t>
                      </a:r>
                      <a:r>
                        <a:rPr kumimoji="0" lang="en-US" sz="1000" b="0" i="0" u="none" strike="noStrike" kern="1200" cap="none" spc="0" normalizeH="0" baseline="0" noProof="0">
                          <a:ln>
                            <a:noFill/>
                          </a:ln>
                          <a:solidFill>
                            <a:prstClr val="black"/>
                          </a:solidFill>
                          <a:effectLst/>
                          <a:uLnTx/>
                          <a:uFillTx/>
                          <a:latin typeface="+mn-lt"/>
                          <a:ea typeface="+mn-ea"/>
                          <a:cs typeface="+mn-cs"/>
                        </a:rPr>
                        <a:t> 
 Benito Battilani‘s Benelli Bialbero is the second winner of class D „Winning Italian Singles: 250cc Grand Prix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7224122"/>
                  </a:ext>
                </a:extLst>
              </a:tr>
            </a:tbl>
          </a:graphicData>
        </a:graphic>
      </p:graphicFrame>
      <p:sp>
        <p:nvSpPr>
          <p:cNvPr id="4" name="Text Placeholder 3">
            <a:extLst>
              <a:ext uri="{FF2B5EF4-FFF2-40B4-BE49-F238E27FC236}">
                <a16:creationId xmlns:a16="http://schemas.microsoft.com/office/drawing/2014/main" id="{999CEDB9-5105-4CB8-B6FC-CC894992828F}"/>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4225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4695-B269-4A34-A938-BD40287B6E4D}"/>
              </a:ext>
            </a:extLst>
          </p:cNvPr>
          <p:cNvSpPr>
            <a:spLocks noGrp="1"/>
          </p:cNvSpPr>
          <p:nvPr>
            <p:ph type="title"/>
          </p:nvPr>
        </p:nvSpPr>
        <p:spPr/>
        <p:txBody>
          <a:bodyPr/>
          <a:lstStyle/>
          <a:p>
            <a:r>
              <a:rPr lang="en-US"/>
              <a:t>Facebook Own Posts Table  | BMW Group Classic - 8 of 12</a:t>
            </a:r>
          </a:p>
        </p:txBody>
      </p:sp>
      <p:graphicFrame>
        <p:nvGraphicFramePr>
          <p:cNvPr id="5" name="Table Placeholder 4">
            <a:extLst>
              <a:ext uri="{FF2B5EF4-FFF2-40B4-BE49-F238E27FC236}">
                <a16:creationId xmlns:a16="http://schemas.microsoft.com/office/drawing/2014/main" id="{CB75CD35-CDC0-47C7-9C50-3EE99465A28F}"/>
              </a:ext>
            </a:extLst>
          </p:cNvPr>
          <p:cNvGraphicFramePr>
            <a:graphicFrameLocks noGrp="1"/>
          </p:cNvGraphicFramePr>
          <p:nvPr>
            <p:ph type="tbl" sz="quarter" idx="13"/>
            <p:extLst>
              <p:ext uri="{D42A27DB-BD31-4B8C-83A1-F6EECF244321}">
                <p14:modId xmlns:p14="http://schemas.microsoft.com/office/powerpoint/2010/main" val="289968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4512879"/>
                    </a:ext>
                  </a:extLst>
                </a:gridCol>
                <a:gridCol w="370332">
                  <a:extLst>
                    <a:ext uri="{9D8B030D-6E8A-4147-A177-3AD203B41FA5}">
                      <a16:colId xmlns:a16="http://schemas.microsoft.com/office/drawing/2014/main" val="4027442609"/>
                    </a:ext>
                  </a:extLst>
                </a:gridCol>
                <a:gridCol w="370332">
                  <a:extLst>
                    <a:ext uri="{9D8B030D-6E8A-4147-A177-3AD203B41FA5}">
                      <a16:colId xmlns:a16="http://schemas.microsoft.com/office/drawing/2014/main" val="2790337790"/>
                    </a:ext>
                  </a:extLst>
                </a:gridCol>
                <a:gridCol w="370332">
                  <a:extLst>
                    <a:ext uri="{9D8B030D-6E8A-4147-A177-3AD203B41FA5}">
                      <a16:colId xmlns:a16="http://schemas.microsoft.com/office/drawing/2014/main" val="2469038209"/>
                    </a:ext>
                  </a:extLst>
                </a:gridCol>
                <a:gridCol w="329184">
                  <a:extLst>
                    <a:ext uri="{9D8B030D-6E8A-4147-A177-3AD203B41FA5}">
                      <a16:colId xmlns:a16="http://schemas.microsoft.com/office/drawing/2014/main" val="947956003"/>
                    </a:ext>
                  </a:extLst>
                </a:gridCol>
                <a:gridCol w="329184">
                  <a:extLst>
                    <a:ext uri="{9D8B030D-6E8A-4147-A177-3AD203B41FA5}">
                      <a16:colId xmlns:a16="http://schemas.microsoft.com/office/drawing/2014/main" val="1808669665"/>
                    </a:ext>
                  </a:extLst>
                </a:gridCol>
                <a:gridCol w="329184">
                  <a:extLst>
                    <a:ext uri="{9D8B030D-6E8A-4147-A177-3AD203B41FA5}">
                      <a16:colId xmlns:a16="http://schemas.microsoft.com/office/drawing/2014/main" val="1829348948"/>
                    </a:ext>
                  </a:extLst>
                </a:gridCol>
                <a:gridCol w="329184">
                  <a:extLst>
                    <a:ext uri="{9D8B030D-6E8A-4147-A177-3AD203B41FA5}">
                      <a16:colId xmlns:a16="http://schemas.microsoft.com/office/drawing/2014/main" val="624546973"/>
                    </a:ext>
                  </a:extLst>
                </a:gridCol>
                <a:gridCol w="329184">
                  <a:extLst>
                    <a:ext uri="{9D8B030D-6E8A-4147-A177-3AD203B41FA5}">
                      <a16:colId xmlns:a16="http://schemas.microsoft.com/office/drawing/2014/main" val="4221472977"/>
                    </a:ext>
                  </a:extLst>
                </a:gridCol>
                <a:gridCol w="329184">
                  <a:extLst>
                    <a:ext uri="{9D8B030D-6E8A-4147-A177-3AD203B41FA5}">
                      <a16:colId xmlns:a16="http://schemas.microsoft.com/office/drawing/2014/main" val="733732354"/>
                    </a:ext>
                  </a:extLst>
                </a:gridCol>
                <a:gridCol w="329184">
                  <a:extLst>
                    <a:ext uri="{9D8B030D-6E8A-4147-A177-3AD203B41FA5}">
                      <a16:colId xmlns:a16="http://schemas.microsoft.com/office/drawing/2014/main" val="670666675"/>
                    </a:ext>
                  </a:extLst>
                </a:gridCol>
                <a:gridCol w="329184">
                  <a:extLst>
                    <a:ext uri="{9D8B030D-6E8A-4147-A177-3AD203B41FA5}">
                      <a16:colId xmlns:a16="http://schemas.microsoft.com/office/drawing/2014/main" val="339188709"/>
                    </a:ext>
                  </a:extLst>
                </a:gridCol>
                <a:gridCol w="329184">
                  <a:extLst>
                    <a:ext uri="{9D8B030D-6E8A-4147-A177-3AD203B41FA5}">
                      <a16:colId xmlns:a16="http://schemas.microsoft.com/office/drawing/2014/main" val="4149401408"/>
                    </a:ext>
                  </a:extLst>
                </a:gridCol>
                <a:gridCol w="370332">
                  <a:extLst>
                    <a:ext uri="{9D8B030D-6E8A-4147-A177-3AD203B41FA5}">
                      <a16:colId xmlns:a16="http://schemas.microsoft.com/office/drawing/2014/main" val="2219440143"/>
                    </a:ext>
                  </a:extLst>
                </a:gridCol>
                <a:gridCol w="370332">
                  <a:extLst>
                    <a:ext uri="{9D8B030D-6E8A-4147-A177-3AD203B41FA5}">
                      <a16:colId xmlns:a16="http://schemas.microsoft.com/office/drawing/2014/main" val="3431252812"/>
                    </a:ext>
                  </a:extLst>
                </a:gridCol>
                <a:gridCol w="329184">
                  <a:extLst>
                    <a:ext uri="{9D8B030D-6E8A-4147-A177-3AD203B41FA5}">
                      <a16:colId xmlns:a16="http://schemas.microsoft.com/office/drawing/2014/main" val="307634849"/>
                    </a:ext>
                  </a:extLst>
                </a:gridCol>
                <a:gridCol w="329184">
                  <a:extLst>
                    <a:ext uri="{9D8B030D-6E8A-4147-A177-3AD203B41FA5}">
                      <a16:colId xmlns:a16="http://schemas.microsoft.com/office/drawing/2014/main" val="1066091387"/>
                    </a:ext>
                  </a:extLst>
                </a:gridCol>
                <a:gridCol w="370332">
                  <a:extLst>
                    <a:ext uri="{9D8B030D-6E8A-4147-A177-3AD203B41FA5}">
                      <a16:colId xmlns:a16="http://schemas.microsoft.com/office/drawing/2014/main" val="4081018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52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- 2018-08-30 15:49:37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HOME OF BMW CLUBS.
Throwback to the Le Mans Classic event, from 6th until 8th of July 2018, where six french BMW Clubs took part with more than 200 classic BMWs. 
#BMWGroupClassic #Clubs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264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- 2018-08-29 18:00:02 </a:t>
                      </a:r>
                      <a:r>
                        <a:rPr kumimoji="0" lang="en-US" sz="1000" b="0" i="0" u="none" strike="noStrike" kern="1200" cap="none" spc="0" normalizeH="0" baseline="0" noProof="0">
                          <a:ln>
                            <a:noFill/>
                          </a:ln>
                          <a:solidFill>
                            <a:prstClr val="black"/>
                          </a:solidFill>
                          <a:effectLst/>
                          <a:uLnTx/>
                          <a:uFillTx/>
                          <a:latin typeface="+mn-lt"/>
                          <a:ea typeface="+mn-ea"/>
                          <a:cs typeface="+mn-cs"/>
                        </a:rPr>
                        <a:t> 
 Peter Kalikow‘s Ferrari 212 Export is the Mention of Honor of class D „New World, New Ideas: The Story of the GT“.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6800316"/>
                  </a:ext>
                </a:extLst>
              </a:tr>
            </a:tbl>
          </a:graphicData>
        </a:graphic>
      </p:graphicFrame>
      <p:sp>
        <p:nvSpPr>
          <p:cNvPr id="4" name="Text Placeholder 3">
            <a:extLst>
              <a:ext uri="{FF2B5EF4-FFF2-40B4-BE49-F238E27FC236}">
                <a16:creationId xmlns:a16="http://schemas.microsoft.com/office/drawing/2014/main" id="{3334356F-26C2-499D-BD8C-7645E1955E6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616849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E98F-2A45-4470-A1EB-691EA16F30DE}"/>
              </a:ext>
            </a:extLst>
          </p:cNvPr>
          <p:cNvSpPr>
            <a:spLocks noGrp="1"/>
          </p:cNvSpPr>
          <p:nvPr>
            <p:ph type="title"/>
          </p:nvPr>
        </p:nvSpPr>
        <p:spPr/>
        <p:txBody>
          <a:bodyPr/>
          <a:lstStyle/>
          <a:p>
            <a:r>
              <a:rPr lang="en-US"/>
              <a:t>Facebook Own Posts Table  | BMW Group Classic - 9 of 12</a:t>
            </a:r>
          </a:p>
        </p:txBody>
      </p:sp>
      <p:graphicFrame>
        <p:nvGraphicFramePr>
          <p:cNvPr id="5" name="Table Placeholder 4">
            <a:extLst>
              <a:ext uri="{FF2B5EF4-FFF2-40B4-BE49-F238E27FC236}">
                <a16:creationId xmlns:a16="http://schemas.microsoft.com/office/drawing/2014/main" id="{6EEAC233-9E4D-4EDD-A131-D9374D702D62}"/>
              </a:ext>
            </a:extLst>
          </p:cNvPr>
          <p:cNvGraphicFramePr>
            <a:graphicFrameLocks noGrp="1"/>
          </p:cNvGraphicFramePr>
          <p:nvPr>
            <p:ph type="tbl" sz="quarter" idx="13"/>
            <p:extLst>
              <p:ext uri="{D42A27DB-BD31-4B8C-83A1-F6EECF244321}">
                <p14:modId xmlns:p14="http://schemas.microsoft.com/office/powerpoint/2010/main" val="196624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83691333"/>
                    </a:ext>
                  </a:extLst>
                </a:gridCol>
                <a:gridCol w="370332">
                  <a:extLst>
                    <a:ext uri="{9D8B030D-6E8A-4147-A177-3AD203B41FA5}">
                      <a16:colId xmlns:a16="http://schemas.microsoft.com/office/drawing/2014/main" val="3688684060"/>
                    </a:ext>
                  </a:extLst>
                </a:gridCol>
                <a:gridCol w="370332">
                  <a:extLst>
                    <a:ext uri="{9D8B030D-6E8A-4147-A177-3AD203B41FA5}">
                      <a16:colId xmlns:a16="http://schemas.microsoft.com/office/drawing/2014/main" val="2595791333"/>
                    </a:ext>
                  </a:extLst>
                </a:gridCol>
                <a:gridCol w="370332">
                  <a:extLst>
                    <a:ext uri="{9D8B030D-6E8A-4147-A177-3AD203B41FA5}">
                      <a16:colId xmlns:a16="http://schemas.microsoft.com/office/drawing/2014/main" val="3525774542"/>
                    </a:ext>
                  </a:extLst>
                </a:gridCol>
                <a:gridCol w="329184">
                  <a:extLst>
                    <a:ext uri="{9D8B030D-6E8A-4147-A177-3AD203B41FA5}">
                      <a16:colId xmlns:a16="http://schemas.microsoft.com/office/drawing/2014/main" val="1032964217"/>
                    </a:ext>
                  </a:extLst>
                </a:gridCol>
                <a:gridCol w="329184">
                  <a:extLst>
                    <a:ext uri="{9D8B030D-6E8A-4147-A177-3AD203B41FA5}">
                      <a16:colId xmlns:a16="http://schemas.microsoft.com/office/drawing/2014/main" val="2739106679"/>
                    </a:ext>
                  </a:extLst>
                </a:gridCol>
                <a:gridCol w="329184">
                  <a:extLst>
                    <a:ext uri="{9D8B030D-6E8A-4147-A177-3AD203B41FA5}">
                      <a16:colId xmlns:a16="http://schemas.microsoft.com/office/drawing/2014/main" val="2982419829"/>
                    </a:ext>
                  </a:extLst>
                </a:gridCol>
                <a:gridCol w="329184">
                  <a:extLst>
                    <a:ext uri="{9D8B030D-6E8A-4147-A177-3AD203B41FA5}">
                      <a16:colId xmlns:a16="http://schemas.microsoft.com/office/drawing/2014/main" val="4043884139"/>
                    </a:ext>
                  </a:extLst>
                </a:gridCol>
                <a:gridCol w="329184">
                  <a:extLst>
                    <a:ext uri="{9D8B030D-6E8A-4147-A177-3AD203B41FA5}">
                      <a16:colId xmlns:a16="http://schemas.microsoft.com/office/drawing/2014/main" val="1299855076"/>
                    </a:ext>
                  </a:extLst>
                </a:gridCol>
                <a:gridCol w="329184">
                  <a:extLst>
                    <a:ext uri="{9D8B030D-6E8A-4147-A177-3AD203B41FA5}">
                      <a16:colId xmlns:a16="http://schemas.microsoft.com/office/drawing/2014/main" val="2310372860"/>
                    </a:ext>
                  </a:extLst>
                </a:gridCol>
                <a:gridCol w="329184">
                  <a:extLst>
                    <a:ext uri="{9D8B030D-6E8A-4147-A177-3AD203B41FA5}">
                      <a16:colId xmlns:a16="http://schemas.microsoft.com/office/drawing/2014/main" val="2301502296"/>
                    </a:ext>
                  </a:extLst>
                </a:gridCol>
                <a:gridCol w="329184">
                  <a:extLst>
                    <a:ext uri="{9D8B030D-6E8A-4147-A177-3AD203B41FA5}">
                      <a16:colId xmlns:a16="http://schemas.microsoft.com/office/drawing/2014/main" val="2057358694"/>
                    </a:ext>
                  </a:extLst>
                </a:gridCol>
                <a:gridCol w="329184">
                  <a:extLst>
                    <a:ext uri="{9D8B030D-6E8A-4147-A177-3AD203B41FA5}">
                      <a16:colId xmlns:a16="http://schemas.microsoft.com/office/drawing/2014/main" val="840672777"/>
                    </a:ext>
                  </a:extLst>
                </a:gridCol>
                <a:gridCol w="370332">
                  <a:extLst>
                    <a:ext uri="{9D8B030D-6E8A-4147-A177-3AD203B41FA5}">
                      <a16:colId xmlns:a16="http://schemas.microsoft.com/office/drawing/2014/main" val="430966744"/>
                    </a:ext>
                  </a:extLst>
                </a:gridCol>
                <a:gridCol w="370332">
                  <a:extLst>
                    <a:ext uri="{9D8B030D-6E8A-4147-A177-3AD203B41FA5}">
                      <a16:colId xmlns:a16="http://schemas.microsoft.com/office/drawing/2014/main" val="4118520638"/>
                    </a:ext>
                  </a:extLst>
                </a:gridCol>
                <a:gridCol w="329184">
                  <a:extLst>
                    <a:ext uri="{9D8B030D-6E8A-4147-A177-3AD203B41FA5}">
                      <a16:colId xmlns:a16="http://schemas.microsoft.com/office/drawing/2014/main" val="92089671"/>
                    </a:ext>
                  </a:extLst>
                </a:gridCol>
                <a:gridCol w="329184">
                  <a:extLst>
                    <a:ext uri="{9D8B030D-6E8A-4147-A177-3AD203B41FA5}">
                      <a16:colId xmlns:a16="http://schemas.microsoft.com/office/drawing/2014/main" val="2798039945"/>
                    </a:ext>
                  </a:extLst>
                </a:gridCol>
                <a:gridCol w="370332">
                  <a:extLst>
                    <a:ext uri="{9D8B030D-6E8A-4147-A177-3AD203B41FA5}">
                      <a16:colId xmlns:a16="http://schemas.microsoft.com/office/drawing/2014/main" val="387538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931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- 2018-08-29 18:00:02 </a:t>
                      </a:r>
                      <a:r>
                        <a:rPr kumimoji="0" lang="en-US" sz="1000" b="0" i="0" u="none" strike="noStrike" kern="1200" cap="none" spc="0" normalizeH="0" baseline="0" noProof="0">
                          <a:ln>
                            <a:noFill/>
                          </a:ln>
                          <a:solidFill>
                            <a:prstClr val="black"/>
                          </a:solidFill>
                          <a:effectLst/>
                          <a:uLnTx/>
                          <a:uFillTx/>
                          <a:latin typeface="+mn-lt"/>
                          <a:ea typeface="+mn-ea"/>
                          <a:cs typeface="+mn-cs"/>
                        </a:rPr>
                        <a:t> 
 In 1992, BMW presented the sporty BMW 850CSi. The V12 engine displacement increased to 5.6 litres generated 380 hp and assisted the coupé in achieving ultimate driving performance. Only 1.510 units were manufactured up to 1996 and the BMW 850CSi remains one of the most exclusive BMW "Youngtimers" to this day.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479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- 2018-08-28 18:00:01 </a:t>
                      </a:r>
                      <a:r>
                        <a:rPr kumimoji="0" lang="en-US" sz="1000" b="0" i="0" u="none" strike="noStrike" kern="1200" cap="none" spc="0" normalizeH="0" baseline="0" noProof="0">
                          <a:ln>
                            <a:noFill/>
                          </a:ln>
                          <a:solidFill>
                            <a:prstClr val="black"/>
                          </a:solidFill>
                          <a:effectLst/>
                          <a:uLnTx/>
                          <a:uFillTx/>
                          <a:latin typeface="+mn-lt"/>
                          <a:ea typeface="+mn-ea"/>
                          <a:cs typeface="+mn-cs"/>
                        </a:rPr>
                        <a:t> 
 The Miller Balsamo from the Motor Sport Museum Hockenheimring won the second place of class C „New Ideas for the 1950s“.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3067836"/>
                  </a:ext>
                </a:extLst>
              </a:tr>
            </a:tbl>
          </a:graphicData>
        </a:graphic>
      </p:graphicFrame>
      <p:sp>
        <p:nvSpPr>
          <p:cNvPr id="4" name="Text Placeholder 3">
            <a:extLst>
              <a:ext uri="{FF2B5EF4-FFF2-40B4-BE49-F238E27FC236}">
                <a16:creationId xmlns:a16="http://schemas.microsoft.com/office/drawing/2014/main" id="{64899B9B-5E4F-4151-97EE-B715DEAB0241}"/>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398667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9BFEE-2F10-42C3-A0F4-A0AA091CD3F6}"/>
              </a:ext>
            </a:extLst>
          </p:cNvPr>
          <p:cNvSpPr>
            <a:spLocks noGrp="1"/>
          </p:cNvSpPr>
          <p:nvPr>
            <p:ph type="title"/>
          </p:nvPr>
        </p:nvSpPr>
        <p:spPr/>
        <p:txBody>
          <a:bodyPr/>
          <a:lstStyle/>
          <a:p>
            <a:r>
              <a:rPr lang="en-US"/>
              <a:t>Facebook Own Posts Table  | BMW Group Classic - 10 of 12</a:t>
            </a:r>
          </a:p>
        </p:txBody>
      </p:sp>
      <p:graphicFrame>
        <p:nvGraphicFramePr>
          <p:cNvPr id="5" name="Table Placeholder 4">
            <a:extLst>
              <a:ext uri="{FF2B5EF4-FFF2-40B4-BE49-F238E27FC236}">
                <a16:creationId xmlns:a16="http://schemas.microsoft.com/office/drawing/2014/main" id="{BABE4259-7DED-4266-8D82-753A1C5D3842}"/>
              </a:ext>
            </a:extLst>
          </p:cNvPr>
          <p:cNvGraphicFramePr>
            <a:graphicFrameLocks noGrp="1"/>
          </p:cNvGraphicFramePr>
          <p:nvPr>
            <p:ph type="tbl" sz="quarter" idx="13"/>
            <p:extLst>
              <p:ext uri="{D42A27DB-BD31-4B8C-83A1-F6EECF244321}">
                <p14:modId xmlns:p14="http://schemas.microsoft.com/office/powerpoint/2010/main" val="262873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9001630"/>
                    </a:ext>
                  </a:extLst>
                </a:gridCol>
                <a:gridCol w="370332">
                  <a:extLst>
                    <a:ext uri="{9D8B030D-6E8A-4147-A177-3AD203B41FA5}">
                      <a16:colId xmlns:a16="http://schemas.microsoft.com/office/drawing/2014/main" val="4206779957"/>
                    </a:ext>
                  </a:extLst>
                </a:gridCol>
                <a:gridCol w="370332">
                  <a:extLst>
                    <a:ext uri="{9D8B030D-6E8A-4147-A177-3AD203B41FA5}">
                      <a16:colId xmlns:a16="http://schemas.microsoft.com/office/drawing/2014/main" val="419419765"/>
                    </a:ext>
                  </a:extLst>
                </a:gridCol>
                <a:gridCol w="370332">
                  <a:extLst>
                    <a:ext uri="{9D8B030D-6E8A-4147-A177-3AD203B41FA5}">
                      <a16:colId xmlns:a16="http://schemas.microsoft.com/office/drawing/2014/main" val="518455950"/>
                    </a:ext>
                  </a:extLst>
                </a:gridCol>
                <a:gridCol w="329184">
                  <a:extLst>
                    <a:ext uri="{9D8B030D-6E8A-4147-A177-3AD203B41FA5}">
                      <a16:colId xmlns:a16="http://schemas.microsoft.com/office/drawing/2014/main" val="844151207"/>
                    </a:ext>
                  </a:extLst>
                </a:gridCol>
                <a:gridCol w="329184">
                  <a:extLst>
                    <a:ext uri="{9D8B030D-6E8A-4147-A177-3AD203B41FA5}">
                      <a16:colId xmlns:a16="http://schemas.microsoft.com/office/drawing/2014/main" val="1539945710"/>
                    </a:ext>
                  </a:extLst>
                </a:gridCol>
                <a:gridCol w="329184">
                  <a:extLst>
                    <a:ext uri="{9D8B030D-6E8A-4147-A177-3AD203B41FA5}">
                      <a16:colId xmlns:a16="http://schemas.microsoft.com/office/drawing/2014/main" val="2574546927"/>
                    </a:ext>
                  </a:extLst>
                </a:gridCol>
                <a:gridCol w="329184">
                  <a:extLst>
                    <a:ext uri="{9D8B030D-6E8A-4147-A177-3AD203B41FA5}">
                      <a16:colId xmlns:a16="http://schemas.microsoft.com/office/drawing/2014/main" val="4094683480"/>
                    </a:ext>
                  </a:extLst>
                </a:gridCol>
                <a:gridCol w="329184">
                  <a:extLst>
                    <a:ext uri="{9D8B030D-6E8A-4147-A177-3AD203B41FA5}">
                      <a16:colId xmlns:a16="http://schemas.microsoft.com/office/drawing/2014/main" val="3878680702"/>
                    </a:ext>
                  </a:extLst>
                </a:gridCol>
                <a:gridCol w="329184">
                  <a:extLst>
                    <a:ext uri="{9D8B030D-6E8A-4147-A177-3AD203B41FA5}">
                      <a16:colId xmlns:a16="http://schemas.microsoft.com/office/drawing/2014/main" val="566635967"/>
                    </a:ext>
                  </a:extLst>
                </a:gridCol>
                <a:gridCol w="329184">
                  <a:extLst>
                    <a:ext uri="{9D8B030D-6E8A-4147-A177-3AD203B41FA5}">
                      <a16:colId xmlns:a16="http://schemas.microsoft.com/office/drawing/2014/main" val="3097501427"/>
                    </a:ext>
                  </a:extLst>
                </a:gridCol>
                <a:gridCol w="329184">
                  <a:extLst>
                    <a:ext uri="{9D8B030D-6E8A-4147-A177-3AD203B41FA5}">
                      <a16:colId xmlns:a16="http://schemas.microsoft.com/office/drawing/2014/main" val="1723897614"/>
                    </a:ext>
                  </a:extLst>
                </a:gridCol>
                <a:gridCol w="329184">
                  <a:extLst>
                    <a:ext uri="{9D8B030D-6E8A-4147-A177-3AD203B41FA5}">
                      <a16:colId xmlns:a16="http://schemas.microsoft.com/office/drawing/2014/main" val="1334100010"/>
                    </a:ext>
                  </a:extLst>
                </a:gridCol>
                <a:gridCol w="370332">
                  <a:extLst>
                    <a:ext uri="{9D8B030D-6E8A-4147-A177-3AD203B41FA5}">
                      <a16:colId xmlns:a16="http://schemas.microsoft.com/office/drawing/2014/main" val="3436181827"/>
                    </a:ext>
                  </a:extLst>
                </a:gridCol>
                <a:gridCol w="370332">
                  <a:extLst>
                    <a:ext uri="{9D8B030D-6E8A-4147-A177-3AD203B41FA5}">
                      <a16:colId xmlns:a16="http://schemas.microsoft.com/office/drawing/2014/main" val="3610202671"/>
                    </a:ext>
                  </a:extLst>
                </a:gridCol>
                <a:gridCol w="329184">
                  <a:extLst>
                    <a:ext uri="{9D8B030D-6E8A-4147-A177-3AD203B41FA5}">
                      <a16:colId xmlns:a16="http://schemas.microsoft.com/office/drawing/2014/main" val="3362296698"/>
                    </a:ext>
                  </a:extLst>
                </a:gridCol>
                <a:gridCol w="329184">
                  <a:extLst>
                    <a:ext uri="{9D8B030D-6E8A-4147-A177-3AD203B41FA5}">
                      <a16:colId xmlns:a16="http://schemas.microsoft.com/office/drawing/2014/main" val="4115575451"/>
                    </a:ext>
                  </a:extLst>
                </a:gridCol>
                <a:gridCol w="370332">
                  <a:extLst>
                    <a:ext uri="{9D8B030D-6E8A-4147-A177-3AD203B41FA5}">
                      <a16:colId xmlns:a16="http://schemas.microsoft.com/office/drawing/2014/main" val="258358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512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- 2018-08-28 18:00:00 </a:t>
                      </a:r>
                      <a:r>
                        <a:rPr kumimoji="0" lang="en-US" sz="1000" b="0" i="0" u="none" strike="noStrike" kern="1200" cap="none" spc="0" normalizeH="0" baseline="0" noProof="0">
                          <a:ln>
                            <a:noFill/>
                          </a:ln>
                          <a:solidFill>
                            <a:prstClr val="black"/>
                          </a:solidFill>
                          <a:effectLst/>
                          <a:uLnTx/>
                          <a:uFillTx/>
                          <a:latin typeface="+mn-lt"/>
                          <a:ea typeface="+mn-ea"/>
                          <a:cs typeface="+mn-cs"/>
                        </a:rPr>
                        <a:t> 
 WINNING LIGHT. The BMW 3.0 CSL.
Whichever way you looked at it, BMW’s elegantly sprawling E9 coupe was too heavy for a career in motor sport. But the arrival of a lightweight CSL sibling changed all that.
This photo shows the so called “Batmobil”, the top version with 206 hp.
Get all the details on our blog #heart: https://bit.ly/2ogo8kn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4835648"/>
                  </a:ext>
                </a:extLst>
              </a:tr>
            </a:tbl>
          </a:graphicData>
        </a:graphic>
      </p:graphicFrame>
      <p:sp>
        <p:nvSpPr>
          <p:cNvPr id="4" name="Text Placeholder 3">
            <a:extLst>
              <a:ext uri="{FF2B5EF4-FFF2-40B4-BE49-F238E27FC236}">
                <a16:creationId xmlns:a16="http://schemas.microsoft.com/office/drawing/2014/main" id="{841606FA-F9DD-4FAA-909A-AB8F4CA32BE8}"/>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465906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E72B-0629-41C7-ABD0-5E92D9E6CF0C}"/>
              </a:ext>
            </a:extLst>
          </p:cNvPr>
          <p:cNvSpPr>
            <a:spLocks noGrp="1"/>
          </p:cNvSpPr>
          <p:nvPr>
            <p:ph type="title"/>
          </p:nvPr>
        </p:nvSpPr>
        <p:spPr/>
        <p:txBody>
          <a:bodyPr/>
          <a:lstStyle/>
          <a:p>
            <a:r>
              <a:rPr lang="en-US"/>
              <a:t>Facebook Own Posts Table  | BMW Group Classic - 11 of 12</a:t>
            </a:r>
          </a:p>
        </p:txBody>
      </p:sp>
      <p:graphicFrame>
        <p:nvGraphicFramePr>
          <p:cNvPr id="5" name="Table Placeholder 4">
            <a:extLst>
              <a:ext uri="{FF2B5EF4-FFF2-40B4-BE49-F238E27FC236}">
                <a16:creationId xmlns:a16="http://schemas.microsoft.com/office/drawing/2014/main" id="{A2E3F00A-75AD-471C-BA37-ED376396C0CA}"/>
              </a:ext>
            </a:extLst>
          </p:cNvPr>
          <p:cNvGraphicFramePr>
            <a:graphicFrameLocks noGrp="1"/>
          </p:cNvGraphicFramePr>
          <p:nvPr>
            <p:ph type="tbl" sz="quarter" idx="13"/>
            <p:extLst>
              <p:ext uri="{D42A27DB-BD31-4B8C-83A1-F6EECF244321}">
                <p14:modId xmlns:p14="http://schemas.microsoft.com/office/powerpoint/2010/main" val="185176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2009356"/>
                    </a:ext>
                  </a:extLst>
                </a:gridCol>
                <a:gridCol w="370332">
                  <a:extLst>
                    <a:ext uri="{9D8B030D-6E8A-4147-A177-3AD203B41FA5}">
                      <a16:colId xmlns:a16="http://schemas.microsoft.com/office/drawing/2014/main" val="2523927326"/>
                    </a:ext>
                  </a:extLst>
                </a:gridCol>
                <a:gridCol w="370332">
                  <a:extLst>
                    <a:ext uri="{9D8B030D-6E8A-4147-A177-3AD203B41FA5}">
                      <a16:colId xmlns:a16="http://schemas.microsoft.com/office/drawing/2014/main" val="1664882832"/>
                    </a:ext>
                  </a:extLst>
                </a:gridCol>
                <a:gridCol w="370332">
                  <a:extLst>
                    <a:ext uri="{9D8B030D-6E8A-4147-A177-3AD203B41FA5}">
                      <a16:colId xmlns:a16="http://schemas.microsoft.com/office/drawing/2014/main" val="1502589824"/>
                    </a:ext>
                  </a:extLst>
                </a:gridCol>
                <a:gridCol w="329184">
                  <a:extLst>
                    <a:ext uri="{9D8B030D-6E8A-4147-A177-3AD203B41FA5}">
                      <a16:colId xmlns:a16="http://schemas.microsoft.com/office/drawing/2014/main" val="3357453877"/>
                    </a:ext>
                  </a:extLst>
                </a:gridCol>
                <a:gridCol w="329184">
                  <a:extLst>
                    <a:ext uri="{9D8B030D-6E8A-4147-A177-3AD203B41FA5}">
                      <a16:colId xmlns:a16="http://schemas.microsoft.com/office/drawing/2014/main" val="83786667"/>
                    </a:ext>
                  </a:extLst>
                </a:gridCol>
                <a:gridCol w="329184">
                  <a:extLst>
                    <a:ext uri="{9D8B030D-6E8A-4147-A177-3AD203B41FA5}">
                      <a16:colId xmlns:a16="http://schemas.microsoft.com/office/drawing/2014/main" val="1137846550"/>
                    </a:ext>
                  </a:extLst>
                </a:gridCol>
                <a:gridCol w="329184">
                  <a:extLst>
                    <a:ext uri="{9D8B030D-6E8A-4147-A177-3AD203B41FA5}">
                      <a16:colId xmlns:a16="http://schemas.microsoft.com/office/drawing/2014/main" val="4151783217"/>
                    </a:ext>
                  </a:extLst>
                </a:gridCol>
                <a:gridCol w="329184">
                  <a:extLst>
                    <a:ext uri="{9D8B030D-6E8A-4147-A177-3AD203B41FA5}">
                      <a16:colId xmlns:a16="http://schemas.microsoft.com/office/drawing/2014/main" val="1902279450"/>
                    </a:ext>
                  </a:extLst>
                </a:gridCol>
                <a:gridCol w="329184">
                  <a:extLst>
                    <a:ext uri="{9D8B030D-6E8A-4147-A177-3AD203B41FA5}">
                      <a16:colId xmlns:a16="http://schemas.microsoft.com/office/drawing/2014/main" val="166303410"/>
                    </a:ext>
                  </a:extLst>
                </a:gridCol>
                <a:gridCol w="329184">
                  <a:extLst>
                    <a:ext uri="{9D8B030D-6E8A-4147-A177-3AD203B41FA5}">
                      <a16:colId xmlns:a16="http://schemas.microsoft.com/office/drawing/2014/main" val="3677287520"/>
                    </a:ext>
                  </a:extLst>
                </a:gridCol>
                <a:gridCol w="329184">
                  <a:extLst>
                    <a:ext uri="{9D8B030D-6E8A-4147-A177-3AD203B41FA5}">
                      <a16:colId xmlns:a16="http://schemas.microsoft.com/office/drawing/2014/main" val="1093477878"/>
                    </a:ext>
                  </a:extLst>
                </a:gridCol>
                <a:gridCol w="329184">
                  <a:extLst>
                    <a:ext uri="{9D8B030D-6E8A-4147-A177-3AD203B41FA5}">
                      <a16:colId xmlns:a16="http://schemas.microsoft.com/office/drawing/2014/main" val="3447644896"/>
                    </a:ext>
                  </a:extLst>
                </a:gridCol>
                <a:gridCol w="370332">
                  <a:extLst>
                    <a:ext uri="{9D8B030D-6E8A-4147-A177-3AD203B41FA5}">
                      <a16:colId xmlns:a16="http://schemas.microsoft.com/office/drawing/2014/main" val="1938217511"/>
                    </a:ext>
                  </a:extLst>
                </a:gridCol>
                <a:gridCol w="370332">
                  <a:extLst>
                    <a:ext uri="{9D8B030D-6E8A-4147-A177-3AD203B41FA5}">
                      <a16:colId xmlns:a16="http://schemas.microsoft.com/office/drawing/2014/main" val="1066408884"/>
                    </a:ext>
                  </a:extLst>
                </a:gridCol>
                <a:gridCol w="329184">
                  <a:extLst>
                    <a:ext uri="{9D8B030D-6E8A-4147-A177-3AD203B41FA5}">
                      <a16:colId xmlns:a16="http://schemas.microsoft.com/office/drawing/2014/main" val="1218884562"/>
                    </a:ext>
                  </a:extLst>
                </a:gridCol>
                <a:gridCol w="329184">
                  <a:extLst>
                    <a:ext uri="{9D8B030D-6E8A-4147-A177-3AD203B41FA5}">
                      <a16:colId xmlns:a16="http://schemas.microsoft.com/office/drawing/2014/main" val="1786883108"/>
                    </a:ext>
                  </a:extLst>
                </a:gridCol>
                <a:gridCol w="370332">
                  <a:extLst>
                    <a:ext uri="{9D8B030D-6E8A-4147-A177-3AD203B41FA5}">
                      <a16:colId xmlns:a16="http://schemas.microsoft.com/office/drawing/2014/main" val="398559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02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- 2018-08-27 18:00:02 </a:t>
                      </a:r>
                      <a:r>
                        <a:rPr kumimoji="0" lang="en-US" sz="1000" b="0" i="0" u="none" strike="noStrike" kern="1200" cap="none" spc="0" normalizeH="0" baseline="0" noProof="0">
                          <a:ln>
                            <a:noFill/>
                          </a:ln>
                          <a:solidFill>
                            <a:prstClr val="black"/>
                          </a:solidFill>
                          <a:effectLst/>
                          <a:uLnTx/>
                          <a:uFillTx/>
                          <a:latin typeface="+mn-lt"/>
                          <a:ea typeface="+mn-ea"/>
                          <a:cs typeface="+mn-cs"/>
                        </a:rPr>
                        <a:t> 
 Attention everyone!
It‘s time for Wheels &amp; Weisswürscht!
This Saturday, the 1st of September, the event is exceptionally taking place at the BMW Museum.
At this particular stage, we are offering a reduced entry to the BMW Museum on top of the free Weisswürscht &amp; Brezn for all classic vehicle owners.
We are looking forward to seeing you!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1909991"/>
                  </a:ext>
                </a:extLst>
              </a:tr>
            </a:tbl>
          </a:graphicData>
        </a:graphic>
      </p:graphicFrame>
      <p:sp>
        <p:nvSpPr>
          <p:cNvPr id="4" name="Text Placeholder 3">
            <a:extLst>
              <a:ext uri="{FF2B5EF4-FFF2-40B4-BE49-F238E27FC236}">
                <a16:creationId xmlns:a16="http://schemas.microsoft.com/office/drawing/2014/main" id="{25DD918C-4060-4B2C-A0D0-2AC33D2C3B1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005806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4633-BC29-4C12-A9BF-E9AB4AF623A6}"/>
              </a:ext>
            </a:extLst>
          </p:cNvPr>
          <p:cNvSpPr>
            <a:spLocks noGrp="1"/>
          </p:cNvSpPr>
          <p:nvPr>
            <p:ph type="title"/>
          </p:nvPr>
        </p:nvSpPr>
        <p:spPr/>
        <p:txBody>
          <a:bodyPr/>
          <a:lstStyle/>
          <a:p>
            <a:r>
              <a:rPr lang="en-US"/>
              <a:t>Facebook Own Posts Table  | BMW Group Classic - 12 of 12</a:t>
            </a:r>
          </a:p>
        </p:txBody>
      </p:sp>
      <p:graphicFrame>
        <p:nvGraphicFramePr>
          <p:cNvPr id="5" name="Table Placeholder 4">
            <a:extLst>
              <a:ext uri="{FF2B5EF4-FFF2-40B4-BE49-F238E27FC236}">
                <a16:creationId xmlns:a16="http://schemas.microsoft.com/office/drawing/2014/main" id="{33EEBC06-E510-4E26-AF67-457076706FFC}"/>
              </a:ext>
            </a:extLst>
          </p:cNvPr>
          <p:cNvGraphicFramePr>
            <a:graphicFrameLocks noGrp="1"/>
          </p:cNvGraphicFramePr>
          <p:nvPr>
            <p:ph type="tbl" sz="quarter" idx="13"/>
            <p:extLst>
              <p:ext uri="{D42A27DB-BD31-4B8C-83A1-F6EECF244321}">
                <p14:modId xmlns:p14="http://schemas.microsoft.com/office/powerpoint/2010/main" val="74457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2634221"/>
                    </a:ext>
                  </a:extLst>
                </a:gridCol>
                <a:gridCol w="370332">
                  <a:extLst>
                    <a:ext uri="{9D8B030D-6E8A-4147-A177-3AD203B41FA5}">
                      <a16:colId xmlns:a16="http://schemas.microsoft.com/office/drawing/2014/main" val="3783199451"/>
                    </a:ext>
                  </a:extLst>
                </a:gridCol>
                <a:gridCol w="370332">
                  <a:extLst>
                    <a:ext uri="{9D8B030D-6E8A-4147-A177-3AD203B41FA5}">
                      <a16:colId xmlns:a16="http://schemas.microsoft.com/office/drawing/2014/main" val="3185115101"/>
                    </a:ext>
                  </a:extLst>
                </a:gridCol>
                <a:gridCol w="370332">
                  <a:extLst>
                    <a:ext uri="{9D8B030D-6E8A-4147-A177-3AD203B41FA5}">
                      <a16:colId xmlns:a16="http://schemas.microsoft.com/office/drawing/2014/main" val="1873662486"/>
                    </a:ext>
                  </a:extLst>
                </a:gridCol>
                <a:gridCol w="329184">
                  <a:extLst>
                    <a:ext uri="{9D8B030D-6E8A-4147-A177-3AD203B41FA5}">
                      <a16:colId xmlns:a16="http://schemas.microsoft.com/office/drawing/2014/main" val="1821912400"/>
                    </a:ext>
                  </a:extLst>
                </a:gridCol>
                <a:gridCol w="329184">
                  <a:extLst>
                    <a:ext uri="{9D8B030D-6E8A-4147-A177-3AD203B41FA5}">
                      <a16:colId xmlns:a16="http://schemas.microsoft.com/office/drawing/2014/main" val="2996914263"/>
                    </a:ext>
                  </a:extLst>
                </a:gridCol>
                <a:gridCol w="329184">
                  <a:extLst>
                    <a:ext uri="{9D8B030D-6E8A-4147-A177-3AD203B41FA5}">
                      <a16:colId xmlns:a16="http://schemas.microsoft.com/office/drawing/2014/main" val="3750325915"/>
                    </a:ext>
                  </a:extLst>
                </a:gridCol>
                <a:gridCol w="329184">
                  <a:extLst>
                    <a:ext uri="{9D8B030D-6E8A-4147-A177-3AD203B41FA5}">
                      <a16:colId xmlns:a16="http://schemas.microsoft.com/office/drawing/2014/main" val="1382992151"/>
                    </a:ext>
                  </a:extLst>
                </a:gridCol>
                <a:gridCol w="329184">
                  <a:extLst>
                    <a:ext uri="{9D8B030D-6E8A-4147-A177-3AD203B41FA5}">
                      <a16:colId xmlns:a16="http://schemas.microsoft.com/office/drawing/2014/main" val="1168554993"/>
                    </a:ext>
                  </a:extLst>
                </a:gridCol>
                <a:gridCol w="329184">
                  <a:extLst>
                    <a:ext uri="{9D8B030D-6E8A-4147-A177-3AD203B41FA5}">
                      <a16:colId xmlns:a16="http://schemas.microsoft.com/office/drawing/2014/main" val="1002326320"/>
                    </a:ext>
                  </a:extLst>
                </a:gridCol>
                <a:gridCol w="329184">
                  <a:extLst>
                    <a:ext uri="{9D8B030D-6E8A-4147-A177-3AD203B41FA5}">
                      <a16:colId xmlns:a16="http://schemas.microsoft.com/office/drawing/2014/main" val="35037439"/>
                    </a:ext>
                  </a:extLst>
                </a:gridCol>
                <a:gridCol w="329184">
                  <a:extLst>
                    <a:ext uri="{9D8B030D-6E8A-4147-A177-3AD203B41FA5}">
                      <a16:colId xmlns:a16="http://schemas.microsoft.com/office/drawing/2014/main" val="2116046470"/>
                    </a:ext>
                  </a:extLst>
                </a:gridCol>
                <a:gridCol w="329184">
                  <a:extLst>
                    <a:ext uri="{9D8B030D-6E8A-4147-A177-3AD203B41FA5}">
                      <a16:colId xmlns:a16="http://schemas.microsoft.com/office/drawing/2014/main" val="1122993797"/>
                    </a:ext>
                  </a:extLst>
                </a:gridCol>
                <a:gridCol w="370332">
                  <a:extLst>
                    <a:ext uri="{9D8B030D-6E8A-4147-A177-3AD203B41FA5}">
                      <a16:colId xmlns:a16="http://schemas.microsoft.com/office/drawing/2014/main" val="673969349"/>
                    </a:ext>
                  </a:extLst>
                </a:gridCol>
                <a:gridCol w="370332">
                  <a:extLst>
                    <a:ext uri="{9D8B030D-6E8A-4147-A177-3AD203B41FA5}">
                      <a16:colId xmlns:a16="http://schemas.microsoft.com/office/drawing/2014/main" val="2833713499"/>
                    </a:ext>
                  </a:extLst>
                </a:gridCol>
                <a:gridCol w="329184">
                  <a:extLst>
                    <a:ext uri="{9D8B030D-6E8A-4147-A177-3AD203B41FA5}">
                      <a16:colId xmlns:a16="http://schemas.microsoft.com/office/drawing/2014/main" val="1050668230"/>
                    </a:ext>
                  </a:extLst>
                </a:gridCol>
                <a:gridCol w="329184">
                  <a:extLst>
                    <a:ext uri="{9D8B030D-6E8A-4147-A177-3AD203B41FA5}">
                      <a16:colId xmlns:a16="http://schemas.microsoft.com/office/drawing/2014/main" val="3841005652"/>
                    </a:ext>
                  </a:extLst>
                </a:gridCol>
                <a:gridCol w="370332">
                  <a:extLst>
                    <a:ext uri="{9D8B030D-6E8A-4147-A177-3AD203B41FA5}">
                      <a16:colId xmlns:a16="http://schemas.microsoft.com/office/drawing/2014/main" val="396872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931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- 2018-08-27 18:00:01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Bugatti 57 Atalante from Albert Wetz which is the Mention of Honor of class C „Shaped by the Wind: Grandes Routières of the Art Deco Era“.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76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- 2018-08-24 18:00:02 </a:t>
                      </a:r>
                      <a:r>
                        <a:rPr kumimoji="0" lang="en-US" sz="1000" b="0" i="0" u="none" strike="noStrike" kern="1200" cap="none" spc="0" normalizeH="0" baseline="0" noProof="0">
                          <a:ln>
                            <a:noFill/>
                          </a:ln>
                          <a:solidFill>
                            <a:prstClr val="black"/>
                          </a:solidFill>
                          <a:effectLst/>
                          <a:uLnTx/>
                          <a:uFillTx/>
                          <a:latin typeface="+mn-lt"/>
                          <a:ea typeface="+mn-ea"/>
                          <a:cs typeface="+mn-cs"/>
                        </a:rPr>
                        <a:t> 
 Happy #Fanfriday!
These great pictures of the BMW 02 series, built in 1975, were taken in Villach, Austria.
The car is modified with original BBS RS 098 and KW clubsport suspension.
Thank you! Series Six Shots &amp; z.art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6746064"/>
                  </a:ext>
                </a:extLst>
              </a:tr>
            </a:tbl>
          </a:graphicData>
        </a:graphic>
      </p:graphicFrame>
      <p:sp>
        <p:nvSpPr>
          <p:cNvPr id="4" name="Text Placeholder 3">
            <a:extLst>
              <a:ext uri="{FF2B5EF4-FFF2-40B4-BE49-F238E27FC236}">
                <a16:creationId xmlns:a16="http://schemas.microsoft.com/office/drawing/2014/main" id="{A6914D1E-DE82-4A7A-8318-F752D7C4067D}"/>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064103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0B03-05B7-4A15-8A0A-DE70C5E5DE04}"/>
              </a:ext>
            </a:extLst>
          </p:cNvPr>
          <p:cNvSpPr>
            <a:spLocks noGrp="1"/>
          </p:cNvSpPr>
          <p:nvPr>
            <p:ph type="title"/>
          </p:nvPr>
        </p:nvSpPr>
        <p:spPr/>
        <p:txBody>
          <a:bodyPr/>
          <a:lstStyle/>
          <a:p>
            <a:r>
              <a:rPr lang="en-US"/>
              <a:t>Facebook Fan Demographics | BMW Group Classic</a:t>
            </a:r>
          </a:p>
        </p:txBody>
      </p:sp>
      <p:graphicFrame>
        <p:nvGraphicFramePr>
          <p:cNvPr id="6" name="Chart Placeholder 5">
            <a:extLst>
              <a:ext uri="{FF2B5EF4-FFF2-40B4-BE49-F238E27FC236}">
                <a16:creationId xmlns:a16="http://schemas.microsoft.com/office/drawing/2014/main" id="{54B82C99-0266-45C2-A6FA-48D1B064AEE7}"/>
              </a:ext>
            </a:extLst>
          </p:cNvPr>
          <p:cNvGraphicFramePr>
            <a:graphicFrameLocks noGrp="1"/>
          </p:cNvGraphicFramePr>
          <p:nvPr>
            <p:ph type="chart" sz="quarter" idx="13"/>
            <p:extLst>
              <p:ext uri="{D42A27DB-BD31-4B8C-83A1-F6EECF244321}">
                <p14:modId xmlns:p14="http://schemas.microsoft.com/office/powerpoint/2010/main" val="2714482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01B83-A33C-4969-8010-0D72D34A618B}"/>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63F49C4B-00E7-43DD-8EE9-80671002A4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130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F4AF-701C-4AEB-96A2-750FD9514336}"/>
              </a:ext>
            </a:extLst>
          </p:cNvPr>
          <p:cNvSpPr>
            <a:spLocks noGrp="1"/>
          </p:cNvSpPr>
          <p:nvPr>
            <p:ph type="title"/>
          </p:nvPr>
        </p:nvSpPr>
        <p:spPr/>
        <p:txBody>
          <a:bodyPr/>
          <a:lstStyle/>
          <a:p>
            <a:r>
              <a:rPr lang="en-US"/>
              <a:t>Facebook Fans Total | BMW Group Classic</a:t>
            </a:r>
          </a:p>
        </p:txBody>
      </p:sp>
      <p:graphicFrame>
        <p:nvGraphicFramePr>
          <p:cNvPr id="6" name="Chart Placeholder 5">
            <a:extLst>
              <a:ext uri="{FF2B5EF4-FFF2-40B4-BE49-F238E27FC236}">
                <a16:creationId xmlns:a16="http://schemas.microsoft.com/office/drawing/2014/main" id="{74F15E9F-F7A0-4B60-AA5E-03FDC15E64D0}"/>
              </a:ext>
            </a:extLst>
          </p:cNvPr>
          <p:cNvGraphicFramePr>
            <a:graphicFrameLocks noGrp="1"/>
          </p:cNvGraphicFramePr>
          <p:nvPr>
            <p:ph type="chart" sz="quarter" idx="13"/>
            <p:extLst>
              <p:ext uri="{D42A27DB-BD31-4B8C-83A1-F6EECF244321}">
                <p14:modId xmlns:p14="http://schemas.microsoft.com/office/powerpoint/2010/main" val="1767523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B3B9A-D259-4268-AB46-D21F5177A843}"/>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D442C38-ED51-4DDC-A3AC-2A2E96CA8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860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67D1-DBEA-47BD-94FA-1C7A7A04BA9C}"/>
              </a:ext>
            </a:extLst>
          </p:cNvPr>
          <p:cNvSpPr>
            <a:spLocks noGrp="1"/>
          </p:cNvSpPr>
          <p:nvPr>
            <p:ph type="title"/>
          </p:nvPr>
        </p:nvSpPr>
        <p:spPr/>
        <p:txBody>
          <a:bodyPr/>
          <a:lstStyle/>
          <a:p>
            <a:r>
              <a:rPr lang="en-US"/>
              <a:t>Youtube Videos Table | BMW Group Classic - 1 of 3</a:t>
            </a:r>
          </a:p>
        </p:txBody>
      </p:sp>
      <p:graphicFrame>
        <p:nvGraphicFramePr>
          <p:cNvPr id="5" name="Table Placeholder 4">
            <a:extLst>
              <a:ext uri="{FF2B5EF4-FFF2-40B4-BE49-F238E27FC236}">
                <a16:creationId xmlns:a16="http://schemas.microsoft.com/office/drawing/2014/main" id="{0EA37554-9DE4-47A4-BA53-D0649A73B548}"/>
              </a:ext>
            </a:extLst>
          </p:cNvPr>
          <p:cNvGraphicFramePr>
            <a:graphicFrameLocks noGrp="1"/>
          </p:cNvGraphicFramePr>
          <p:nvPr>
            <p:ph type="tbl" sz="quarter" idx="13"/>
            <p:extLst>
              <p:ext uri="{D42A27DB-BD31-4B8C-83A1-F6EECF244321}">
                <p14:modId xmlns:p14="http://schemas.microsoft.com/office/powerpoint/2010/main" val="386101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921990"/>
                    </a:ext>
                  </a:extLst>
                </a:gridCol>
                <a:gridCol w="822960">
                  <a:extLst>
                    <a:ext uri="{9D8B030D-6E8A-4147-A177-3AD203B41FA5}">
                      <a16:colId xmlns:a16="http://schemas.microsoft.com/office/drawing/2014/main" val="3512752333"/>
                    </a:ext>
                  </a:extLst>
                </a:gridCol>
                <a:gridCol w="822960">
                  <a:extLst>
                    <a:ext uri="{9D8B030D-6E8A-4147-A177-3AD203B41FA5}">
                      <a16:colId xmlns:a16="http://schemas.microsoft.com/office/drawing/2014/main" val="4080284398"/>
                    </a:ext>
                  </a:extLst>
                </a:gridCol>
                <a:gridCol w="822960">
                  <a:extLst>
                    <a:ext uri="{9D8B030D-6E8A-4147-A177-3AD203B41FA5}">
                      <a16:colId xmlns:a16="http://schemas.microsoft.com/office/drawing/2014/main" val="3894110783"/>
                    </a:ext>
                  </a:extLst>
                </a:gridCol>
                <a:gridCol w="822960">
                  <a:extLst>
                    <a:ext uri="{9D8B030D-6E8A-4147-A177-3AD203B41FA5}">
                      <a16:colId xmlns:a16="http://schemas.microsoft.com/office/drawing/2014/main" val="399503738"/>
                    </a:ext>
                  </a:extLst>
                </a:gridCol>
                <a:gridCol w="822960">
                  <a:extLst>
                    <a:ext uri="{9D8B030D-6E8A-4147-A177-3AD203B41FA5}">
                      <a16:colId xmlns:a16="http://schemas.microsoft.com/office/drawing/2014/main" val="72237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44710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- 2018-06-29 13:35:45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Sponsors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362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- 2018-06-05 15:51:00 </a:t>
                      </a:r>
                      <a:r>
                        <a:rPr kumimoji="0" lang="en-US" sz="1000" b="0" i="0" u="none" strike="noStrike" kern="1200" cap="none" spc="0" normalizeH="0" baseline="0" noProof="0">
                          <a:ln>
                            <a:noFill/>
                          </a:ln>
                          <a:solidFill>
                            <a:prstClr val="black"/>
                          </a:solidFill>
                          <a:effectLst/>
                          <a:uLnTx/>
                          <a:uFillTx/>
                          <a:latin typeface="+mn-lt"/>
                          <a:ea typeface="+mn-ea"/>
                          <a:cs typeface="+mn-cs"/>
                        </a:rPr>
                        <a:t>
 Concorso d'Eleganza Villa d'Este 2018 - The jury at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259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15:49:15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Rolls-Royce Cullinan Premiere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598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15:47:24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Opening Ceremony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1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15:46:12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Coppa d'Oro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198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15:42:40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Concorso di Motociclette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042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15:36:41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Concept Cars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394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- 2018-05-28 15:53:12 </a:t>
                      </a:r>
                      <a:r>
                        <a:rPr kumimoji="0" lang="en-US" sz="1000" b="0" i="0" u="none" strike="noStrike" kern="1200" cap="none" spc="0" normalizeH="0" baseline="0" noProof="0">
                          <a:ln>
                            <a:noFill/>
                          </a:ln>
                          <a:solidFill>
                            <a:prstClr val="black"/>
                          </a:solidFill>
                          <a:effectLst/>
                          <a:uLnTx/>
                          <a:uFillTx/>
                          <a:latin typeface="+mn-lt"/>
                          <a:ea typeface="+mn-ea"/>
                          <a:cs typeface="+mn-cs"/>
                        </a:rPr>
                        <a:t>
 Highlights of the Concorso d’Eleganza Villa d’Este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889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- 2018-03-16 15:21:17 </a:t>
                      </a:r>
                      <a:r>
                        <a:rPr kumimoji="0" lang="en-US" sz="1000" b="0" i="0" u="none" strike="noStrike" kern="1200" cap="none" spc="0" normalizeH="0" baseline="0" noProof="0">
                          <a:ln>
                            <a:noFill/>
                          </a:ln>
                          <a:solidFill>
                            <a:prstClr val="black"/>
                          </a:solidFill>
                          <a:effectLst/>
                          <a:uLnTx/>
                          <a:uFillTx/>
                          <a:latin typeface="+mn-lt"/>
                          <a:ea typeface="+mn-ea"/>
                          <a:cs typeface="+mn-cs"/>
                        </a:rPr>
                        <a:t>
 TRAILER ADRENALIN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6662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- 2018-03-13 17:31:25 </a:t>
                      </a:r>
                      <a:r>
                        <a:rPr kumimoji="0" lang="en-US" sz="1000" b="0" i="0" u="none" strike="noStrike" kern="1200" cap="none" spc="0" normalizeH="0" baseline="0" noProof="0">
                          <a:ln>
                            <a:noFill/>
                          </a:ln>
                          <a:solidFill>
                            <a:prstClr val="black"/>
                          </a:solidFill>
                          <a:effectLst/>
                          <a:uLnTx/>
                          <a:uFillTx/>
                          <a:latin typeface="+mn-lt"/>
                          <a:ea typeface="+mn-ea"/>
                          <a:cs typeface="+mn-cs"/>
                        </a:rPr>
                        <a:t>
 Winter sport by BMW Group Classic – Lungauring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28740137"/>
                  </a:ext>
                </a:extLst>
              </a:tr>
            </a:tbl>
          </a:graphicData>
        </a:graphic>
      </p:graphicFrame>
      <p:sp>
        <p:nvSpPr>
          <p:cNvPr id="4" name="Text Placeholder 3">
            <a:extLst>
              <a:ext uri="{FF2B5EF4-FFF2-40B4-BE49-F238E27FC236}">
                <a16:creationId xmlns:a16="http://schemas.microsoft.com/office/drawing/2014/main" id="{54C99D02-B5E0-4379-9EEE-F4143CEEC651}"/>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972695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C112-C79B-4483-8D6E-BE69E7B7BCF7}"/>
              </a:ext>
            </a:extLst>
          </p:cNvPr>
          <p:cNvSpPr>
            <a:spLocks noGrp="1"/>
          </p:cNvSpPr>
          <p:nvPr>
            <p:ph type="title"/>
          </p:nvPr>
        </p:nvSpPr>
        <p:spPr/>
        <p:txBody>
          <a:bodyPr/>
          <a:lstStyle/>
          <a:p>
            <a:r>
              <a:rPr lang="en-US"/>
              <a:t>Youtube Videos Table | BMW Group Classic - 2 of 3</a:t>
            </a:r>
          </a:p>
        </p:txBody>
      </p:sp>
      <p:graphicFrame>
        <p:nvGraphicFramePr>
          <p:cNvPr id="5" name="Table Placeholder 4">
            <a:extLst>
              <a:ext uri="{FF2B5EF4-FFF2-40B4-BE49-F238E27FC236}">
                <a16:creationId xmlns:a16="http://schemas.microsoft.com/office/drawing/2014/main" id="{1750EFD0-55FD-4DB1-8796-16AE2346904C}"/>
              </a:ext>
            </a:extLst>
          </p:cNvPr>
          <p:cNvGraphicFramePr>
            <a:graphicFrameLocks noGrp="1"/>
          </p:cNvGraphicFramePr>
          <p:nvPr>
            <p:ph type="tbl" sz="quarter" idx="13"/>
            <p:extLst>
              <p:ext uri="{D42A27DB-BD31-4B8C-83A1-F6EECF244321}">
                <p14:modId xmlns:p14="http://schemas.microsoft.com/office/powerpoint/2010/main" val="1674634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1539109"/>
                    </a:ext>
                  </a:extLst>
                </a:gridCol>
                <a:gridCol w="822960">
                  <a:extLst>
                    <a:ext uri="{9D8B030D-6E8A-4147-A177-3AD203B41FA5}">
                      <a16:colId xmlns:a16="http://schemas.microsoft.com/office/drawing/2014/main" val="2921011865"/>
                    </a:ext>
                  </a:extLst>
                </a:gridCol>
                <a:gridCol w="822960">
                  <a:extLst>
                    <a:ext uri="{9D8B030D-6E8A-4147-A177-3AD203B41FA5}">
                      <a16:colId xmlns:a16="http://schemas.microsoft.com/office/drawing/2014/main" val="1331227852"/>
                    </a:ext>
                  </a:extLst>
                </a:gridCol>
                <a:gridCol w="822960">
                  <a:extLst>
                    <a:ext uri="{9D8B030D-6E8A-4147-A177-3AD203B41FA5}">
                      <a16:colId xmlns:a16="http://schemas.microsoft.com/office/drawing/2014/main" val="1496905482"/>
                    </a:ext>
                  </a:extLst>
                </a:gridCol>
                <a:gridCol w="822960">
                  <a:extLst>
                    <a:ext uri="{9D8B030D-6E8A-4147-A177-3AD203B41FA5}">
                      <a16:colId xmlns:a16="http://schemas.microsoft.com/office/drawing/2014/main" val="3054341054"/>
                    </a:ext>
                  </a:extLst>
                </a:gridCol>
                <a:gridCol w="822960">
                  <a:extLst>
                    <a:ext uri="{9D8B030D-6E8A-4147-A177-3AD203B41FA5}">
                      <a16:colId xmlns:a16="http://schemas.microsoft.com/office/drawing/2014/main" val="2253376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09407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- 2018-03-13 13:42:17 </a:t>
                      </a:r>
                      <a:r>
                        <a:rPr kumimoji="0" lang="en-US" sz="1000" b="0" i="0" u="none" strike="noStrike" kern="1200" cap="none" spc="0" normalizeH="0" baseline="0" noProof="0">
                          <a:ln>
                            <a:noFill/>
                          </a:ln>
                          <a:solidFill>
                            <a:prstClr val="black"/>
                          </a:solidFill>
                          <a:effectLst/>
                          <a:uLnTx/>
                          <a:uFillTx/>
                          <a:latin typeface="+mn-lt"/>
                          <a:ea typeface="+mn-ea"/>
                          <a:cs typeface="+mn-cs"/>
                        </a:rPr>
                        <a:t>
 40 Years 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5314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- 2017-12-20 11:35:35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Review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7375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- 2017-12-14 11:25:31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Christmas Movie: Santa's Choice in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5099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- 2017-12-07 13:38:16 </a:t>
                      </a:r>
                      <a:r>
                        <a:rPr kumimoji="0" lang="en-US" sz="1000" b="0" i="0" u="none" strike="noStrike" kern="1200" cap="none" spc="0" normalizeH="0" baseline="0" noProof="0">
                          <a:ln>
                            <a:noFill/>
                          </a:ln>
                          <a:solidFill>
                            <a:prstClr val="black"/>
                          </a:solidFill>
                          <a:effectLst/>
                          <a:uLnTx/>
                          <a:uFillTx/>
                          <a:latin typeface="+mn-lt"/>
                          <a:ea typeface="+mn-ea"/>
                          <a:cs typeface="+mn-cs"/>
                        </a:rPr>
                        <a:t>
 Villa d'Este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1404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15:43:46 </a:t>
                      </a:r>
                      <a:r>
                        <a:rPr kumimoji="0" lang="en-US" sz="1000" b="0" i="0" u="none" strike="noStrike" kern="1200" cap="none" spc="0" normalizeH="0" baseline="0" noProof="0">
                          <a:ln>
                            <a:noFill/>
                          </a:ln>
                          <a:solidFill>
                            <a:prstClr val="black"/>
                          </a:solidFill>
                          <a:effectLst/>
                          <a:uLnTx/>
                          <a:uFillTx/>
                          <a:latin typeface="+mn-lt"/>
                          <a:ea typeface="+mn-ea"/>
                          <a:cs typeface="+mn-cs"/>
                        </a:rPr>
                        <a:t>
 BMW M5 Story English 720p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7503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15:42:56 </a:t>
                      </a:r>
                      <a:r>
                        <a:rPr kumimoji="0" lang="en-US" sz="1000" b="0" i="0" u="none" strike="noStrike" kern="1200" cap="none" spc="0" normalizeH="0" baseline="0" noProof="0">
                          <a:ln>
                            <a:noFill/>
                          </a:ln>
                          <a:solidFill>
                            <a:prstClr val="black"/>
                          </a:solidFill>
                          <a:effectLst/>
                          <a:uLnTx/>
                          <a:uFillTx/>
                          <a:latin typeface="+mn-lt"/>
                          <a:ea typeface="+mn-ea"/>
                          <a:cs typeface="+mn-cs"/>
                        </a:rPr>
                        <a:t>
 BMW M5 Story DE 720p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537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15:26:58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Event Locations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234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- 2017-11-03 16:07:14 </a:t>
                      </a:r>
                      <a:r>
                        <a:rPr kumimoji="0" lang="en-US" sz="1000" b="0" i="0" u="none" strike="noStrike" kern="1200" cap="none" spc="0" normalizeH="0" baseline="0" noProof="0">
                          <a:ln>
                            <a:noFill/>
                          </a:ln>
                          <a:solidFill>
                            <a:prstClr val="black"/>
                          </a:solidFill>
                          <a:effectLst/>
                          <a:uLnTx/>
                          <a:uFillTx/>
                          <a:latin typeface="+mn-lt"/>
                          <a:ea typeface="+mn-ea"/>
                          <a:cs typeface="+mn-cs"/>
                        </a:rPr>
                        <a:t>
 CLOSEUP: BMW M3 DTM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7176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- 2017-10-27 14:26:21 </a:t>
                      </a:r>
                      <a:r>
                        <a:rPr kumimoji="0" lang="en-US" sz="1000" b="0" i="0" u="none" strike="noStrike" kern="1200" cap="none" spc="0" normalizeH="0" baseline="0" noProof="0">
                          <a:ln>
                            <a:noFill/>
                          </a:ln>
                          <a:solidFill>
                            <a:prstClr val="black"/>
                          </a:solidFill>
                          <a:effectLst/>
                          <a:uLnTx/>
                          <a:uFillTx/>
                          <a:latin typeface="+mn-lt"/>
                          <a:ea typeface="+mn-ea"/>
                          <a:cs typeface="+mn-cs"/>
                        </a:rPr>
                        <a:t>
 CLOSEUP: BMW 328 Touring Coupé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7817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- 2017-10-20 14:22:48 </a:t>
                      </a:r>
                      <a:r>
                        <a:rPr kumimoji="0" lang="en-US" sz="1000" b="0" i="0" u="none" strike="noStrike" kern="1200" cap="none" spc="0" normalizeH="0" baseline="0" noProof="0">
                          <a:ln>
                            <a:noFill/>
                          </a:ln>
                          <a:solidFill>
                            <a:prstClr val="black"/>
                          </a:solidFill>
                          <a:effectLst/>
                          <a:uLnTx/>
                          <a:uFillTx/>
                          <a:latin typeface="+mn-lt"/>
                          <a:ea typeface="+mn-ea"/>
                          <a:cs typeface="+mn-cs"/>
                        </a:rPr>
                        <a:t>
 CLOSEUP: BMW V12 LMR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904931830"/>
                  </a:ext>
                </a:extLst>
              </a:tr>
            </a:tbl>
          </a:graphicData>
        </a:graphic>
      </p:graphicFrame>
      <p:sp>
        <p:nvSpPr>
          <p:cNvPr id="4" name="Text Placeholder 3">
            <a:extLst>
              <a:ext uri="{FF2B5EF4-FFF2-40B4-BE49-F238E27FC236}">
                <a16:creationId xmlns:a16="http://schemas.microsoft.com/office/drawing/2014/main" id="{A562698B-B317-4B86-81EF-A93D2526E602}"/>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809347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C6E2-23B5-4AAD-84BB-39E1E471A4E6}"/>
              </a:ext>
            </a:extLst>
          </p:cNvPr>
          <p:cNvSpPr>
            <a:spLocks noGrp="1"/>
          </p:cNvSpPr>
          <p:nvPr>
            <p:ph type="title"/>
          </p:nvPr>
        </p:nvSpPr>
        <p:spPr/>
        <p:txBody>
          <a:bodyPr/>
          <a:lstStyle/>
          <a:p>
            <a:r>
              <a:rPr lang="en-US"/>
              <a:t>Youtube Videos Table | BMW Group Classic - 3 of 3</a:t>
            </a:r>
          </a:p>
        </p:txBody>
      </p:sp>
      <p:graphicFrame>
        <p:nvGraphicFramePr>
          <p:cNvPr id="5" name="Table Placeholder 4">
            <a:extLst>
              <a:ext uri="{FF2B5EF4-FFF2-40B4-BE49-F238E27FC236}">
                <a16:creationId xmlns:a16="http://schemas.microsoft.com/office/drawing/2014/main" id="{85D59CFF-1859-40A5-A3A6-6ED9DB9AF8A3}"/>
              </a:ext>
            </a:extLst>
          </p:cNvPr>
          <p:cNvGraphicFramePr>
            <a:graphicFrameLocks noGrp="1"/>
          </p:cNvGraphicFramePr>
          <p:nvPr>
            <p:ph type="tbl" sz="quarter" idx="13"/>
            <p:extLst>
              <p:ext uri="{D42A27DB-BD31-4B8C-83A1-F6EECF244321}">
                <p14:modId xmlns:p14="http://schemas.microsoft.com/office/powerpoint/2010/main" val="406073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2238234"/>
                    </a:ext>
                  </a:extLst>
                </a:gridCol>
                <a:gridCol w="822960">
                  <a:extLst>
                    <a:ext uri="{9D8B030D-6E8A-4147-A177-3AD203B41FA5}">
                      <a16:colId xmlns:a16="http://schemas.microsoft.com/office/drawing/2014/main" val="886097409"/>
                    </a:ext>
                  </a:extLst>
                </a:gridCol>
                <a:gridCol w="822960">
                  <a:extLst>
                    <a:ext uri="{9D8B030D-6E8A-4147-A177-3AD203B41FA5}">
                      <a16:colId xmlns:a16="http://schemas.microsoft.com/office/drawing/2014/main" val="1758202632"/>
                    </a:ext>
                  </a:extLst>
                </a:gridCol>
                <a:gridCol w="822960">
                  <a:extLst>
                    <a:ext uri="{9D8B030D-6E8A-4147-A177-3AD203B41FA5}">
                      <a16:colId xmlns:a16="http://schemas.microsoft.com/office/drawing/2014/main" val="3807538949"/>
                    </a:ext>
                  </a:extLst>
                </a:gridCol>
                <a:gridCol w="822960">
                  <a:extLst>
                    <a:ext uri="{9D8B030D-6E8A-4147-A177-3AD203B41FA5}">
                      <a16:colId xmlns:a16="http://schemas.microsoft.com/office/drawing/2014/main" val="3438707539"/>
                    </a:ext>
                  </a:extLst>
                </a:gridCol>
                <a:gridCol w="822960">
                  <a:extLst>
                    <a:ext uri="{9D8B030D-6E8A-4147-A177-3AD203B41FA5}">
                      <a16:colId xmlns:a16="http://schemas.microsoft.com/office/drawing/2014/main" val="358556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16443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- 2017-10-13 13:54:37 </a:t>
                      </a:r>
                      <a:r>
                        <a:rPr kumimoji="0" lang="en-US" sz="1000" b="0" i="0" u="none" strike="noStrike" kern="1200" cap="none" spc="0" normalizeH="0" baseline="0" noProof="0">
                          <a:ln>
                            <a:noFill/>
                          </a:ln>
                          <a:solidFill>
                            <a:prstClr val="black"/>
                          </a:solidFill>
                          <a:effectLst/>
                          <a:uLnTx/>
                          <a:uFillTx/>
                          <a:latin typeface="+mn-lt"/>
                          <a:ea typeface="+mn-ea"/>
                          <a:cs typeface="+mn-cs"/>
                        </a:rPr>
                        <a:t>
 CLOSEUP: BMW R32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21308522"/>
                  </a:ext>
                </a:extLst>
              </a:tr>
            </a:tbl>
          </a:graphicData>
        </a:graphic>
      </p:graphicFrame>
      <p:sp>
        <p:nvSpPr>
          <p:cNvPr id="4" name="Text Placeholder 3">
            <a:extLst>
              <a:ext uri="{FF2B5EF4-FFF2-40B4-BE49-F238E27FC236}">
                <a16:creationId xmlns:a16="http://schemas.microsoft.com/office/drawing/2014/main" id="{C60D89EB-BEE5-4A75-8FAA-69AA76C35AFD}"/>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767286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3DA50-17A1-451C-9F84-572CEDA51AFE}"/>
              </a:ext>
            </a:extLst>
          </p:cNvPr>
          <p:cNvSpPr>
            <a:spLocks noGrp="1"/>
          </p:cNvSpPr>
          <p:nvPr>
            <p:ph type="title"/>
          </p:nvPr>
        </p:nvSpPr>
        <p:spPr/>
        <p:txBody>
          <a:bodyPr/>
          <a:lstStyle/>
          <a:p>
            <a:r>
              <a:rPr lang="en-US"/>
              <a:t>Youtube Subscribers | BMW Group Classic</a:t>
            </a:r>
          </a:p>
        </p:txBody>
      </p:sp>
      <p:graphicFrame>
        <p:nvGraphicFramePr>
          <p:cNvPr id="6" name="Chart Placeholder 5">
            <a:extLst>
              <a:ext uri="{FF2B5EF4-FFF2-40B4-BE49-F238E27FC236}">
                <a16:creationId xmlns:a16="http://schemas.microsoft.com/office/drawing/2014/main" id="{42132094-21F4-4891-8E3A-CF58E522C127}"/>
              </a:ext>
            </a:extLst>
          </p:cNvPr>
          <p:cNvGraphicFramePr>
            <a:graphicFrameLocks noGrp="1"/>
          </p:cNvGraphicFramePr>
          <p:nvPr>
            <p:ph type="chart" sz="quarter" idx="13"/>
            <p:extLst>
              <p:ext uri="{D42A27DB-BD31-4B8C-83A1-F6EECF244321}">
                <p14:modId xmlns:p14="http://schemas.microsoft.com/office/powerpoint/2010/main" val="72488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E97EF5-2BCC-4FCC-A066-A6ED54AF5A22}"/>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5CDDC2B4-518A-498E-97B3-FD3E25E8D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3864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4505-0AB3-43E4-B7AF-C92AEFC69BD3}"/>
              </a:ext>
            </a:extLst>
          </p:cNvPr>
          <p:cNvSpPr>
            <a:spLocks noGrp="1"/>
          </p:cNvSpPr>
          <p:nvPr>
            <p:ph type="title"/>
          </p:nvPr>
        </p:nvSpPr>
        <p:spPr/>
        <p:txBody>
          <a:bodyPr/>
          <a:lstStyle/>
          <a:p>
            <a:r>
              <a:rPr lang="en-US"/>
              <a:t>Youtube Total Video Views | BMW Group Classic</a:t>
            </a:r>
          </a:p>
        </p:txBody>
      </p:sp>
      <p:graphicFrame>
        <p:nvGraphicFramePr>
          <p:cNvPr id="6" name="Chart Placeholder 5">
            <a:extLst>
              <a:ext uri="{FF2B5EF4-FFF2-40B4-BE49-F238E27FC236}">
                <a16:creationId xmlns:a16="http://schemas.microsoft.com/office/drawing/2014/main" id="{97111E52-9514-4206-818D-CC85B195DEFE}"/>
              </a:ext>
            </a:extLst>
          </p:cNvPr>
          <p:cNvGraphicFramePr>
            <a:graphicFrameLocks noGrp="1"/>
          </p:cNvGraphicFramePr>
          <p:nvPr>
            <p:ph type="chart" sz="quarter" idx="13"/>
            <p:extLst>
              <p:ext uri="{D42A27DB-BD31-4B8C-83A1-F6EECF244321}">
                <p14:modId xmlns:p14="http://schemas.microsoft.com/office/powerpoint/2010/main" val="242128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CD55F-11AC-4423-BDBB-E4238509B279}"/>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072B4B1-18D8-47E3-81A8-D2615140D7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386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ED559-E782-487B-BC09-4D3B8591B8EB}"/>
              </a:ext>
            </a:extLst>
          </p:cNvPr>
          <p:cNvSpPr>
            <a:spLocks noGrp="1"/>
          </p:cNvSpPr>
          <p:nvPr>
            <p:ph type="title"/>
          </p:nvPr>
        </p:nvSpPr>
        <p:spPr/>
        <p:txBody>
          <a:bodyPr/>
          <a:lstStyle/>
          <a:p>
            <a:r>
              <a:rPr lang="en-US"/>
              <a:t>Instagram Key Metrics Table | BMW Group Classic</a:t>
            </a:r>
          </a:p>
        </p:txBody>
      </p:sp>
      <p:graphicFrame>
        <p:nvGraphicFramePr>
          <p:cNvPr id="5" name="Table Placeholder 4">
            <a:extLst>
              <a:ext uri="{FF2B5EF4-FFF2-40B4-BE49-F238E27FC236}">
                <a16:creationId xmlns:a16="http://schemas.microsoft.com/office/drawing/2014/main" id="{50CED237-7338-441D-BB47-30A2DC7909BC}"/>
              </a:ext>
            </a:extLst>
          </p:cNvPr>
          <p:cNvGraphicFramePr>
            <a:graphicFrameLocks noGrp="1"/>
          </p:cNvGraphicFramePr>
          <p:nvPr>
            <p:ph type="tbl" sz="quarter" idx="13"/>
            <p:extLst>
              <p:ext uri="{D42A27DB-BD31-4B8C-83A1-F6EECF244321}">
                <p14:modId xmlns:p14="http://schemas.microsoft.com/office/powerpoint/2010/main" val="24171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0797394"/>
                    </a:ext>
                  </a:extLst>
                </a:gridCol>
                <a:gridCol w="699516">
                  <a:extLst>
                    <a:ext uri="{9D8B030D-6E8A-4147-A177-3AD203B41FA5}">
                      <a16:colId xmlns:a16="http://schemas.microsoft.com/office/drawing/2014/main" val="1234340156"/>
                    </a:ext>
                  </a:extLst>
                </a:gridCol>
                <a:gridCol w="699516">
                  <a:extLst>
                    <a:ext uri="{9D8B030D-6E8A-4147-A177-3AD203B41FA5}">
                      <a16:colId xmlns:a16="http://schemas.microsoft.com/office/drawing/2014/main" val="3119385609"/>
                    </a:ext>
                  </a:extLst>
                </a:gridCol>
                <a:gridCol w="658368">
                  <a:extLst>
                    <a:ext uri="{9D8B030D-6E8A-4147-A177-3AD203B41FA5}">
                      <a16:colId xmlns:a16="http://schemas.microsoft.com/office/drawing/2014/main" val="2874608883"/>
                    </a:ext>
                  </a:extLst>
                </a:gridCol>
                <a:gridCol w="658368">
                  <a:extLst>
                    <a:ext uri="{9D8B030D-6E8A-4147-A177-3AD203B41FA5}">
                      <a16:colId xmlns:a16="http://schemas.microsoft.com/office/drawing/2014/main" val="809860696"/>
                    </a:ext>
                  </a:extLst>
                </a:gridCol>
                <a:gridCol w="658368">
                  <a:extLst>
                    <a:ext uri="{9D8B030D-6E8A-4147-A177-3AD203B41FA5}">
                      <a16:colId xmlns:a16="http://schemas.microsoft.com/office/drawing/2014/main" val="2974885695"/>
                    </a:ext>
                  </a:extLst>
                </a:gridCol>
                <a:gridCol w="699516">
                  <a:extLst>
                    <a:ext uri="{9D8B030D-6E8A-4147-A177-3AD203B41FA5}">
                      <a16:colId xmlns:a16="http://schemas.microsoft.com/office/drawing/2014/main" val="3075368658"/>
                    </a:ext>
                  </a:extLst>
                </a:gridCol>
                <a:gridCol w="699516">
                  <a:extLst>
                    <a:ext uri="{9D8B030D-6E8A-4147-A177-3AD203B41FA5}">
                      <a16:colId xmlns:a16="http://schemas.microsoft.com/office/drawing/2014/main" val="1179817092"/>
                    </a:ext>
                  </a:extLst>
                </a:gridCol>
                <a:gridCol w="699516">
                  <a:extLst>
                    <a:ext uri="{9D8B030D-6E8A-4147-A177-3AD203B41FA5}">
                      <a16:colId xmlns:a16="http://schemas.microsoft.com/office/drawing/2014/main" val="1058911956"/>
                    </a:ext>
                  </a:extLst>
                </a:gridCol>
                <a:gridCol w="658368">
                  <a:extLst>
                    <a:ext uri="{9D8B030D-6E8A-4147-A177-3AD203B41FA5}">
                      <a16:colId xmlns:a16="http://schemas.microsoft.com/office/drawing/2014/main" val="14304836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14946067"/>
                  </a:ext>
                </a:extLst>
              </a:tr>
              <a:tr h="370840">
                <a:tc>
                  <a:txBody>
                    <a:bodyPr/>
                    <a:lstStyle/>
                    <a:p>
                      <a:r>
                        <a:rPr lang="en-US" sz="1000"/>
                        <a:t>bmwclassic</a:t>
                      </a:r>
                    </a:p>
                  </a:txBody>
                  <a:tcPr/>
                </a:tc>
                <a:tc>
                  <a:txBody>
                    <a:bodyPr/>
                    <a:lstStyle/>
                    <a:p>
                      <a:r>
                        <a:rPr lang="en-US" sz="1000"/>
                        <a:t>430114</a:t>
                      </a:r>
                    </a:p>
                  </a:txBody>
                  <a:tcPr/>
                </a:tc>
                <a:tc>
                  <a:txBody>
                    <a:bodyPr/>
                    <a:lstStyle/>
                    <a:p>
                      <a:r>
                        <a:rPr lang="en-US" sz="1000"/>
                        <a:t>131374</a:t>
                      </a:r>
                    </a:p>
                  </a:txBody>
                  <a:tcPr/>
                </a:tc>
                <a:tc>
                  <a:txBody>
                    <a:bodyPr/>
                    <a:lstStyle/>
                    <a:p>
                      <a:r>
                        <a:rPr lang="en-US" sz="1000"/>
                        <a:t>191</a:t>
                      </a:r>
                    </a:p>
                  </a:txBody>
                  <a:tcPr/>
                </a:tc>
                <a:tc>
                  <a:txBody>
                    <a:bodyPr/>
                    <a:lstStyle/>
                    <a:p>
                      <a:r>
                        <a:rPr lang="en-US" sz="1000"/>
                        <a:t>62</a:t>
                      </a:r>
                    </a:p>
                  </a:txBody>
                  <a:tcPr/>
                </a:tc>
                <a:tc>
                  <a:txBody>
                    <a:bodyPr/>
                    <a:lstStyle/>
                    <a:p>
                      <a:r>
                        <a:rPr lang="en-US" sz="1000"/>
                        <a:t>26</a:t>
                      </a:r>
                    </a:p>
                  </a:txBody>
                  <a:tcPr/>
                </a:tc>
                <a:tc>
                  <a:txBody>
                    <a:bodyPr/>
                    <a:lstStyle/>
                    <a:p>
                      <a:r>
                        <a:rPr lang="en-US" sz="1000"/>
                        <a:t>279</a:t>
                      </a:r>
                    </a:p>
                  </a:txBody>
                  <a:tcPr/>
                </a:tc>
                <a:tc>
                  <a:txBody>
                    <a:bodyPr/>
                    <a:lstStyle/>
                    <a:p>
                      <a:r>
                        <a:rPr lang="en-US" sz="1000"/>
                        <a:t>2186116</a:t>
                      </a:r>
                    </a:p>
                  </a:txBody>
                  <a:tcPr/>
                </a:tc>
                <a:tc>
                  <a:txBody>
                    <a:bodyPr/>
                    <a:lstStyle/>
                    <a:p>
                      <a:r>
                        <a:rPr lang="en-US" sz="1000"/>
                        <a:t>13265</a:t>
                      </a:r>
                    </a:p>
                  </a:txBody>
                  <a:tcPr/>
                </a:tc>
                <a:tc>
                  <a:txBody>
                    <a:bodyPr/>
                    <a:lstStyle/>
                    <a:p>
                      <a:r>
                        <a:rPr lang="en-US" sz="1000"/>
                        <a:t>2.1631 %</a:t>
                      </a:r>
                    </a:p>
                  </a:txBody>
                  <a:tcPr/>
                </a:tc>
                <a:extLst>
                  <a:ext uri="{0D108BD9-81ED-4DB2-BD59-A6C34878D82A}">
                    <a16:rowId xmlns:a16="http://schemas.microsoft.com/office/drawing/2014/main" val="1560546234"/>
                  </a:ext>
                </a:extLst>
              </a:tr>
              <a:tr h="370840">
                <a:tc>
                  <a:txBody>
                    <a:bodyPr/>
                    <a:lstStyle/>
                    <a:p>
                      <a:r>
                        <a:rPr lang="en-US" sz="1000"/>
                        <a:t>official_miniclassic</a:t>
                      </a:r>
                    </a:p>
                  </a:txBody>
                  <a:tcPr/>
                </a:tc>
                <a:tc>
                  <a:txBody>
                    <a:bodyPr/>
                    <a:lstStyle/>
                    <a:p>
                      <a:r>
                        <a:rPr lang="en-US" sz="1000"/>
                        <a:t>11495</a:t>
                      </a:r>
                    </a:p>
                  </a:txBody>
                  <a:tcPr/>
                </a:tc>
                <a:tc>
                  <a:txBody>
                    <a:bodyPr/>
                    <a:lstStyle/>
                    <a:p>
                      <a:r>
                        <a:rPr lang="en-US" sz="1000"/>
                        <a:t>n/a</a:t>
                      </a:r>
                    </a:p>
                  </a:txBody>
                  <a:tcPr/>
                </a:tc>
                <a:tc>
                  <a:txBody>
                    <a:bodyPr/>
                    <a:lstStyle/>
                    <a:p>
                      <a:r>
                        <a:rPr lang="en-US" sz="1000"/>
                        <a:t>107</a:t>
                      </a:r>
                    </a:p>
                  </a:txBody>
                  <a:tcPr/>
                </a:tc>
                <a:tc>
                  <a:txBody>
                    <a:bodyPr/>
                    <a:lstStyle/>
                    <a:p>
                      <a:r>
                        <a:rPr lang="en-US" sz="1000"/>
                        <a:t>24</a:t>
                      </a:r>
                    </a:p>
                  </a:txBody>
                  <a:tcPr/>
                </a:tc>
                <a:tc>
                  <a:txBody>
                    <a:bodyPr/>
                    <a:lstStyle/>
                    <a:p>
                      <a:r>
                        <a:rPr lang="en-US" sz="1000"/>
                        <a:t>9</a:t>
                      </a:r>
                    </a:p>
                  </a:txBody>
                  <a:tcPr/>
                </a:tc>
                <a:tc>
                  <a:txBody>
                    <a:bodyPr/>
                    <a:lstStyle/>
                    <a:p>
                      <a:r>
                        <a:rPr lang="en-US" sz="1000"/>
                        <a:t>140</a:t>
                      </a:r>
                    </a:p>
                  </a:txBody>
                  <a:tcPr/>
                </a:tc>
                <a:tc>
                  <a:txBody>
                    <a:bodyPr/>
                    <a:lstStyle/>
                    <a:p>
                      <a:r>
                        <a:rPr lang="en-US" sz="1000"/>
                        <a:t>87271</a:t>
                      </a:r>
                    </a:p>
                  </a:txBody>
                  <a:tcPr/>
                </a:tc>
                <a:tc>
                  <a:txBody>
                    <a:bodyPr/>
                    <a:lstStyle/>
                    <a:p>
                      <a:r>
                        <a:rPr lang="en-US" sz="1000"/>
                        <a:t>433</a:t>
                      </a:r>
                    </a:p>
                  </a:txBody>
                  <a:tcPr/>
                </a:tc>
                <a:tc>
                  <a:txBody>
                    <a:bodyPr/>
                    <a:lstStyle/>
                    <a:p>
                      <a:r>
                        <a:rPr lang="en-US" sz="1000"/>
                        <a:t>n/a</a:t>
                      </a:r>
                    </a:p>
                  </a:txBody>
                  <a:tcPr/>
                </a:tc>
                <a:extLst>
                  <a:ext uri="{0D108BD9-81ED-4DB2-BD59-A6C34878D82A}">
                    <a16:rowId xmlns:a16="http://schemas.microsoft.com/office/drawing/2014/main" val="1600562348"/>
                  </a:ext>
                </a:extLst>
              </a:tr>
              <a:tr h="370840">
                <a:tc>
                  <a:txBody>
                    <a:bodyPr/>
                    <a:lstStyle/>
                    <a:p>
                      <a:r>
                        <a:rPr lang="en-US" sz="1000"/>
                        <a:t>concorsodeleganza_vde</a:t>
                      </a:r>
                    </a:p>
                  </a:txBody>
                  <a:tcPr/>
                </a:tc>
                <a:tc>
                  <a:txBody>
                    <a:bodyPr/>
                    <a:lstStyle/>
                    <a:p>
                      <a:r>
                        <a:rPr lang="en-US" sz="1000"/>
                        <a:t>4413</a:t>
                      </a:r>
                    </a:p>
                  </a:txBody>
                  <a:tcPr/>
                </a:tc>
                <a:tc>
                  <a:txBody>
                    <a:bodyPr/>
                    <a:lstStyle/>
                    <a:p>
                      <a:r>
                        <a:rPr lang="en-US" sz="1000"/>
                        <a:t>n/a</a:t>
                      </a:r>
                    </a:p>
                  </a:txBody>
                  <a:tcPr/>
                </a:tc>
                <a:tc>
                  <a:txBody>
                    <a:bodyPr/>
                    <a:lstStyle/>
                    <a:p>
                      <a:r>
                        <a:rPr lang="en-US" sz="1000"/>
                        <a:t>48</a:t>
                      </a:r>
                    </a:p>
                  </a:txBody>
                  <a:tcPr/>
                </a:tc>
                <a:tc>
                  <a:txBody>
                    <a:bodyPr/>
                    <a:lstStyle/>
                    <a:p>
                      <a:r>
                        <a:rPr lang="en-US" sz="1000"/>
                        <a:t>35</a:t>
                      </a:r>
                    </a:p>
                  </a:txBody>
                  <a:tcPr/>
                </a:tc>
                <a:tc>
                  <a:txBody>
                    <a:bodyPr/>
                    <a:lstStyle/>
                    <a:p>
                      <a:r>
                        <a:rPr lang="en-US" sz="1000"/>
                        <a:t>11</a:t>
                      </a:r>
                    </a:p>
                  </a:txBody>
                  <a:tcPr/>
                </a:tc>
                <a:tc>
                  <a:txBody>
                    <a:bodyPr/>
                    <a:lstStyle/>
                    <a:p>
                      <a:r>
                        <a:rPr lang="en-US" sz="1000"/>
                        <a:t>94</a:t>
                      </a:r>
                    </a:p>
                  </a:txBody>
                  <a:tcPr/>
                </a:tc>
                <a:tc>
                  <a:txBody>
                    <a:bodyPr/>
                    <a:lstStyle/>
                    <a:p>
                      <a:r>
                        <a:rPr lang="en-US" sz="1000"/>
                        <a:t>17786</a:t>
                      </a:r>
                    </a:p>
                  </a:txBody>
                  <a:tcPr/>
                </a:tc>
                <a:tc>
                  <a:txBody>
                    <a:bodyPr/>
                    <a:lstStyle/>
                    <a:p>
                      <a:r>
                        <a:rPr lang="en-US" sz="1000"/>
                        <a:t>156</a:t>
                      </a:r>
                    </a:p>
                  </a:txBody>
                  <a:tcPr/>
                </a:tc>
                <a:tc>
                  <a:txBody>
                    <a:bodyPr/>
                    <a:lstStyle/>
                    <a:p>
                      <a:r>
                        <a:rPr lang="en-US" sz="1000"/>
                        <a:t>n/a</a:t>
                      </a:r>
                    </a:p>
                  </a:txBody>
                  <a:tcPr/>
                </a:tc>
                <a:extLst>
                  <a:ext uri="{0D108BD9-81ED-4DB2-BD59-A6C34878D82A}">
                    <a16:rowId xmlns:a16="http://schemas.microsoft.com/office/drawing/2014/main" val="1317189508"/>
                  </a:ext>
                </a:extLst>
              </a:tr>
            </a:tbl>
          </a:graphicData>
        </a:graphic>
      </p:graphicFrame>
      <p:sp>
        <p:nvSpPr>
          <p:cNvPr id="4" name="Text Placeholder 3">
            <a:extLst>
              <a:ext uri="{FF2B5EF4-FFF2-40B4-BE49-F238E27FC236}">
                <a16:creationId xmlns:a16="http://schemas.microsoft.com/office/drawing/2014/main" id="{4212367A-431A-441D-83A0-0EC1AA7993F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60541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5AD8-455B-4881-8BCA-918BA05F9BB7}"/>
              </a:ext>
            </a:extLst>
          </p:cNvPr>
          <p:cNvSpPr>
            <a:spLocks noGrp="1"/>
          </p:cNvSpPr>
          <p:nvPr>
            <p:ph type="title"/>
          </p:nvPr>
        </p:nvSpPr>
        <p:spPr/>
        <p:txBody>
          <a:bodyPr/>
          <a:lstStyle/>
          <a:p>
            <a:r>
              <a:rPr lang="en-US"/>
              <a:t>Instagram Followers Total | BMW Group Classic</a:t>
            </a:r>
          </a:p>
        </p:txBody>
      </p:sp>
      <p:graphicFrame>
        <p:nvGraphicFramePr>
          <p:cNvPr id="6" name="Chart Placeholder 5">
            <a:extLst>
              <a:ext uri="{FF2B5EF4-FFF2-40B4-BE49-F238E27FC236}">
                <a16:creationId xmlns:a16="http://schemas.microsoft.com/office/drawing/2014/main" id="{09BED1F9-D1C8-46D3-ABDC-5699B35A94EB}"/>
              </a:ext>
            </a:extLst>
          </p:cNvPr>
          <p:cNvGraphicFramePr>
            <a:graphicFrameLocks noGrp="1"/>
          </p:cNvGraphicFramePr>
          <p:nvPr>
            <p:ph type="chart" sz="quarter" idx="13"/>
            <p:extLst>
              <p:ext uri="{D42A27DB-BD31-4B8C-83A1-F6EECF244321}">
                <p14:modId xmlns:p14="http://schemas.microsoft.com/office/powerpoint/2010/main" val="1057800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6B5CC-E461-4F40-9271-62A3B5B6F15A}"/>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8D8A64DF-375A-49B7-9586-9D6E01EB0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12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7A980-31FD-4C47-8C41-2F1F6DEBDFBD}"/>
              </a:ext>
            </a:extLst>
          </p:cNvPr>
          <p:cNvSpPr>
            <a:spLocks noGrp="1"/>
          </p:cNvSpPr>
          <p:nvPr>
            <p:ph type="title"/>
          </p:nvPr>
        </p:nvSpPr>
        <p:spPr/>
        <p:txBody>
          <a:bodyPr/>
          <a:lstStyle/>
          <a:p>
            <a:r>
              <a:rPr lang="en-US"/>
              <a:t>Instagram Posts Table | BMW Group Classic - 1 of 5</a:t>
            </a:r>
          </a:p>
        </p:txBody>
      </p:sp>
      <p:graphicFrame>
        <p:nvGraphicFramePr>
          <p:cNvPr id="5" name="Table Placeholder 4">
            <a:extLst>
              <a:ext uri="{FF2B5EF4-FFF2-40B4-BE49-F238E27FC236}">
                <a16:creationId xmlns:a16="http://schemas.microsoft.com/office/drawing/2014/main" id="{04B3E3A6-E5FE-4305-AABD-9099BC3345AB}"/>
              </a:ext>
            </a:extLst>
          </p:cNvPr>
          <p:cNvGraphicFramePr>
            <a:graphicFrameLocks noGrp="1"/>
          </p:cNvGraphicFramePr>
          <p:nvPr>
            <p:ph type="tbl" sz="quarter" idx="13"/>
            <p:extLst>
              <p:ext uri="{D42A27DB-BD31-4B8C-83A1-F6EECF244321}">
                <p14:modId xmlns:p14="http://schemas.microsoft.com/office/powerpoint/2010/main" val="207560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7835630"/>
                    </a:ext>
                  </a:extLst>
                </a:gridCol>
                <a:gridCol w="987552">
                  <a:extLst>
                    <a:ext uri="{9D8B030D-6E8A-4147-A177-3AD203B41FA5}">
                      <a16:colId xmlns:a16="http://schemas.microsoft.com/office/drawing/2014/main" val="1704840081"/>
                    </a:ext>
                  </a:extLst>
                </a:gridCol>
                <a:gridCol w="987552">
                  <a:extLst>
                    <a:ext uri="{9D8B030D-6E8A-4147-A177-3AD203B41FA5}">
                      <a16:colId xmlns:a16="http://schemas.microsoft.com/office/drawing/2014/main" val="2661491948"/>
                    </a:ext>
                  </a:extLst>
                </a:gridCol>
                <a:gridCol w="987552">
                  <a:extLst>
                    <a:ext uri="{9D8B030D-6E8A-4147-A177-3AD203B41FA5}">
                      <a16:colId xmlns:a16="http://schemas.microsoft.com/office/drawing/2014/main" val="2776912678"/>
                    </a:ext>
                  </a:extLst>
                </a:gridCol>
                <a:gridCol w="987552">
                  <a:extLst>
                    <a:ext uri="{9D8B030D-6E8A-4147-A177-3AD203B41FA5}">
                      <a16:colId xmlns:a16="http://schemas.microsoft.com/office/drawing/2014/main" val="359714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90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- 2018-09-16 17:06:26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goodwoodrevival.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248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- 2018-09-15 17:21:57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for ear and eye: The original #BMW 3.0 CSL #Batmobil in a tunnel. A straight 6 echoing off the walls - what more could you ask for? #bmwclassic #creme21rallye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333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- 2018-09-14 18:37:13 </a:t>
                      </a:r>
                      <a:r>
                        <a:rPr kumimoji="0" lang="en-US" sz="1000" b="0" i="0" u="none" strike="noStrike" kern="1200" cap="none" spc="0" normalizeH="0" baseline="0" noProof="0">
                          <a:ln>
                            <a:noFill/>
                          </a:ln>
                          <a:solidFill>
                            <a:prstClr val="black"/>
                          </a:solidFill>
                          <a:effectLst/>
                          <a:uLnTx/>
                          <a:uFillTx/>
                          <a:latin typeface="+mn-lt"/>
                          <a:ea typeface="+mn-ea"/>
                          <a:cs typeface="+mn-cs"/>
                        </a:rPr>
                        <a:t>
 Versatility since 1996: Pure roadster, Bond car, childhood hero - the #BMW #Z3 is a lot of things. #bmwclassic #creme21rallye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917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- 2018-09-14 15:35:56 </a:t>
                      </a:r>
                      <a:r>
                        <a:rPr kumimoji="0" lang="en-US" sz="1000" b="0" i="0" u="none" strike="noStrike" kern="1200" cap="none" spc="0" normalizeH="0" baseline="0" noProof="0">
                          <a:ln>
                            <a:noFill/>
                          </a:ln>
                          <a:solidFill>
                            <a:prstClr val="black"/>
                          </a:solidFill>
                          <a:effectLst/>
                          <a:uLnTx/>
                          <a:uFillTx/>
                          <a:latin typeface="+mn-lt"/>
                          <a:ea typeface="+mn-ea"/>
                          <a:cs typeface="+mn-cs"/>
                        </a:rPr>
                        <a:t>
 Home sweet home - and we are not talking about the house. On the road at the #Creme21rallye.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328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- 2018-09-13 21:06:16 </a:t>
                      </a:r>
                      <a:r>
                        <a:rPr kumimoji="0" lang="en-US" sz="1000" b="0" i="0" u="none" strike="noStrike" kern="1200" cap="none" spc="0" normalizeH="0" baseline="0" noProof="0">
                          <a:ln>
                            <a:noFill/>
                          </a:ln>
                          <a:solidFill>
                            <a:prstClr val="black"/>
                          </a:solidFill>
                          <a:effectLst/>
                          <a:uLnTx/>
                          <a:uFillTx/>
                          <a:latin typeface="+mn-lt"/>
                          <a:ea typeface="+mn-ea"/>
                          <a:cs typeface="+mn-cs"/>
                        </a:rPr>
                        <a:t>
 Legend on the move: The #BMW #M1 at the #HamburgBerlinKlassik rallye. Have you ever seen one in real life?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267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- 2018-09-13 20:37:10 </a:t>
                      </a:r>
                      <a:r>
                        <a:rPr kumimoji="0" lang="en-US" sz="1000" b="0" i="0" u="none" strike="noStrike" kern="1200" cap="none" spc="0" normalizeH="0" baseline="0" noProof="0">
                          <a:ln>
                            <a:noFill/>
                          </a:ln>
                          <a:solidFill>
                            <a:prstClr val="black"/>
                          </a:solidFill>
                          <a:effectLst/>
                          <a:uLnTx/>
                          <a:uFillTx/>
                          <a:latin typeface="+mn-lt"/>
                          <a:ea typeface="+mn-ea"/>
                          <a:cs typeface="+mn-cs"/>
                        </a:rPr>
                        <a:t>
 Lots of cars here at the #creme21rallye. But guess who gets the most attention? 😉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7218303"/>
                  </a:ext>
                </a:extLst>
              </a:tr>
            </a:tbl>
          </a:graphicData>
        </a:graphic>
      </p:graphicFrame>
      <p:sp>
        <p:nvSpPr>
          <p:cNvPr id="4" name="Text Placeholder 3">
            <a:extLst>
              <a:ext uri="{FF2B5EF4-FFF2-40B4-BE49-F238E27FC236}">
                <a16:creationId xmlns:a16="http://schemas.microsoft.com/office/drawing/2014/main" id="{6E1A4114-571F-4233-9507-8C306267300C}"/>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756375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796E-BFA0-46AA-BD01-3E5EC43B0C90}"/>
              </a:ext>
            </a:extLst>
          </p:cNvPr>
          <p:cNvSpPr>
            <a:spLocks noGrp="1"/>
          </p:cNvSpPr>
          <p:nvPr>
            <p:ph type="title"/>
          </p:nvPr>
        </p:nvSpPr>
        <p:spPr/>
        <p:txBody>
          <a:bodyPr/>
          <a:lstStyle/>
          <a:p>
            <a:r>
              <a:rPr lang="en-US"/>
              <a:t>Instagram Posts Table | BMW Group Classic - 2 of 5</a:t>
            </a:r>
          </a:p>
        </p:txBody>
      </p:sp>
      <p:graphicFrame>
        <p:nvGraphicFramePr>
          <p:cNvPr id="5" name="Table Placeholder 4">
            <a:extLst>
              <a:ext uri="{FF2B5EF4-FFF2-40B4-BE49-F238E27FC236}">
                <a16:creationId xmlns:a16="http://schemas.microsoft.com/office/drawing/2014/main" id="{92989866-31D1-40BF-8260-5DF60EC04A03}"/>
              </a:ext>
            </a:extLst>
          </p:cNvPr>
          <p:cNvGraphicFramePr>
            <a:graphicFrameLocks noGrp="1"/>
          </p:cNvGraphicFramePr>
          <p:nvPr>
            <p:ph type="tbl" sz="quarter" idx="13"/>
            <p:extLst>
              <p:ext uri="{D42A27DB-BD31-4B8C-83A1-F6EECF244321}">
                <p14:modId xmlns:p14="http://schemas.microsoft.com/office/powerpoint/2010/main" val="385740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10206329"/>
                    </a:ext>
                  </a:extLst>
                </a:gridCol>
                <a:gridCol w="987552">
                  <a:extLst>
                    <a:ext uri="{9D8B030D-6E8A-4147-A177-3AD203B41FA5}">
                      <a16:colId xmlns:a16="http://schemas.microsoft.com/office/drawing/2014/main" val="2007990956"/>
                    </a:ext>
                  </a:extLst>
                </a:gridCol>
                <a:gridCol w="987552">
                  <a:extLst>
                    <a:ext uri="{9D8B030D-6E8A-4147-A177-3AD203B41FA5}">
                      <a16:colId xmlns:a16="http://schemas.microsoft.com/office/drawing/2014/main" val="245006919"/>
                    </a:ext>
                  </a:extLst>
                </a:gridCol>
                <a:gridCol w="987552">
                  <a:extLst>
                    <a:ext uri="{9D8B030D-6E8A-4147-A177-3AD203B41FA5}">
                      <a16:colId xmlns:a16="http://schemas.microsoft.com/office/drawing/2014/main" val="890958810"/>
                    </a:ext>
                  </a:extLst>
                </a:gridCol>
                <a:gridCol w="987552">
                  <a:extLst>
                    <a:ext uri="{9D8B030D-6E8A-4147-A177-3AD203B41FA5}">
                      <a16:colId xmlns:a16="http://schemas.microsoft.com/office/drawing/2014/main" val="228350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63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- 2018-09-12 17:54:48 </a:t>
                      </a:r>
                      <a:r>
                        <a:rPr kumimoji="0" lang="en-US" sz="1000" b="0" i="0" u="none" strike="noStrike" kern="1200" cap="none" spc="0" normalizeH="0" baseline="0" noProof="0">
                          <a:ln>
                            <a:noFill/>
                          </a:ln>
                          <a:solidFill>
                            <a:prstClr val="black"/>
                          </a:solidFill>
                          <a:effectLst/>
                          <a:uLnTx/>
                          <a:uFillTx/>
                          <a:latin typeface="+mn-lt"/>
                          <a:ea typeface="+mn-ea"/>
                          <a:cs typeface="+mn-cs"/>
                        </a:rPr>
                        <a:t>
 The BMW 323i (#E36) from 1996. 170 hp made it the strongest version after the legendary #m3 and the 328i. #creme21rallye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013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- 2018-09-11 17:35:40 </a:t>
                      </a:r>
                      <a:r>
                        <a:rPr kumimoji="0" lang="en-US" sz="1000" b="0" i="0" u="none" strike="noStrike" kern="1200" cap="none" spc="0" normalizeH="0" baseline="0" noProof="0">
                          <a:ln>
                            <a:noFill/>
                          </a:ln>
                          <a:solidFill>
                            <a:prstClr val="black"/>
                          </a:solidFill>
                          <a:effectLst/>
                          <a:uLnTx/>
                          <a:uFillTx/>
                          <a:latin typeface="+mn-lt"/>
                          <a:ea typeface="+mn-ea"/>
                          <a:cs typeface="+mn-cs"/>
                        </a:rPr>
                        <a:t>
 You’re invited to a dinner party but #racing is life… Just swap the race suit for a formal suit. #rallye #miniracing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356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- 2018-09-11 17:32:32 </a:t>
                      </a:r>
                      <a:r>
                        <a:rPr kumimoji="0" lang="en-US" sz="1000" b="0" i="0" u="none" strike="noStrike" kern="1200" cap="none" spc="0" normalizeH="0" baseline="0" noProof="0">
                          <a:ln>
                            <a:noFill/>
                          </a:ln>
                          <a:solidFill>
                            <a:prstClr val="black"/>
                          </a:solidFill>
                          <a:effectLst/>
                          <a:uLnTx/>
                          <a:uFillTx/>
                          <a:latin typeface="+mn-lt"/>
                          <a:ea typeface="+mn-ea"/>
                          <a:cs typeface="+mn-cs"/>
                        </a:rPr>
                        <a:t>
 Lights ⬆️: The #BMW #8series (#e31)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94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- 2018-09-10 17:00:03 </a:t>
                      </a:r>
                      <a:r>
                        <a:rPr kumimoji="0" lang="en-US" sz="1000" b="0" i="0" u="none" strike="noStrike" kern="1200" cap="none" spc="0" normalizeH="0" baseline="0" noProof="0">
                          <a:ln>
                            <a:noFill/>
                          </a:ln>
                          <a:solidFill>
                            <a:prstClr val="black"/>
                          </a:solidFill>
                          <a:effectLst/>
                          <a:uLnTx/>
                          <a:uFillTx/>
                          <a:latin typeface="+mn-lt"/>
                          <a:ea typeface="+mn-ea"/>
                          <a:cs typeface="+mn-cs"/>
                        </a:rPr>
                        <a:t>
 Power into the week with the BMW M3 (E30) Evolution’s 220 horses. #MMonday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063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- 2018-09-10 16:53:09 </a:t>
                      </a:r>
                      <a:r>
                        <a:rPr kumimoji="0" lang="en-US" sz="1000" b="0" i="0" u="none" strike="noStrike" kern="1200" cap="none" spc="0" normalizeH="0" baseline="0" noProof="0">
                          <a:ln>
                            <a:noFill/>
                          </a:ln>
                          <a:solidFill>
                            <a:prstClr val="black"/>
                          </a:solidFill>
                          <a:effectLst/>
                          <a:uLnTx/>
                          <a:uFillTx/>
                          <a:latin typeface="+mn-lt"/>
                          <a:ea typeface="+mn-ea"/>
                          <a:cs typeface="+mn-cs"/>
                        </a:rPr>
                        <a:t>
 Patina ❤️ (📷 amyshorephotography)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948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- 2018-09-09 15:52:00 </a:t>
                      </a:r>
                      <a:r>
                        <a:rPr kumimoji="0" lang="en-US" sz="1000" b="0" i="0" u="none" strike="noStrike" kern="1200" cap="none" spc="0" normalizeH="0" baseline="0" noProof="0">
                          <a:ln>
                            <a:noFill/>
                          </a:ln>
                          <a:solidFill>
                            <a:prstClr val="black"/>
                          </a:solidFill>
                          <a:effectLst/>
                          <a:uLnTx/>
                          <a:uFillTx/>
                          <a:latin typeface="+mn-lt"/>
                          <a:ea typeface="+mn-ea"/>
                          <a:cs typeface="+mn-cs"/>
                        </a:rPr>
                        <a:t>
 Icons on the racetrack.
#austinminicoopers #charliecooper #jörgmüller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217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- 2018-09-09 15:41:08 </a:t>
                      </a:r>
                      <a:r>
                        <a:rPr kumimoji="0" lang="en-US" sz="1000" b="0" i="0" u="none" strike="noStrike" kern="1200" cap="none" spc="0" normalizeH="0" baseline="0" noProof="0">
                          <a:ln>
                            <a:noFill/>
                          </a:ln>
                          <a:solidFill>
                            <a:prstClr val="black"/>
                          </a:solidFill>
                          <a:effectLst/>
                          <a:uLnTx/>
                          <a:uFillTx/>
                          <a:latin typeface="+mn-lt"/>
                          <a:ea typeface="+mn-ea"/>
                          <a:cs typeface="+mn-cs"/>
                        </a:rPr>
                        <a:t>
 Ready.Set.Go.
The BMW 1800 TISA enjoying its weekend at #goodwoodrevival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01636676"/>
                  </a:ext>
                </a:extLst>
              </a:tr>
            </a:tbl>
          </a:graphicData>
        </a:graphic>
      </p:graphicFrame>
      <p:sp>
        <p:nvSpPr>
          <p:cNvPr id="4" name="Text Placeholder 3">
            <a:extLst>
              <a:ext uri="{FF2B5EF4-FFF2-40B4-BE49-F238E27FC236}">
                <a16:creationId xmlns:a16="http://schemas.microsoft.com/office/drawing/2014/main" id="{A78B424E-296A-4164-866B-075EB4A0C2BC}"/>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67291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81AB0-531F-4287-8995-9C1C438182F5}"/>
              </a:ext>
            </a:extLst>
          </p:cNvPr>
          <p:cNvSpPr>
            <a:spLocks noGrp="1"/>
          </p:cNvSpPr>
          <p:nvPr>
            <p:ph type="title"/>
          </p:nvPr>
        </p:nvSpPr>
        <p:spPr/>
        <p:txBody>
          <a:bodyPr/>
          <a:lstStyle/>
          <a:p>
            <a:r>
              <a:rPr lang="en-US"/>
              <a:t>Instagram Posts Table | BMW Group Classic - 3 of 5</a:t>
            </a:r>
          </a:p>
        </p:txBody>
      </p:sp>
      <p:graphicFrame>
        <p:nvGraphicFramePr>
          <p:cNvPr id="5" name="Table Placeholder 4">
            <a:extLst>
              <a:ext uri="{FF2B5EF4-FFF2-40B4-BE49-F238E27FC236}">
                <a16:creationId xmlns:a16="http://schemas.microsoft.com/office/drawing/2014/main" id="{6169F9E5-F915-4C1D-8159-46DF5A025F61}"/>
              </a:ext>
            </a:extLst>
          </p:cNvPr>
          <p:cNvGraphicFramePr>
            <a:graphicFrameLocks noGrp="1"/>
          </p:cNvGraphicFramePr>
          <p:nvPr>
            <p:ph type="tbl" sz="quarter" idx="13"/>
            <p:extLst>
              <p:ext uri="{D42A27DB-BD31-4B8C-83A1-F6EECF244321}">
                <p14:modId xmlns:p14="http://schemas.microsoft.com/office/powerpoint/2010/main" val="418299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03260216"/>
                    </a:ext>
                  </a:extLst>
                </a:gridCol>
                <a:gridCol w="987552">
                  <a:extLst>
                    <a:ext uri="{9D8B030D-6E8A-4147-A177-3AD203B41FA5}">
                      <a16:colId xmlns:a16="http://schemas.microsoft.com/office/drawing/2014/main" val="725459123"/>
                    </a:ext>
                  </a:extLst>
                </a:gridCol>
                <a:gridCol w="987552">
                  <a:extLst>
                    <a:ext uri="{9D8B030D-6E8A-4147-A177-3AD203B41FA5}">
                      <a16:colId xmlns:a16="http://schemas.microsoft.com/office/drawing/2014/main" val="269407175"/>
                    </a:ext>
                  </a:extLst>
                </a:gridCol>
                <a:gridCol w="987552">
                  <a:extLst>
                    <a:ext uri="{9D8B030D-6E8A-4147-A177-3AD203B41FA5}">
                      <a16:colId xmlns:a16="http://schemas.microsoft.com/office/drawing/2014/main" val="1132558462"/>
                    </a:ext>
                  </a:extLst>
                </a:gridCol>
                <a:gridCol w="987552">
                  <a:extLst>
                    <a:ext uri="{9D8B030D-6E8A-4147-A177-3AD203B41FA5}">
                      <a16:colId xmlns:a16="http://schemas.microsoft.com/office/drawing/2014/main" val="329009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651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- 2018-09-08 14:03:09 </a:t>
                      </a:r>
                      <a:r>
                        <a:rPr kumimoji="0" lang="en-US" sz="1000" b="0" i="0" u="none" strike="noStrike" kern="1200" cap="none" spc="0" normalizeH="0" baseline="0" noProof="0">
                          <a:ln>
                            <a:noFill/>
                          </a:ln>
                          <a:solidFill>
                            <a:prstClr val="black"/>
                          </a:solidFill>
                          <a:effectLst/>
                          <a:uLnTx/>
                          <a:uFillTx/>
                          <a:latin typeface="+mn-lt"/>
                          <a:ea typeface="+mn-ea"/>
                          <a:cs typeface="+mn-cs"/>
                        </a:rPr>
                        <a:t>
 Once a year we ride back in time at the glorious Goodwood Revival.
#bmwclassic #vintage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14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- 2018-09-08 10:57:36 </a:t>
                      </a:r>
                      <a:r>
                        <a:rPr kumimoji="0" lang="en-US" sz="1000" b="0" i="0" u="none" strike="noStrike" kern="1200" cap="none" spc="0" normalizeH="0" baseline="0" noProof="0">
                          <a:ln>
                            <a:noFill/>
                          </a:ln>
                          <a:solidFill>
                            <a:prstClr val="black"/>
                          </a:solidFill>
                          <a:effectLst/>
                          <a:uLnTx/>
                          <a:uFillTx/>
                          <a:latin typeface="+mn-lt"/>
                          <a:ea typeface="+mn-ea"/>
                          <a:cs typeface="+mn-cs"/>
                        </a:rPr>
                        <a:t>
 True go kart feeling with the Austin Mini Cooper S Competition goodwoodrevival 
#miniclassic #miniracing 📷amyshorephotography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671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- 2018-09-06 17:05:43 </a:t>
                      </a:r>
                      <a:r>
                        <a:rPr kumimoji="0" lang="en-US" sz="1000" b="0" i="0" u="none" strike="noStrike" kern="1200" cap="none" spc="0" normalizeH="0" baseline="0" noProof="0">
                          <a:ln>
                            <a:noFill/>
                          </a:ln>
                          <a:solidFill>
                            <a:prstClr val="black"/>
                          </a:solidFill>
                          <a:effectLst/>
                          <a:uLnTx/>
                          <a:uFillTx/>
                          <a:latin typeface="+mn-lt"/>
                          <a:ea typeface="+mn-ea"/>
                          <a:cs typeface="+mn-cs"/>
                        </a:rPr>
                        <a:t>
 Because standing out from the crowd never gets old. #throwbackthursday #miniclassic (📷 Daniel Kraus)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648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- 2018-09-06 16:30:01 </a:t>
                      </a:r>
                      <a:r>
                        <a:rPr kumimoji="0" lang="en-US" sz="1000" b="0" i="0" u="none" strike="noStrike" kern="1200" cap="none" spc="0" normalizeH="0" baseline="0" noProof="0">
                          <a:ln>
                            <a:noFill/>
                          </a:ln>
                          <a:solidFill>
                            <a:prstClr val="black"/>
                          </a:solidFill>
                          <a:effectLst/>
                          <a:uLnTx/>
                          <a:uFillTx/>
                          <a:latin typeface="+mn-lt"/>
                          <a:ea typeface="+mn-ea"/>
                          <a:cs typeface="+mn-cs"/>
                        </a:rPr>
                        <a:t>
 Mountain road + BMW E36 = 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031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concorsodeleganza_vde - 2018-09-05 18:06:12 </a:t>
                      </a:r>
                      <a:r>
                        <a:rPr kumimoji="0" lang="en-US" sz="1000" b="0" i="0" u="none" strike="noStrike" kern="1200" cap="none" spc="0" normalizeH="0" baseline="0" noProof="0">
                          <a:ln>
                            <a:noFill/>
                          </a:ln>
                          <a:solidFill>
                            <a:prstClr val="black"/>
                          </a:solidFill>
                          <a:effectLst/>
                          <a:uLnTx/>
                          <a:uFillTx/>
                          <a:latin typeface="+mn-lt"/>
                          <a:ea typeface="+mn-ea"/>
                          <a:cs typeface="+mn-cs"/>
                        </a:rPr>
                        <a:t>
 Marco Saltini‘s Norvin won the second place of class E „New Clothes on British and German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049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- 2018-09-05 17:59:21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mariacostellombe explains what racing at the Goodwood Revival means to her. #goodwoodrevival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654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- 2018-09-04 17:45:58 </a:t>
                      </a:r>
                      <a:r>
                        <a:rPr kumimoji="0" lang="en-US" sz="1000" b="0" i="0" u="none" strike="noStrike" kern="1200" cap="none" spc="0" normalizeH="0" baseline="0" noProof="0">
                          <a:ln>
                            <a:noFill/>
                          </a:ln>
                          <a:solidFill>
                            <a:prstClr val="black"/>
                          </a:solidFill>
                          <a:effectLst/>
                          <a:uLnTx/>
                          <a:uFillTx/>
                          <a:latin typeface="+mn-lt"/>
                          <a:ea typeface="+mn-ea"/>
                          <a:cs typeface="+mn-cs"/>
                        </a:rPr>
                        <a:t>
 Cornering in 1965... Can you guess the race track? #miniclassic #miniracing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9868990"/>
                  </a:ext>
                </a:extLst>
              </a:tr>
            </a:tbl>
          </a:graphicData>
        </a:graphic>
      </p:graphicFrame>
      <p:sp>
        <p:nvSpPr>
          <p:cNvPr id="4" name="Text Placeholder 3">
            <a:extLst>
              <a:ext uri="{FF2B5EF4-FFF2-40B4-BE49-F238E27FC236}">
                <a16:creationId xmlns:a16="http://schemas.microsoft.com/office/drawing/2014/main" id="{9D1F77F9-4E73-429C-8681-7A3C3901A89E}"/>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76359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E931-4546-4C38-880B-1DD05E55F41F}"/>
              </a:ext>
            </a:extLst>
          </p:cNvPr>
          <p:cNvSpPr>
            <a:spLocks noGrp="1"/>
          </p:cNvSpPr>
          <p:nvPr>
            <p:ph type="title"/>
          </p:nvPr>
        </p:nvSpPr>
        <p:spPr/>
        <p:txBody>
          <a:bodyPr/>
          <a:lstStyle/>
          <a:p>
            <a:r>
              <a:rPr lang="en-US"/>
              <a:t>Instagram Posts Table | BMW Group Classic - 4 of 5</a:t>
            </a:r>
          </a:p>
        </p:txBody>
      </p:sp>
      <p:graphicFrame>
        <p:nvGraphicFramePr>
          <p:cNvPr id="5" name="Table Placeholder 4">
            <a:extLst>
              <a:ext uri="{FF2B5EF4-FFF2-40B4-BE49-F238E27FC236}">
                <a16:creationId xmlns:a16="http://schemas.microsoft.com/office/drawing/2014/main" id="{E7B89854-097D-426E-BC0C-3BA94E3DEE5D}"/>
              </a:ext>
            </a:extLst>
          </p:cNvPr>
          <p:cNvGraphicFramePr>
            <a:graphicFrameLocks noGrp="1"/>
          </p:cNvGraphicFramePr>
          <p:nvPr>
            <p:ph type="tbl" sz="quarter" idx="13"/>
            <p:extLst>
              <p:ext uri="{D42A27DB-BD31-4B8C-83A1-F6EECF244321}">
                <p14:modId xmlns:p14="http://schemas.microsoft.com/office/powerpoint/2010/main" val="33694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6380169"/>
                    </a:ext>
                  </a:extLst>
                </a:gridCol>
                <a:gridCol w="987552">
                  <a:extLst>
                    <a:ext uri="{9D8B030D-6E8A-4147-A177-3AD203B41FA5}">
                      <a16:colId xmlns:a16="http://schemas.microsoft.com/office/drawing/2014/main" val="770253709"/>
                    </a:ext>
                  </a:extLst>
                </a:gridCol>
                <a:gridCol w="987552">
                  <a:extLst>
                    <a:ext uri="{9D8B030D-6E8A-4147-A177-3AD203B41FA5}">
                      <a16:colId xmlns:a16="http://schemas.microsoft.com/office/drawing/2014/main" val="130249951"/>
                    </a:ext>
                  </a:extLst>
                </a:gridCol>
                <a:gridCol w="987552">
                  <a:extLst>
                    <a:ext uri="{9D8B030D-6E8A-4147-A177-3AD203B41FA5}">
                      <a16:colId xmlns:a16="http://schemas.microsoft.com/office/drawing/2014/main" val="2399391285"/>
                    </a:ext>
                  </a:extLst>
                </a:gridCol>
                <a:gridCol w="987552">
                  <a:extLst>
                    <a:ext uri="{9D8B030D-6E8A-4147-A177-3AD203B41FA5}">
                      <a16:colId xmlns:a16="http://schemas.microsoft.com/office/drawing/2014/main" val="632035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233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- 2018-09-04 17:44:20 </a:t>
                      </a:r>
                      <a:r>
                        <a:rPr kumimoji="0" lang="en-US" sz="1000" b="0" i="0" u="none" strike="noStrike" kern="1200" cap="none" spc="0" normalizeH="0" baseline="0" noProof="0">
                          <a:ln>
                            <a:noFill/>
                          </a:ln>
                          <a:solidFill>
                            <a:prstClr val="black"/>
                          </a:solidFill>
                          <a:effectLst/>
                          <a:uLnTx/>
                          <a:uFillTx/>
                          <a:latin typeface="+mn-lt"/>
                          <a:ea typeface="+mn-ea"/>
                          <a:cs typeface="+mn-cs"/>
                        </a:rPr>
                        <a:t>
 Last week's quiz solution:
1. BMW 2002 turbo
2. BMW 507
3. BMW 745i
4. BMW 2500
How many did you get right?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303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- 2018-09-03 18:25:43 </a:t>
                      </a:r>
                      <a:r>
                        <a:rPr kumimoji="0" lang="en-US" sz="1000" b="0" i="0" u="none" strike="noStrike" kern="1200" cap="none" spc="0" normalizeH="0" baseline="0" noProof="0">
                          <a:ln>
                            <a:noFill/>
                          </a:ln>
                          <a:solidFill>
                            <a:prstClr val="black"/>
                          </a:solidFill>
                          <a:effectLst/>
                          <a:uLnTx/>
                          <a:uFillTx/>
                          <a:latin typeface="+mn-lt"/>
                          <a:ea typeface="+mn-ea"/>
                          <a:cs typeface="+mn-cs"/>
                        </a:rPr>
                        <a:t>
 An #oldschoolcool game-changer: The BMW R 5.
Visit our blog #heart to find out what made this motorbike a milestone: Link in Bio. (📷 Al Gibson)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01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- 2018-09-03 16:16:31 </a:t>
                      </a:r>
                      <a:r>
                        <a:rPr kumimoji="0" lang="en-US" sz="1000" b="0" i="0" u="none" strike="noStrike" kern="1200" cap="none" spc="0" normalizeH="0" baseline="0" noProof="0">
                          <a:ln>
                            <a:noFill/>
                          </a:ln>
                          <a:solidFill>
                            <a:prstClr val="black"/>
                          </a:solidFill>
                          <a:effectLst/>
                          <a:uLnTx/>
                          <a:uFillTx/>
                          <a:latin typeface="+mn-lt"/>
                          <a:ea typeface="+mn-ea"/>
                          <a:cs typeface="+mn-cs"/>
                        </a:rPr>
                        <a:t>
 Perfect w̶̶i̶̶n̶̶t̶̶e̶̶r̶ always car. (📷 Laurie Caddell)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248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- 2018-08-31 18:01:04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0255815"/>
                  </a:ext>
                </a:extLst>
              </a:tr>
            </a:tbl>
          </a:graphicData>
        </a:graphic>
      </p:graphicFrame>
      <p:sp>
        <p:nvSpPr>
          <p:cNvPr id="4" name="Text Placeholder 3">
            <a:extLst>
              <a:ext uri="{FF2B5EF4-FFF2-40B4-BE49-F238E27FC236}">
                <a16:creationId xmlns:a16="http://schemas.microsoft.com/office/drawing/2014/main" id="{27222032-7788-4AD9-B5D9-C5450E4224C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375741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7391C-059B-4CE9-95D7-6A1D405DE762}"/>
              </a:ext>
            </a:extLst>
          </p:cNvPr>
          <p:cNvSpPr>
            <a:spLocks noGrp="1"/>
          </p:cNvSpPr>
          <p:nvPr>
            <p:ph type="title"/>
          </p:nvPr>
        </p:nvSpPr>
        <p:spPr/>
        <p:txBody>
          <a:bodyPr/>
          <a:lstStyle/>
          <a:p>
            <a:r>
              <a:rPr lang="en-US"/>
              <a:t>Instagram Posts Table | BMW Group Classic - 5 of 5</a:t>
            </a:r>
          </a:p>
        </p:txBody>
      </p:sp>
      <p:graphicFrame>
        <p:nvGraphicFramePr>
          <p:cNvPr id="5" name="Table Placeholder 4">
            <a:extLst>
              <a:ext uri="{FF2B5EF4-FFF2-40B4-BE49-F238E27FC236}">
                <a16:creationId xmlns:a16="http://schemas.microsoft.com/office/drawing/2014/main" id="{E95B5052-FEA8-4B1B-8CF9-3A69D7D76450}"/>
              </a:ext>
            </a:extLst>
          </p:cNvPr>
          <p:cNvGraphicFramePr>
            <a:graphicFrameLocks noGrp="1"/>
          </p:cNvGraphicFramePr>
          <p:nvPr>
            <p:ph type="tbl" sz="quarter" idx="13"/>
            <p:extLst>
              <p:ext uri="{D42A27DB-BD31-4B8C-83A1-F6EECF244321}">
                <p14:modId xmlns:p14="http://schemas.microsoft.com/office/powerpoint/2010/main" val="387885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43266442"/>
                    </a:ext>
                  </a:extLst>
                </a:gridCol>
                <a:gridCol w="987552">
                  <a:extLst>
                    <a:ext uri="{9D8B030D-6E8A-4147-A177-3AD203B41FA5}">
                      <a16:colId xmlns:a16="http://schemas.microsoft.com/office/drawing/2014/main" val="289981502"/>
                    </a:ext>
                  </a:extLst>
                </a:gridCol>
                <a:gridCol w="987552">
                  <a:extLst>
                    <a:ext uri="{9D8B030D-6E8A-4147-A177-3AD203B41FA5}">
                      <a16:colId xmlns:a16="http://schemas.microsoft.com/office/drawing/2014/main" val="2350458506"/>
                    </a:ext>
                  </a:extLst>
                </a:gridCol>
                <a:gridCol w="987552">
                  <a:extLst>
                    <a:ext uri="{9D8B030D-6E8A-4147-A177-3AD203B41FA5}">
                      <a16:colId xmlns:a16="http://schemas.microsoft.com/office/drawing/2014/main" val="3675554864"/>
                    </a:ext>
                  </a:extLst>
                </a:gridCol>
                <a:gridCol w="987552">
                  <a:extLst>
                    <a:ext uri="{9D8B030D-6E8A-4147-A177-3AD203B41FA5}">
                      <a16:colId xmlns:a16="http://schemas.microsoft.com/office/drawing/2014/main" val="849721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0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concorsodeleganza_vde - 2018-08-31 17:51:36 </a:t>
                      </a:r>
                      <a:r>
                        <a:rPr kumimoji="0" lang="en-US" sz="1000" b="0" i="0" u="none" strike="noStrike" kern="1200" cap="none" spc="0" normalizeH="0" baseline="0" noProof="0">
                          <a:ln>
                            <a:noFill/>
                          </a:ln>
                          <a:solidFill>
                            <a:prstClr val="black"/>
                          </a:solidFill>
                          <a:effectLst/>
                          <a:uLnTx/>
                          <a:uFillTx/>
                          <a:latin typeface="+mn-lt"/>
                          <a:ea typeface="+mn-ea"/>
                          <a:cs typeface="+mn-cs"/>
                        </a:rPr>
                        <a:t>
 Dr. Räker‘s Porsche Carrera GTS is the Mention of Honor of its class E „Speed Meets Style: The Flowering of the Sports and the Racing Car“.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4139003"/>
                  </a:ext>
                </a:extLst>
              </a:tr>
            </a:tbl>
          </a:graphicData>
        </a:graphic>
      </p:graphicFrame>
      <p:sp>
        <p:nvSpPr>
          <p:cNvPr id="4" name="Text Placeholder 3">
            <a:extLst>
              <a:ext uri="{FF2B5EF4-FFF2-40B4-BE49-F238E27FC236}">
                <a16:creationId xmlns:a16="http://schemas.microsoft.com/office/drawing/2014/main" id="{73136FC4-256D-494E-84DE-6043A0E901CD}"/>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23128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8A71-E60F-4BA0-8A9D-18B035AB5C46}"/>
              </a:ext>
            </a:extLst>
          </p:cNvPr>
          <p:cNvSpPr>
            <a:spLocks noGrp="1"/>
          </p:cNvSpPr>
          <p:nvPr>
            <p:ph type="title"/>
          </p:nvPr>
        </p:nvSpPr>
        <p:spPr/>
        <p:txBody>
          <a:bodyPr/>
          <a:lstStyle/>
          <a:p>
            <a:r>
              <a:rPr lang="en-US"/>
              <a:t>Instagram Interaction Rate | BMW Group Classic</a:t>
            </a:r>
          </a:p>
        </p:txBody>
      </p:sp>
      <p:graphicFrame>
        <p:nvGraphicFramePr>
          <p:cNvPr id="6" name="Chart Placeholder 5">
            <a:extLst>
              <a:ext uri="{FF2B5EF4-FFF2-40B4-BE49-F238E27FC236}">
                <a16:creationId xmlns:a16="http://schemas.microsoft.com/office/drawing/2014/main" id="{274B4EEB-6CB3-4EDB-BB92-B7C528AD1A81}"/>
              </a:ext>
            </a:extLst>
          </p:cNvPr>
          <p:cNvGraphicFramePr>
            <a:graphicFrameLocks noGrp="1"/>
          </p:cNvGraphicFramePr>
          <p:nvPr>
            <p:ph type="chart" sz="quarter" idx="13"/>
            <p:extLst>
              <p:ext uri="{D42A27DB-BD31-4B8C-83A1-F6EECF244321}">
                <p14:modId xmlns:p14="http://schemas.microsoft.com/office/powerpoint/2010/main" val="3864818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F937CE-3E14-4F34-B64A-1B4B25D4DF18}"/>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2F978876-3545-4757-B3E1-28F3973DE5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017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76EEE-40B1-4CCF-8182-58B14A7703CB}"/>
              </a:ext>
            </a:extLst>
          </p:cNvPr>
          <p:cNvSpPr>
            <a:spLocks noGrp="1"/>
          </p:cNvSpPr>
          <p:nvPr>
            <p:ph type="title"/>
          </p:nvPr>
        </p:nvSpPr>
        <p:spPr/>
        <p:txBody>
          <a:bodyPr/>
          <a:lstStyle/>
          <a:p>
            <a:r>
              <a:rPr lang="en-US"/>
              <a:t>Facebook Reach | BMW Group Classic</a:t>
            </a:r>
          </a:p>
        </p:txBody>
      </p:sp>
      <p:graphicFrame>
        <p:nvGraphicFramePr>
          <p:cNvPr id="6" name="Chart Placeholder 5">
            <a:extLst>
              <a:ext uri="{FF2B5EF4-FFF2-40B4-BE49-F238E27FC236}">
                <a16:creationId xmlns:a16="http://schemas.microsoft.com/office/drawing/2014/main" id="{B2211AAF-E2F0-461C-B143-C14756FC9941}"/>
              </a:ext>
            </a:extLst>
          </p:cNvPr>
          <p:cNvGraphicFramePr>
            <a:graphicFrameLocks noGrp="1"/>
          </p:cNvGraphicFramePr>
          <p:nvPr>
            <p:ph type="chart" sz="quarter" idx="13"/>
            <p:extLst>
              <p:ext uri="{D42A27DB-BD31-4B8C-83A1-F6EECF244321}">
                <p14:modId xmlns:p14="http://schemas.microsoft.com/office/powerpoint/2010/main" val="1432362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ED558-FE54-441D-8674-24437EFC1447}"/>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55FDF5D-EA88-4DA0-89FD-F2678C5CA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079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4DB0B-BA84-4C22-ACF3-73AF10715235}"/>
              </a:ext>
            </a:extLst>
          </p:cNvPr>
          <p:cNvSpPr>
            <a:spLocks noGrp="1"/>
          </p:cNvSpPr>
          <p:nvPr>
            <p:ph type="title"/>
          </p:nvPr>
        </p:nvSpPr>
        <p:spPr/>
        <p:txBody>
          <a:bodyPr/>
          <a:lstStyle/>
          <a:p>
            <a:r>
              <a:rPr lang="en-US"/>
              <a:t>Facebook Key Metrics Table | BMW Group Classic</a:t>
            </a:r>
          </a:p>
        </p:txBody>
      </p:sp>
      <p:graphicFrame>
        <p:nvGraphicFramePr>
          <p:cNvPr id="5" name="Table Placeholder 4">
            <a:extLst>
              <a:ext uri="{FF2B5EF4-FFF2-40B4-BE49-F238E27FC236}">
                <a16:creationId xmlns:a16="http://schemas.microsoft.com/office/drawing/2014/main" id="{F7F03FF7-F302-4C06-BD6A-88CAC43A51DC}"/>
              </a:ext>
            </a:extLst>
          </p:cNvPr>
          <p:cNvGraphicFramePr>
            <a:graphicFrameLocks noGrp="1"/>
          </p:cNvGraphicFramePr>
          <p:nvPr>
            <p:ph type="tbl" sz="quarter" idx="13"/>
            <p:extLst>
              <p:ext uri="{D42A27DB-BD31-4B8C-83A1-F6EECF244321}">
                <p14:modId xmlns:p14="http://schemas.microsoft.com/office/powerpoint/2010/main" val="68985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91202454"/>
                    </a:ext>
                  </a:extLst>
                </a:gridCol>
                <a:gridCol w="304495">
                  <a:extLst>
                    <a:ext uri="{9D8B030D-6E8A-4147-A177-3AD203B41FA5}">
                      <a16:colId xmlns:a16="http://schemas.microsoft.com/office/drawing/2014/main" val="645632647"/>
                    </a:ext>
                  </a:extLst>
                </a:gridCol>
                <a:gridCol w="304495">
                  <a:extLst>
                    <a:ext uri="{9D8B030D-6E8A-4147-A177-3AD203B41FA5}">
                      <a16:colId xmlns:a16="http://schemas.microsoft.com/office/drawing/2014/main" val="2958202503"/>
                    </a:ext>
                  </a:extLst>
                </a:gridCol>
                <a:gridCol w="304495">
                  <a:extLst>
                    <a:ext uri="{9D8B030D-6E8A-4147-A177-3AD203B41FA5}">
                      <a16:colId xmlns:a16="http://schemas.microsoft.com/office/drawing/2014/main" val="3429895494"/>
                    </a:ext>
                  </a:extLst>
                </a:gridCol>
                <a:gridCol w="304495">
                  <a:extLst>
                    <a:ext uri="{9D8B030D-6E8A-4147-A177-3AD203B41FA5}">
                      <a16:colId xmlns:a16="http://schemas.microsoft.com/office/drawing/2014/main" val="2909288598"/>
                    </a:ext>
                  </a:extLst>
                </a:gridCol>
                <a:gridCol w="304495">
                  <a:extLst>
                    <a:ext uri="{9D8B030D-6E8A-4147-A177-3AD203B41FA5}">
                      <a16:colId xmlns:a16="http://schemas.microsoft.com/office/drawing/2014/main" val="3899770377"/>
                    </a:ext>
                  </a:extLst>
                </a:gridCol>
                <a:gridCol w="304495">
                  <a:extLst>
                    <a:ext uri="{9D8B030D-6E8A-4147-A177-3AD203B41FA5}">
                      <a16:colId xmlns:a16="http://schemas.microsoft.com/office/drawing/2014/main" val="230144546"/>
                    </a:ext>
                  </a:extLst>
                </a:gridCol>
                <a:gridCol w="304495">
                  <a:extLst>
                    <a:ext uri="{9D8B030D-6E8A-4147-A177-3AD203B41FA5}">
                      <a16:colId xmlns:a16="http://schemas.microsoft.com/office/drawing/2014/main" val="2084327833"/>
                    </a:ext>
                  </a:extLst>
                </a:gridCol>
                <a:gridCol w="304495">
                  <a:extLst>
                    <a:ext uri="{9D8B030D-6E8A-4147-A177-3AD203B41FA5}">
                      <a16:colId xmlns:a16="http://schemas.microsoft.com/office/drawing/2014/main" val="2459226159"/>
                    </a:ext>
                  </a:extLst>
                </a:gridCol>
                <a:gridCol w="304495">
                  <a:extLst>
                    <a:ext uri="{9D8B030D-6E8A-4147-A177-3AD203B41FA5}">
                      <a16:colId xmlns:a16="http://schemas.microsoft.com/office/drawing/2014/main" val="1453807435"/>
                    </a:ext>
                  </a:extLst>
                </a:gridCol>
                <a:gridCol w="304495">
                  <a:extLst>
                    <a:ext uri="{9D8B030D-6E8A-4147-A177-3AD203B41FA5}">
                      <a16:colId xmlns:a16="http://schemas.microsoft.com/office/drawing/2014/main" val="1022104740"/>
                    </a:ext>
                  </a:extLst>
                </a:gridCol>
                <a:gridCol w="304495">
                  <a:extLst>
                    <a:ext uri="{9D8B030D-6E8A-4147-A177-3AD203B41FA5}">
                      <a16:colId xmlns:a16="http://schemas.microsoft.com/office/drawing/2014/main" val="3407920750"/>
                    </a:ext>
                  </a:extLst>
                </a:gridCol>
                <a:gridCol w="304495">
                  <a:extLst>
                    <a:ext uri="{9D8B030D-6E8A-4147-A177-3AD203B41FA5}">
                      <a16:colId xmlns:a16="http://schemas.microsoft.com/office/drawing/2014/main" val="2717715387"/>
                    </a:ext>
                  </a:extLst>
                </a:gridCol>
                <a:gridCol w="304495">
                  <a:extLst>
                    <a:ext uri="{9D8B030D-6E8A-4147-A177-3AD203B41FA5}">
                      <a16:colId xmlns:a16="http://schemas.microsoft.com/office/drawing/2014/main" val="1215934552"/>
                    </a:ext>
                  </a:extLst>
                </a:gridCol>
                <a:gridCol w="304495">
                  <a:extLst>
                    <a:ext uri="{9D8B030D-6E8A-4147-A177-3AD203B41FA5}">
                      <a16:colId xmlns:a16="http://schemas.microsoft.com/office/drawing/2014/main" val="427395309"/>
                    </a:ext>
                  </a:extLst>
                </a:gridCol>
                <a:gridCol w="304495">
                  <a:extLst>
                    <a:ext uri="{9D8B030D-6E8A-4147-A177-3AD203B41FA5}">
                      <a16:colId xmlns:a16="http://schemas.microsoft.com/office/drawing/2014/main" val="456596248"/>
                    </a:ext>
                  </a:extLst>
                </a:gridCol>
                <a:gridCol w="304495">
                  <a:extLst>
                    <a:ext uri="{9D8B030D-6E8A-4147-A177-3AD203B41FA5}">
                      <a16:colId xmlns:a16="http://schemas.microsoft.com/office/drawing/2014/main" val="3127910561"/>
                    </a:ext>
                  </a:extLst>
                </a:gridCol>
                <a:gridCol w="304495">
                  <a:extLst>
                    <a:ext uri="{9D8B030D-6E8A-4147-A177-3AD203B41FA5}">
                      <a16:colId xmlns:a16="http://schemas.microsoft.com/office/drawing/2014/main" val="2279844175"/>
                    </a:ext>
                  </a:extLst>
                </a:gridCol>
                <a:gridCol w="304495">
                  <a:extLst>
                    <a:ext uri="{9D8B030D-6E8A-4147-A177-3AD203B41FA5}">
                      <a16:colId xmlns:a16="http://schemas.microsoft.com/office/drawing/2014/main" val="982452957"/>
                    </a:ext>
                  </a:extLst>
                </a:gridCol>
                <a:gridCol w="304495">
                  <a:extLst>
                    <a:ext uri="{9D8B030D-6E8A-4147-A177-3AD203B41FA5}">
                      <a16:colId xmlns:a16="http://schemas.microsoft.com/office/drawing/2014/main" val="2873976620"/>
                    </a:ext>
                  </a:extLst>
                </a:gridCol>
                <a:gridCol w="304495">
                  <a:extLst>
                    <a:ext uri="{9D8B030D-6E8A-4147-A177-3AD203B41FA5}">
                      <a16:colId xmlns:a16="http://schemas.microsoft.com/office/drawing/2014/main" val="1989208603"/>
                    </a:ext>
                  </a:extLst>
                </a:gridCol>
                <a:gridCol w="304495">
                  <a:extLst>
                    <a:ext uri="{9D8B030D-6E8A-4147-A177-3AD203B41FA5}">
                      <a16:colId xmlns:a16="http://schemas.microsoft.com/office/drawing/2014/main" val="233211755"/>
                    </a:ext>
                  </a:extLst>
                </a:gridCol>
                <a:gridCol w="304495">
                  <a:extLst>
                    <a:ext uri="{9D8B030D-6E8A-4147-A177-3AD203B41FA5}">
                      <a16:colId xmlns:a16="http://schemas.microsoft.com/office/drawing/2014/main" val="2770370579"/>
                    </a:ext>
                  </a:extLst>
                </a:gridCol>
                <a:gridCol w="304495">
                  <a:extLst>
                    <a:ext uri="{9D8B030D-6E8A-4147-A177-3AD203B41FA5}">
                      <a16:colId xmlns:a16="http://schemas.microsoft.com/office/drawing/2014/main" val="2585042624"/>
                    </a:ext>
                  </a:extLst>
                </a:gridCol>
                <a:gridCol w="304495">
                  <a:extLst>
                    <a:ext uri="{9D8B030D-6E8A-4147-A177-3AD203B41FA5}">
                      <a16:colId xmlns:a16="http://schemas.microsoft.com/office/drawing/2014/main" val="11271795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15848"/>
                  </a:ext>
                </a:extLst>
              </a:tr>
              <a:tr h="370840">
                <a:tc>
                  <a:txBody>
                    <a:bodyPr/>
                    <a:lstStyle/>
                    <a:p>
                      <a:r>
                        <a:rPr lang="en-US" sz="1000"/>
                        <a:t>BMW Group Classic</a:t>
                      </a:r>
                    </a:p>
                  </a:txBody>
                  <a:tcPr/>
                </a:tc>
                <a:tc>
                  <a:txBody>
                    <a:bodyPr/>
                    <a:lstStyle/>
                    <a:p>
                      <a:r>
                        <a:rPr lang="en-US" sz="1000"/>
                        <a:t>373169</a:t>
                      </a:r>
                    </a:p>
                  </a:txBody>
                  <a:tcPr/>
                </a:tc>
                <a:tc>
                  <a:txBody>
                    <a:bodyPr/>
                    <a:lstStyle/>
                    <a:p>
                      <a:r>
                        <a:rPr lang="en-US" sz="1000"/>
                        <a:t>21676</a:t>
                      </a:r>
                    </a:p>
                  </a:txBody>
                  <a:tcPr/>
                </a:tc>
                <a:tc>
                  <a:txBody>
                    <a:bodyPr/>
                    <a:lstStyle/>
                    <a:p>
                      <a:r>
                        <a:rPr lang="en-US" sz="1000"/>
                        <a:t>373169</a:t>
                      </a:r>
                    </a:p>
                  </a:txBody>
                  <a:tcPr/>
                </a:tc>
                <a:tc>
                  <a:txBody>
                    <a:bodyPr/>
                    <a:lstStyle/>
                    <a:p>
                      <a:r>
                        <a:rPr lang="en-US" sz="1000"/>
                        <a:t>21676</a:t>
                      </a:r>
                    </a:p>
                  </a:txBody>
                  <a:tcPr/>
                </a:tc>
                <a:tc>
                  <a:txBody>
                    <a:bodyPr/>
                    <a:lstStyle/>
                    <a:p>
                      <a:r>
                        <a:rPr lang="en-US" sz="1000"/>
                        <a:t>317</a:t>
                      </a:r>
                    </a:p>
                  </a:txBody>
                  <a:tcPr/>
                </a:tc>
                <a:tc>
                  <a:txBody>
                    <a:bodyPr/>
                    <a:lstStyle/>
                    <a:p>
                      <a:r>
                        <a:rPr lang="en-US" sz="1000"/>
                        <a:t>6</a:t>
                      </a:r>
                    </a:p>
                  </a:txBody>
                  <a:tcPr/>
                </a:tc>
                <a:tc>
                  <a:txBody>
                    <a:bodyPr/>
                    <a:lstStyle/>
                    <a:p>
                      <a:r>
                        <a:rPr lang="en-US" sz="1000"/>
                        <a:t>272</a:t>
                      </a:r>
                    </a:p>
                  </a:txBody>
                  <a:tcPr/>
                </a:tc>
                <a:tc>
                  <a:txBody>
                    <a:bodyPr/>
                    <a:lstStyle/>
                    <a:p>
                      <a:r>
                        <a:rPr lang="en-US" sz="1000"/>
                        <a:t>4</a:t>
                      </a:r>
                    </a:p>
                  </a:txBody>
                  <a:tcPr/>
                </a:tc>
                <a:tc>
                  <a:txBody>
                    <a:bodyPr/>
                    <a:lstStyle/>
                    <a:p>
                      <a:r>
                        <a:rPr lang="en-US" sz="1000"/>
                        <a:t>35</a:t>
                      </a:r>
                    </a:p>
                  </a:txBody>
                  <a:tcPr/>
                </a:tc>
                <a:tc>
                  <a:txBody>
                    <a:bodyPr/>
                    <a:lstStyle/>
                    <a:p>
                      <a:r>
                        <a:rPr lang="en-US" sz="1000"/>
                        <a:t>214315</a:t>
                      </a:r>
                    </a:p>
                  </a:txBody>
                  <a:tcPr/>
                </a:tc>
                <a:tc>
                  <a:txBody>
                    <a:bodyPr/>
                    <a:lstStyle/>
                    <a:p>
                      <a:r>
                        <a:rPr lang="en-US" sz="1000"/>
                        <a:t>5</a:t>
                      </a:r>
                    </a:p>
                  </a:txBody>
                  <a:tcPr/>
                </a:tc>
                <a:tc>
                  <a:txBody>
                    <a:bodyPr/>
                    <a:lstStyle/>
                    <a:p>
                      <a:r>
                        <a:rPr lang="en-US" sz="1000"/>
                        <a:t>192376</a:t>
                      </a:r>
                    </a:p>
                  </a:txBody>
                  <a:tcPr/>
                </a:tc>
                <a:tc>
                  <a:txBody>
                    <a:bodyPr/>
                    <a:lstStyle/>
                    <a:p>
                      <a:r>
                        <a:rPr lang="en-US" sz="1000"/>
                        <a:t>19606</a:t>
                      </a:r>
                    </a:p>
                  </a:txBody>
                  <a:tcPr/>
                </a:tc>
                <a:tc>
                  <a:txBody>
                    <a:bodyPr/>
                    <a:lstStyle/>
                    <a:p>
                      <a:r>
                        <a:rPr lang="en-US" sz="1000"/>
                        <a:t>334</a:t>
                      </a:r>
                    </a:p>
                  </a:txBody>
                  <a:tcPr/>
                </a:tc>
                <a:tc>
                  <a:txBody>
                    <a:bodyPr/>
                    <a:lstStyle/>
                    <a:p>
                      <a:r>
                        <a:rPr lang="en-US" sz="1000"/>
                        <a:t>1962</a:t>
                      </a:r>
                    </a:p>
                  </a:txBody>
                  <a:tcPr/>
                </a:tc>
                <a:tc>
                  <a:txBody>
                    <a:bodyPr/>
                    <a:lstStyle/>
                    <a:p>
                      <a:r>
                        <a:rPr lang="en-US" sz="1000"/>
                        <a:t>32</a:t>
                      </a:r>
                    </a:p>
                  </a:txBody>
                  <a:tcPr/>
                </a:tc>
                <a:tc>
                  <a:txBody>
                    <a:bodyPr/>
                    <a:lstStyle/>
                    <a:p>
                      <a:r>
                        <a:rPr lang="en-US" sz="1000"/>
                        <a:t>5</a:t>
                      </a:r>
                    </a:p>
                  </a:txBody>
                  <a:tcPr/>
                </a:tc>
                <a:tc>
                  <a:txBody>
                    <a:bodyPr/>
                    <a:lstStyle/>
                    <a:p>
                      <a:r>
                        <a:rPr lang="en-US" sz="1000"/>
                        <a:t>8084</a:t>
                      </a:r>
                    </a:p>
                  </a:txBody>
                  <a:tcPr/>
                </a:tc>
                <a:tc>
                  <a:txBody>
                    <a:bodyPr/>
                    <a:lstStyle/>
                    <a:p>
                      <a:r>
                        <a:rPr lang="en-US" sz="1000"/>
                        <a:t>20665</a:t>
                      </a:r>
                    </a:p>
                  </a:txBody>
                  <a:tcPr/>
                </a:tc>
                <a:tc>
                  <a:txBody>
                    <a:bodyPr/>
                    <a:lstStyle/>
                    <a:p>
                      <a:r>
                        <a:rPr lang="en-US" sz="1000"/>
                        <a:t>243064</a:t>
                      </a:r>
                    </a:p>
                  </a:txBody>
                  <a:tcPr/>
                </a:tc>
                <a:tc>
                  <a:txBody>
                    <a:bodyPr/>
                    <a:lstStyle/>
                    <a:p>
                      <a:r>
                        <a:rPr lang="en-US" sz="1000"/>
                        <a:t>146</a:t>
                      </a:r>
                    </a:p>
                  </a:txBody>
                  <a:tcPr/>
                </a:tc>
                <a:tc>
                  <a:txBody>
                    <a:bodyPr/>
                    <a:lstStyle/>
                    <a:p>
                      <a:r>
                        <a:rPr lang="en-US" sz="1000"/>
                        <a:t>16</a:t>
                      </a:r>
                    </a:p>
                  </a:txBody>
                  <a:tcPr/>
                </a:tc>
                <a:tc>
                  <a:txBody>
                    <a:bodyPr/>
                    <a:lstStyle/>
                    <a:p>
                      <a:r>
                        <a:rPr lang="en-US" sz="1000"/>
                        <a:t>0.2116 %</a:t>
                      </a:r>
                    </a:p>
                  </a:txBody>
                  <a:tcPr/>
                </a:tc>
                <a:tc>
                  <a:txBody>
                    <a:bodyPr/>
                    <a:lstStyle/>
                    <a:p>
                      <a:r>
                        <a:rPr lang="en-US" sz="1000"/>
                        <a:t>0.0 %</a:t>
                      </a:r>
                    </a:p>
                  </a:txBody>
                  <a:tcPr/>
                </a:tc>
                <a:extLst>
                  <a:ext uri="{0D108BD9-81ED-4DB2-BD59-A6C34878D82A}">
                    <a16:rowId xmlns:a16="http://schemas.microsoft.com/office/drawing/2014/main" val="3149199100"/>
                  </a:ext>
                </a:extLst>
              </a:tr>
              <a:tr h="370840">
                <a:tc>
                  <a:txBody>
                    <a:bodyPr/>
                    <a:lstStyle/>
                    <a:p>
                      <a:r>
                        <a:rPr lang="en-US" sz="1000"/>
                        <a:t>Concorso d'Eleganza Villa d'Este</a:t>
                      </a:r>
                    </a:p>
                  </a:txBody>
                  <a:tcPr/>
                </a:tc>
                <a:tc>
                  <a:txBody>
                    <a:bodyPr/>
                    <a:lstStyle/>
                    <a:p>
                      <a:r>
                        <a:rPr lang="en-US" sz="1000"/>
                        <a:t>14045</a:t>
                      </a:r>
                    </a:p>
                  </a:txBody>
                  <a:tcPr/>
                </a:tc>
                <a:tc>
                  <a:txBody>
                    <a:bodyPr/>
                    <a:lstStyle/>
                    <a:p>
                      <a:r>
                        <a:rPr lang="en-US" sz="1000"/>
                        <a:t>n/a</a:t>
                      </a:r>
                    </a:p>
                  </a:txBody>
                  <a:tcPr/>
                </a:tc>
                <a:tc>
                  <a:txBody>
                    <a:bodyPr/>
                    <a:lstStyle/>
                    <a:p>
                      <a:r>
                        <a:rPr lang="en-US" sz="1000"/>
                        <a:t>14045</a:t>
                      </a:r>
                    </a:p>
                  </a:txBody>
                  <a:tcPr/>
                </a:tc>
                <a:tc>
                  <a:txBody>
                    <a:bodyPr/>
                    <a:lstStyle/>
                    <a:p>
                      <a:r>
                        <a:rPr lang="en-US" sz="1000"/>
                        <a:t>n/a</a:t>
                      </a:r>
                    </a:p>
                  </a:txBody>
                  <a:tcPr/>
                </a:tc>
                <a:tc>
                  <a:txBody>
                    <a:bodyPr/>
                    <a:lstStyle/>
                    <a:p>
                      <a:r>
                        <a:rPr lang="en-US" sz="1000"/>
                        <a:t>75</a:t>
                      </a:r>
                    </a:p>
                  </a:txBody>
                  <a:tcPr/>
                </a:tc>
                <a:tc>
                  <a:txBody>
                    <a:bodyPr/>
                    <a:lstStyle/>
                    <a:p>
                      <a:r>
                        <a:rPr lang="en-US" sz="1000"/>
                        <a:t>0</a:t>
                      </a:r>
                    </a:p>
                  </a:txBody>
                  <a:tcPr/>
                </a:tc>
                <a:tc>
                  <a:txBody>
                    <a:bodyPr/>
                    <a:lstStyle/>
                    <a:p>
                      <a:r>
                        <a:rPr lang="en-US" sz="1000"/>
                        <a:t>60</a:t>
                      </a:r>
                    </a:p>
                  </a:txBody>
                  <a:tcPr/>
                </a:tc>
                <a:tc>
                  <a:txBody>
                    <a:bodyPr/>
                    <a:lstStyle/>
                    <a:p>
                      <a:r>
                        <a:rPr lang="en-US" sz="1000"/>
                        <a:t>2</a:t>
                      </a:r>
                    </a:p>
                  </a:txBody>
                  <a:tcPr/>
                </a:tc>
                <a:tc>
                  <a:txBody>
                    <a:bodyPr/>
                    <a:lstStyle/>
                    <a:p>
                      <a:r>
                        <a:rPr lang="en-US" sz="1000"/>
                        <a:t>13</a:t>
                      </a:r>
                    </a:p>
                  </a:txBody>
                  <a:tcPr/>
                </a:tc>
                <a:tc>
                  <a:txBody>
                    <a:bodyPr/>
                    <a:lstStyle/>
                    <a:p>
                      <a:r>
                        <a:rPr lang="en-US" sz="1000"/>
                        <a:t>7788</a:t>
                      </a:r>
                    </a:p>
                  </a:txBody>
                  <a:tcPr/>
                </a:tc>
                <a:tc>
                  <a:txBody>
                    <a:bodyPr/>
                    <a:lstStyle/>
                    <a:p>
                      <a:r>
                        <a:rPr lang="en-US" sz="1000"/>
                        <a:t>0</a:t>
                      </a:r>
                    </a:p>
                  </a:txBody>
                  <a:tcPr/>
                </a:tc>
                <a:tc>
                  <a:txBody>
                    <a:bodyPr/>
                    <a:lstStyle/>
                    <a:p>
                      <a:r>
                        <a:rPr lang="en-US" sz="1000"/>
                        <a:t>7043</a:t>
                      </a:r>
                    </a:p>
                  </a:txBody>
                  <a:tcPr/>
                </a:tc>
                <a:tc>
                  <a:txBody>
                    <a:bodyPr/>
                    <a:lstStyle/>
                    <a:p>
                      <a:r>
                        <a:rPr lang="en-US" sz="1000"/>
                        <a:t>628</a:t>
                      </a:r>
                    </a:p>
                  </a:txBody>
                  <a:tcPr/>
                </a:tc>
                <a:tc>
                  <a:txBody>
                    <a:bodyPr/>
                    <a:lstStyle/>
                    <a:p>
                      <a:r>
                        <a:rPr lang="en-US" sz="1000"/>
                        <a:t>3</a:t>
                      </a:r>
                    </a:p>
                  </a:txBody>
                  <a:tcPr/>
                </a:tc>
                <a:tc>
                  <a:txBody>
                    <a:bodyPr/>
                    <a:lstStyle/>
                    <a:p>
                      <a:r>
                        <a:rPr lang="en-US" sz="1000"/>
                        <a:t>113</a:t>
                      </a:r>
                    </a:p>
                  </a:txBody>
                  <a:tcPr/>
                </a:tc>
                <a:tc>
                  <a:txBody>
                    <a:bodyPr/>
                    <a:lstStyle/>
                    <a:p>
                      <a:r>
                        <a:rPr lang="en-US" sz="1000"/>
                        <a:t>1</a:t>
                      </a:r>
                    </a:p>
                  </a:txBody>
                  <a:tcPr/>
                </a:tc>
                <a:tc>
                  <a:txBody>
                    <a:bodyPr/>
                    <a:lstStyle/>
                    <a:p>
                      <a:r>
                        <a:rPr lang="en-US" sz="1000"/>
                        <a:t>0</a:t>
                      </a:r>
                    </a:p>
                  </a:txBody>
                  <a:tcPr/>
                </a:tc>
                <a:tc>
                  <a:txBody>
                    <a:bodyPr/>
                    <a:lstStyle/>
                    <a:p>
                      <a:r>
                        <a:rPr lang="en-US" sz="1000"/>
                        <a:t>142</a:t>
                      </a:r>
                    </a:p>
                  </a:txBody>
                  <a:tcPr/>
                </a:tc>
                <a:tc>
                  <a:txBody>
                    <a:bodyPr/>
                    <a:lstStyle/>
                    <a:p>
                      <a:r>
                        <a:rPr lang="en-US" sz="1000"/>
                        <a:t>1316</a:t>
                      </a:r>
                    </a:p>
                  </a:txBody>
                  <a:tcPr/>
                </a:tc>
                <a:tc>
                  <a:txBody>
                    <a:bodyPr/>
                    <a:lstStyle/>
                    <a:p>
                      <a:r>
                        <a:rPr lang="en-US" sz="1000"/>
                        <a:t>9246</a:t>
                      </a:r>
                    </a:p>
                  </a:txBody>
                  <a:tcPr/>
                </a:tc>
                <a:tc>
                  <a:txBody>
                    <a:bodyPr/>
                    <a:lstStyle/>
                    <a:p>
                      <a:r>
                        <a:rPr lang="en-US" sz="1000"/>
                        <a:t>9</a:t>
                      </a:r>
                    </a:p>
                  </a:txBody>
                  <a:tcPr/>
                </a:tc>
                <a:tc>
                  <a:txBody>
                    <a:bodyPr/>
                    <a:lstStyle/>
                    <a:p>
                      <a:r>
                        <a:rPr lang="en-US" sz="1000"/>
                        <a:t>2</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3376306"/>
                  </a:ext>
                </a:extLst>
              </a:tr>
            </a:tbl>
          </a:graphicData>
        </a:graphic>
      </p:graphicFrame>
      <p:sp>
        <p:nvSpPr>
          <p:cNvPr id="4" name="Text Placeholder 3">
            <a:extLst>
              <a:ext uri="{FF2B5EF4-FFF2-40B4-BE49-F238E27FC236}">
                <a16:creationId xmlns:a16="http://schemas.microsoft.com/office/drawing/2014/main" id="{4E547907-7CD4-4E43-A567-DD412D783D52}"/>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059130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A0B1-B4A5-43A4-B44D-CFCA569F8602}"/>
              </a:ext>
            </a:extLst>
          </p:cNvPr>
          <p:cNvSpPr>
            <a:spLocks noGrp="1"/>
          </p:cNvSpPr>
          <p:nvPr>
            <p:ph type="title"/>
          </p:nvPr>
        </p:nvSpPr>
        <p:spPr/>
        <p:txBody>
          <a:bodyPr/>
          <a:lstStyle/>
          <a:p>
            <a:r>
              <a:rPr lang="en-US"/>
              <a:t>Twitter Own and Retweeted Tweets Table | BMW Group Classic - 1 of 6</a:t>
            </a:r>
          </a:p>
        </p:txBody>
      </p:sp>
      <p:graphicFrame>
        <p:nvGraphicFramePr>
          <p:cNvPr id="5" name="Table Placeholder 4">
            <a:extLst>
              <a:ext uri="{FF2B5EF4-FFF2-40B4-BE49-F238E27FC236}">
                <a16:creationId xmlns:a16="http://schemas.microsoft.com/office/drawing/2014/main" id="{F167ADE9-9AAF-4DA4-9C76-5441A36BFAF5}"/>
              </a:ext>
            </a:extLst>
          </p:cNvPr>
          <p:cNvGraphicFramePr>
            <a:graphicFrameLocks noGrp="1"/>
          </p:cNvGraphicFramePr>
          <p:nvPr>
            <p:ph type="tbl" sz="quarter" idx="13"/>
            <p:extLst>
              <p:ext uri="{D42A27DB-BD31-4B8C-83A1-F6EECF244321}">
                <p14:modId xmlns:p14="http://schemas.microsoft.com/office/powerpoint/2010/main" val="298767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4232273"/>
                    </a:ext>
                  </a:extLst>
                </a:gridCol>
                <a:gridCol w="822960">
                  <a:extLst>
                    <a:ext uri="{9D8B030D-6E8A-4147-A177-3AD203B41FA5}">
                      <a16:colId xmlns:a16="http://schemas.microsoft.com/office/drawing/2014/main" val="203333891"/>
                    </a:ext>
                  </a:extLst>
                </a:gridCol>
                <a:gridCol w="822960">
                  <a:extLst>
                    <a:ext uri="{9D8B030D-6E8A-4147-A177-3AD203B41FA5}">
                      <a16:colId xmlns:a16="http://schemas.microsoft.com/office/drawing/2014/main" val="1555162385"/>
                    </a:ext>
                  </a:extLst>
                </a:gridCol>
                <a:gridCol w="822960">
                  <a:extLst>
                    <a:ext uri="{9D8B030D-6E8A-4147-A177-3AD203B41FA5}">
                      <a16:colId xmlns:a16="http://schemas.microsoft.com/office/drawing/2014/main" val="3057421850"/>
                    </a:ext>
                  </a:extLst>
                </a:gridCol>
                <a:gridCol w="822960">
                  <a:extLst>
                    <a:ext uri="{9D8B030D-6E8A-4147-A177-3AD203B41FA5}">
                      <a16:colId xmlns:a16="http://schemas.microsoft.com/office/drawing/2014/main" val="1451560580"/>
                    </a:ext>
                  </a:extLst>
                </a:gridCol>
                <a:gridCol w="822960">
                  <a:extLst>
                    <a:ext uri="{9D8B030D-6E8A-4147-A177-3AD203B41FA5}">
                      <a16:colId xmlns:a16="http://schemas.microsoft.com/office/drawing/2014/main" val="404041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6384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- 2018-09-16 19:00:17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#GoodwoodRevival. https://t.co/utEBPOfXe9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604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- 2018-09-16 16:20:11 </a:t>
                      </a:r>
                      <a:r>
                        <a:rPr kumimoji="0" lang="en-US" sz="1000" b="0" i="0" u="none" strike="noStrike" kern="1200" cap="none" spc="0" normalizeH="0" baseline="0" noProof="0">
                          <a:ln>
                            <a:noFill/>
                          </a:ln>
                          <a:solidFill>
                            <a:prstClr val="black"/>
                          </a:solidFill>
                          <a:effectLst/>
                          <a:uLnTx/>
                          <a:uFillTx/>
                          <a:latin typeface="+mn-lt"/>
                          <a:ea typeface="+mn-ea"/>
                          <a:cs typeface="+mn-cs"/>
                        </a:rPr>
                        <a:t>
  Two of the first electric BMWs on location at the #oslomaraton - the #BMW 1602 Electro and the BMW LS Electro. Familiar ground for the 1602, as it was used as a support car for the marathon runners at the Munich #Olympic Games in 1972. https://t.co/hKnrrhz8l3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118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- 2018-09-15 17:16:56 </a:t>
                      </a:r>
                      <a:r>
                        <a:rPr kumimoji="0" lang="en-US" sz="1000" b="0" i="0" u="none" strike="noStrike" kern="1200" cap="none" spc="0" normalizeH="0" baseline="0" noProof="0">
                          <a:ln>
                            <a:noFill/>
                          </a:ln>
                          <a:solidFill>
                            <a:prstClr val="black"/>
                          </a:solidFill>
                          <a:effectLst/>
                          <a:uLnTx/>
                          <a:uFillTx/>
                          <a:latin typeface="+mn-lt"/>
                          <a:ea typeface="+mn-ea"/>
                          <a:cs typeface="+mn-cs"/>
                        </a:rPr>
                        <a:t>
  200 HP and just 1.165kg? There's a reason why this #BMW 3.0 CSL was one of the fastest cars around when it was built in 1973. #bmwclassic #HamburgBerlinKlassik https://t.co/2D22rb7Vgp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467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- 2018-09-14 16:04:17 </a:t>
                      </a:r>
                      <a:r>
                        <a:rPr kumimoji="0" lang="en-US" sz="1000" b="0" i="0" u="none" strike="noStrike" kern="1200" cap="none" spc="0" normalizeH="0" baseline="0" noProof="0">
                          <a:ln>
                            <a:noFill/>
                          </a:ln>
                          <a:solidFill>
                            <a:prstClr val="black"/>
                          </a:solidFill>
                          <a:effectLst/>
                          <a:uLnTx/>
                          <a:uFillTx/>
                          <a:latin typeface="+mn-lt"/>
                          <a:ea typeface="+mn-ea"/>
                          <a:cs typeface="+mn-cs"/>
                        </a:rPr>
                        <a:t>
  Racing since the 30s: Very fitting that the #BMW 328 made its first big appearance at the #Nürburgring - with a victory. Let's see what the result at the #HamburgBerlinKlassik will be! https://t.co/4WZkX44HYN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891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- 2018-09-13 16:28:48 </a:t>
                      </a:r>
                      <a:r>
                        <a:rPr kumimoji="0" lang="en-US" sz="1000" b="0" i="0" u="none" strike="noStrike" kern="1200" cap="none" spc="0" normalizeH="0" baseline="0" noProof="0">
                          <a:ln>
                            <a:noFill/>
                          </a:ln>
                          <a:solidFill>
                            <a:prstClr val="black"/>
                          </a:solidFill>
                          <a:effectLst/>
                          <a:uLnTx/>
                          <a:uFillTx/>
                          <a:latin typeface="+mn-lt"/>
                          <a:ea typeface="+mn-ea"/>
                          <a:cs typeface="+mn-cs"/>
                        </a:rPr>
                        <a:t>
  The #BMW #Z3: First presented in 1996 and famous for its appearance in the #JamesBond movie „Goldeneye“. https://t.co/tfislCMbct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7294913"/>
                  </a:ext>
                </a:extLst>
              </a:tr>
            </a:tbl>
          </a:graphicData>
        </a:graphic>
      </p:graphicFrame>
      <p:sp>
        <p:nvSpPr>
          <p:cNvPr id="4" name="Text Placeholder 3">
            <a:extLst>
              <a:ext uri="{FF2B5EF4-FFF2-40B4-BE49-F238E27FC236}">
                <a16:creationId xmlns:a16="http://schemas.microsoft.com/office/drawing/2014/main" id="{2DDF2CA0-285E-488D-83FE-1D23D1692901}"/>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161556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6EE2-4227-467D-99E1-B8CF01D88BDB}"/>
              </a:ext>
            </a:extLst>
          </p:cNvPr>
          <p:cNvSpPr>
            <a:spLocks noGrp="1"/>
          </p:cNvSpPr>
          <p:nvPr>
            <p:ph type="title"/>
          </p:nvPr>
        </p:nvSpPr>
        <p:spPr/>
        <p:txBody>
          <a:bodyPr/>
          <a:lstStyle/>
          <a:p>
            <a:r>
              <a:rPr lang="en-US"/>
              <a:t>Twitter Own and Retweeted Tweets Table | BMW Group Classic - 2 of 6</a:t>
            </a:r>
          </a:p>
        </p:txBody>
      </p:sp>
      <p:graphicFrame>
        <p:nvGraphicFramePr>
          <p:cNvPr id="5" name="Table Placeholder 4">
            <a:extLst>
              <a:ext uri="{FF2B5EF4-FFF2-40B4-BE49-F238E27FC236}">
                <a16:creationId xmlns:a16="http://schemas.microsoft.com/office/drawing/2014/main" id="{41E42139-C9BE-46F2-BF50-AFBF64589DE4}"/>
              </a:ext>
            </a:extLst>
          </p:cNvPr>
          <p:cNvGraphicFramePr>
            <a:graphicFrameLocks noGrp="1"/>
          </p:cNvGraphicFramePr>
          <p:nvPr>
            <p:ph type="tbl" sz="quarter" idx="13"/>
            <p:extLst>
              <p:ext uri="{D42A27DB-BD31-4B8C-83A1-F6EECF244321}">
                <p14:modId xmlns:p14="http://schemas.microsoft.com/office/powerpoint/2010/main" val="312097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90995"/>
                    </a:ext>
                  </a:extLst>
                </a:gridCol>
                <a:gridCol w="822960">
                  <a:extLst>
                    <a:ext uri="{9D8B030D-6E8A-4147-A177-3AD203B41FA5}">
                      <a16:colId xmlns:a16="http://schemas.microsoft.com/office/drawing/2014/main" val="113609104"/>
                    </a:ext>
                  </a:extLst>
                </a:gridCol>
                <a:gridCol w="822960">
                  <a:extLst>
                    <a:ext uri="{9D8B030D-6E8A-4147-A177-3AD203B41FA5}">
                      <a16:colId xmlns:a16="http://schemas.microsoft.com/office/drawing/2014/main" val="570346283"/>
                    </a:ext>
                  </a:extLst>
                </a:gridCol>
                <a:gridCol w="822960">
                  <a:extLst>
                    <a:ext uri="{9D8B030D-6E8A-4147-A177-3AD203B41FA5}">
                      <a16:colId xmlns:a16="http://schemas.microsoft.com/office/drawing/2014/main" val="231262357"/>
                    </a:ext>
                  </a:extLst>
                </a:gridCol>
                <a:gridCol w="822960">
                  <a:extLst>
                    <a:ext uri="{9D8B030D-6E8A-4147-A177-3AD203B41FA5}">
                      <a16:colId xmlns:a16="http://schemas.microsoft.com/office/drawing/2014/main" val="2835588389"/>
                    </a:ext>
                  </a:extLst>
                </a:gridCol>
                <a:gridCol w="822960">
                  <a:extLst>
                    <a:ext uri="{9D8B030D-6E8A-4147-A177-3AD203B41FA5}">
                      <a16:colId xmlns:a16="http://schemas.microsoft.com/office/drawing/2014/main" val="301645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97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- 2018-09-12 17:49:10 </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the #creme21rallye. We have a great lineup, including #Z3, #E36 and #E9 Batmobil. Stay tuned for more! https://t.co/wfdPWohdE2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3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- 2018-09-11 17:00:02 </a:t>
                      </a:r>
                      <a:r>
                        <a:rPr kumimoji="0" lang="en-US" sz="1000" b="0" i="0" u="none" strike="noStrike" kern="1200" cap="none" spc="0" normalizeH="0" baseline="0" noProof="0">
                          <a:ln>
                            <a:noFill/>
                          </a:ln>
                          <a:solidFill>
                            <a:prstClr val="black"/>
                          </a:solidFill>
                          <a:effectLst/>
                          <a:uLnTx/>
                          <a:uFillTx/>
                          <a:latin typeface="+mn-lt"/>
                          <a:ea typeface="+mn-ea"/>
                          <a:cs typeface="+mn-cs"/>
                        </a:rPr>
                        <a:t>
  The Rolls-Royce Wraith: An important name in the company's history. But do you know why? Find out on our blog #heart: https://t.co/3alISkgSV6 https://t.co/lcfnIYcgLG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706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- 2018-09-10 17:00:09 </a:t>
                      </a:r>
                      <a:r>
                        <a:rPr kumimoji="0" lang="en-US" sz="1000" b="0" i="0" u="none" strike="noStrike" kern="1200" cap="none" spc="0" normalizeH="0" baseline="0" noProof="0">
                          <a:ln>
                            <a:noFill/>
                          </a:ln>
                          <a:solidFill>
                            <a:prstClr val="black"/>
                          </a:solidFill>
                          <a:effectLst/>
                          <a:uLnTx/>
                          <a:uFillTx/>
                          <a:latin typeface="+mn-lt"/>
                          <a:ea typeface="+mn-ea"/>
                          <a:cs typeface="+mn-cs"/>
                        </a:rPr>
                        <a:t>
  Get a glimpse of the action at the @goodwoodrevival this past weekend! Who else had a great time at this year's event? https://t.co/RWl8Zm9dOd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13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- 2018-09-06 16:00:04 </a:t>
                      </a:r>
                      <a:r>
                        <a:rPr kumimoji="0" lang="en-US" sz="1000" b="0" i="0" u="none" strike="noStrike" kern="1200" cap="none" spc="0" normalizeH="0" baseline="0" noProof="0">
                          <a:ln>
                            <a:noFill/>
                          </a:ln>
                          <a:solidFill>
                            <a:prstClr val="black"/>
                          </a:solidFill>
                          <a:effectLst/>
                          <a:uLnTx/>
                          <a:uFillTx/>
                          <a:latin typeface="+mn-lt"/>
                          <a:ea typeface="+mn-ea"/>
                          <a:cs typeface="+mn-cs"/>
                        </a:rPr>
                        <a:t>
  Orange has been the new black for over 40 years - at least with the #BMW 3.0 CSL. #bmwclassic https://t.co/JkG7OHhDu2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132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- 2018-09-05 17:55:04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@MariaCostello explains what racing at the Goodwood Revival means to her. #goodwoodrevival https://t.co/AiisUgut3E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427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- 2018-09-04 17:39:41 </a:t>
                      </a:r>
                      <a:r>
                        <a:rPr kumimoji="0" lang="en-US" sz="1000" b="0" i="0" u="none" strike="noStrike" kern="1200" cap="none" spc="0" normalizeH="0" baseline="0" noProof="0">
                          <a:ln>
                            <a:noFill/>
                          </a:ln>
                          <a:solidFill>
                            <a:prstClr val="black"/>
                          </a:solidFill>
                          <a:effectLst/>
                          <a:uLnTx/>
                          <a:uFillTx/>
                          <a:latin typeface="+mn-lt"/>
                          <a:ea typeface="+mn-ea"/>
                          <a:cs typeface="+mn-cs"/>
                        </a:rPr>
                        <a:t>
  You can never go wrong with the BMW M3 (E30) Evolution. #M3 https://t.co/rCJ68fVqP8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2895974"/>
                  </a:ext>
                </a:extLst>
              </a:tr>
            </a:tbl>
          </a:graphicData>
        </a:graphic>
      </p:graphicFrame>
      <p:sp>
        <p:nvSpPr>
          <p:cNvPr id="4" name="Text Placeholder 3">
            <a:extLst>
              <a:ext uri="{FF2B5EF4-FFF2-40B4-BE49-F238E27FC236}">
                <a16:creationId xmlns:a16="http://schemas.microsoft.com/office/drawing/2014/main" id="{AE84012E-8E8D-4C49-95C7-4D83CF1C5938}"/>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286070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41AF-376F-462F-B17C-F225DB09E527}"/>
              </a:ext>
            </a:extLst>
          </p:cNvPr>
          <p:cNvSpPr>
            <a:spLocks noGrp="1"/>
          </p:cNvSpPr>
          <p:nvPr>
            <p:ph type="title"/>
          </p:nvPr>
        </p:nvSpPr>
        <p:spPr/>
        <p:txBody>
          <a:bodyPr/>
          <a:lstStyle/>
          <a:p>
            <a:r>
              <a:rPr lang="en-US"/>
              <a:t>Twitter Own and Retweeted Tweets Table | BMW Group Classic - 3 of 6</a:t>
            </a:r>
          </a:p>
        </p:txBody>
      </p:sp>
      <p:graphicFrame>
        <p:nvGraphicFramePr>
          <p:cNvPr id="5" name="Table Placeholder 4">
            <a:extLst>
              <a:ext uri="{FF2B5EF4-FFF2-40B4-BE49-F238E27FC236}">
                <a16:creationId xmlns:a16="http://schemas.microsoft.com/office/drawing/2014/main" id="{3312A154-160C-4C16-89A6-FE41CE0315DD}"/>
              </a:ext>
            </a:extLst>
          </p:cNvPr>
          <p:cNvGraphicFramePr>
            <a:graphicFrameLocks noGrp="1"/>
          </p:cNvGraphicFramePr>
          <p:nvPr>
            <p:ph type="tbl" sz="quarter" idx="13"/>
            <p:extLst>
              <p:ext uri="{D42A27DB-BD31-4B8C-83A1-F6EECF244321}">
                <p14:modId xmlns:p14="http://schemas.microsoft.com/office/powerpoint/2010/main" val="123061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33813640"/>
                    </a:ext>
                  </a:extLst>
                </a:gridCol>
                <a:gridCol w="822960">
                  <a:extLst>
                    <a:ext uri="{9D8B030D-6E8A-4147-A177-3AD203B41FA5}">
                      <a16:colId xmlns:a16="http://schemas.microsoft.com/office/drawing/2014/main" val="3555803157"/>
                    </a:ext>
                  </a:extLst>
                </a:gridCol>
                <a:gridCol w="822960">
                  <a:extLst>
                    <a:ext uri="{9D8B030D-6E8A-4147-A177-3AD203B41FA5}">
                      <a16:colId xmlns:a16="http://schemas.microsoft.com/office/drawing/2014/main" val="3260884623"/>
                    </a:ext>
                  </a:extLst>
                </a:gridCol>
                <a:gridCol w="822960">
                  <a:extLst>
                    <a:ext uri="{9D8B030D-6E8A-4147-A177-3AD203B41FA5}">
                      <a16:colId xmlns:a16="http://schemas.microsoft.com/office/drawing/2014/main" val="2398305961"/>
                    </a:ext>
                  </a:extLst>
                </a:gridCol>
                <a:gridCol w="822960">
                  <a:extLst>
                    <a:ext uri="{9D8B030D-6E8A-4147-A177-3AD203B41FA5}">
                      <a16:colId xmlns:a16="http://schemas.microsoft.com/office/drawing/2014/main" val="1766403534"/>
                    </a:ext>
                  </a:extLst>
                </a:gridCol>
                <a:gridCol w="822960">
                  <a:extLst>
                    <a:ext uri="{9D8B030D-6E8A-4147-A177-3AD203B41FA5}">
                      <a16:colId xmlns:a16="http://schemas.microsoft.com/office/drawing/2014/main" val="90139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4780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- 2018-09-03 18:13:48 </a:t>
                      </a:r>
                      <a:r>
                        <a:rPr kumimoji="0" lang="en-US" sz="1000" b="0" i="0" u="none" strike="noStrike" kern="1200" cap="none" spc="0" normalizeH="0" baseline="0" noProof="0">
                          <a:ln>
                            <a:noFill/>
                          </a:ln>
                          <a:solidFill>
                            <a:prstClr val="black"/>
                          </a:solidFill>
                          <a:effectLst/>
                          <a:uLnTx/>
                          <a:uFillTx/>
                          <a:latin typeface="+mn-lt"/>
                          <a:ea typeface="+mn-ea"/>
                          <a:cs typeface="+mn-cs"/>
                        </a:rPr>
                        <a:t>
  The BMW R 5: A game-changer on the track and everywhere else.
Learn everything you need to know on our blog #heart: https://t.co/rEyJ33hNPH https://t.co/fur6Ctko9Y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796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- 2018-08-31 18:02:51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#BMWGroupClassic https://t.co/PMfTuT5ZW1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024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- 2018-08-30 18:30:48 </a:t>
                      </a:r>
                      <a:r>
                        <a:rPr kumimoji="0" lang="en-US" sz="1000" b="0" i="0" u="none" strike="noStrike" kern="1200" cap="none" spc="0" normalizeH="0" baseline="0" noProof="0">
                          <a:ln>
                            <a:noFill/>
                          </a:ln>
                          <a:solidFill>
                            <a:prstClr val="black"/>
                          </a:solidFill>
                          <a:effectLst/>
                          <a:uLnTx/>
                          <a:uFillTx/>
                          <a:latin typeface="+mn-lt"/>
                          <a:ea typeface="+mn-ea"/>
                          <a:cs typeface="+mn-cs"/>
                        </a:rPr>
                        <a:t>
  Happy #TBT with some impressions of @MariaCostello 
training two weeks ago for the upcoming Goodwood Revival.
Stay tuned for next week!
#BMWGroupClassic https://t.co/G3r7JRcY8K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831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- 2018-08-30 15:53:53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HOME OF BMW CLUBS.
Throwback to the Le Mans Classic event, from  6th until 8th of July 2018, where six french BMW Clubs took part with more than 200 classic BMWs.
#BMWGroupClassic #Clubs https://t.co/jLL2Pgc0Kq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1687961"/>
                  </a:ext>
                </a:extLst>
              </a:tr>
            </a:tbl>
          </a:graphicData>
        </a:graphic>
      </p:graphicFrame>
      <p:sp>
        <p:nvSpPr>
          <p:cNvPr id="4" name="Text Placeholder 3">
            <a:extLst>
              <a:ext uri="{FF2B5EF4-FFF2-40B4-BE49-F238E27FC236}">
                <a16:creationId xmlns:a16="http://schemas.microsoft.com/office/drawing/2014/main" id="{275D0500-30D3-45BB-A2D7-F8660954BE42}"/>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328592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C1C3-25FC-427F-BFA3-B9E33E75A087}"/>
              </a:ext>
            </a:extLst>
          </p:cNvPr>
          <p:cNvSpPr>
            <a:spLocks noGrp="1"/>
          </p:cNvSpPr>
          <p:nvPr>
            <p:ph type="title"/>
          </p:nvPr>
        </p:nvSpPr>
        <p:spPr/>
        <p:txBody>
          <a:bodyPr/>
          <a:lstStyle/>
          <a:p>
            <a:r>
              <a:rPr lang="en-US"/>
              <a:t>Twitter Own and Retweeted Tweets Table | BMW Group Classic - 4 of 6</a:t>
            </a:r>
          </a:p>
        </p:txBody>
      </p:sp>
      <p:graphicFrame>
        <p:nvGraphicFramePr>
          <p:cNvPr id="5" name="Table Placeholder 4">
            <a:extLst>
              <a:ext uri="{FF2B5EF4-FFF2-40B4-BE49-F238E27FC236}">
                <a16:creationId xmlns:a16="http://schemas.microsoft.com/office/drawing/2014/main" id="{DB7A0DDE-2CAC-4147-BB36-A8F4D849D770}"/>
              </a:ext>
            </a:extLst>
          </p:cNvPr>
          <p:cNvGraphicFramePr>
            <a:graphicFrameLocks noGrp="1"/>
          </p:cNvGraphicFramePr>
          <p:nvPr>
            <p:ph type="tbl" sz="quarter" idx="13"/>
            <p:extLst>
              <p:ext uri="{D42A27DB-BD31-4B8C-83A1-F6EECF244321}">
                <p14:modId xmlns:p14="http://schemas.microsoft.com/office/powerpoint/2010/main" val="1943370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2656479"/>
                    </a:ext>
                  </a:extLst>
                </a:gridCol>
                <a:gridCol w="822960">
                  <a:extLst>
                    <a:ext uri="{9D8B030D-6E8A-4147-A177-3AD203B41FA5}">
                      <a16:colId xmlns:a16="http://schemas.microsoft.com/office/drawing/2014/main" val="3263124071"/>
                    </a:ext>
                  </a:extLst>
                </a:gridCol>
                <a:gridCol w="822960">
                  <a:extLst>
                    <a:ext uri="{9D8B030D-6E8A-4147-A177-3AD203B41FA5}">
                      <a16:colId xmlns:a16="http://schemas.microsoft.com/office/drawing/2014/main" val="3405070973"/>
                    </a:ext>
                  </a:extLst>
                </a:gridCol>
                <a:gridCol w="822960">
                  <a:extLst>
                    <a:ext uri="{9D8B030D-6E8A-4147-A177-3AD203B41FA5}">
                      <a16:colId xmlns:a16="http://schemas.microsoft.com/office/drawing/2014/main" val="3505080426"/>
                    </a:ext>
                  </a:extLst>
                </a:gridCol>
                <a:gridCol w="822960">
                  <a:extLst>
                    <a:ext uri="{9D8B030D-6E8A-4147-A177-3AD203B41FA5}">
                      <a16:colId xmlns:a16="http://schemas.microsoft.com/office/drawing/2014/main" val="4294834721"/>
                    </a:ext>
                  </a:extLst>
                </a:gridCol>
                <a:gridCol w="822960">
                  <a:extLst>
                    <a:ext uri="{9D8B030D-6E8A-4147-A177-3AD203B41FA5}">
                      <a16:colId xmlns:a16="http://schemas.microsoft.com/office/drawing/2014/main" val="125050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3944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- 2018-08-29 17:04:35 </a:t>
                      </a:r>
                      <a:r>
                        <a:rPr kumimoji="0" lang="en-US" sz="1000" b="0" i="0" u="none" strike="noStrike" kern="1200" cap="none" spc="0" normalizeH="0" baseline="0" noProof="0">
                          <a:ln>
                            <a:noFill/>
                          </a:ln>
                          <a:solidFill>
                            <a:prstClr val="black"/>
                          </a:solidFill>
                          <a:effectLst/>
                          <a:uLnTx/>
                          <a:uFillTx/>
                          <a:latin typeface="+mn-lt"/>
                          <a:ea typeface="+mn-ea"/>
                          <a:cs typeface="+mn-cs"/>
                        </a:rPr>
                        <a:t>
  In 1992, BMW presented the sporty BMW 850CSi. The V12 engine displacement increased to 5.6 litres generated 380 hp and assisted the coupé in achieving ultimate driving performance. Only 1.510 units were manufactured up to 1996.
#BMWGroupClassic https://t.co/aYWCdOiPFQ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296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- 2018-08-28 15:29:45 </a:t>
                      </a:r>
                      <a:r>
                        <a:rPr kumimoji="0" lang="en-US" sz="1000" b="0" i="0" u="none" strike="noStrike" kern="1200" cap="none" spc="0" normalizeH="0" baseline="0" noProof="0">
                          <a:ln>
                            <a:noFill/>
                          </a:ln>
                          <a:solidFill>
                            <a:prstClr val="black"/>
                          </a:solidFill>
                          <a:effectLst/>
                          <a:uLnTx/>
                          <a:uFillTx/>
                          <a:latin typeface="+mn-lt"/>
                          <a:ea typeface="+mn-ea"/>
                          <a:cs typeface="+mn-cs"/>
                        </a:rPr>
                        <a:t>
  Whichever way you looked at it, BMW’s elegantly sprawling E9 coupe was too heavy for a career in motor sport. But the arrival of a lightweight CSL sibling changed all that.
This photo shows the so called “Batmobil”.
Get all the details on our blog #heart: https://t.co/ABwk8zWQD0 https://t.co/R7v7AVircv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017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- 2018-08-27 17:10:52 </a:t>
                      </a:r>
                      <a:r>
                        <a:rPr kumimoji="0" lang="en-US" sz="1000" b="0" i="0" u="none" strike="noStrike" kern="1200" cap="none" spc="0" normalizeH="0" baseline="0" noProof="0">
                          <a:ln>
                            <a:noFill/>
                          </a:ln>
                          <a:solidFill>
                            <a:prstClr val="black"/>
                          </a:solidFill>
                          <a:effectLst/>
                          <a:uLnTx/>
                          <a:uFillTx/>
                          <a:latin typeface="+mn-lt"/>
                          <a:ea typeface="+mn-ea"/>
                          <a:cs typeface="+mn-cs"/>
                        </a:rPr>
                        <a:t>
  It‘s time for Wheels &amp;amp; Weisswürscht!
This Saturday, the 1st of September, the event is exceptionally taking place at the BMW Museum.
At this particular stage, we are offering a reduced entry to the BMW Museum on top of the free Weisswürscht &amp;amp; Brezn for all classic vehicle owners https://t.co/Xii7V2H3uJ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9032481"/>
                  </a:ext>
                </a:extLst>
              </a:tr>
            </a:tbl>
          </a:graphicData>
        </a:graphic>
      </p:graphicFrame>
      <p:sp>
        <p:nvSpPr>
          <p:cNvPr id="4" name="Text Placeholder 3">
            <a:extLst>
              <a:ext uri="{FF2B5EF4-FFF2-40B4-BE49-F238E27FC236}">
                <a16:creationId xmlns:a16="http://schemas.microsoft.com/office/drawing/2014/main" id="{038963F3-9083-408A-90B9-578914BC59F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830841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EBFBD-0705-46B8-BC3B-D485B232926F}"/>
              </a:ext>
            </a:extLst>
          </p:cNvPr>
          <p:cNvSpPr>
            <a:spLocks noGrp="1"/>
          </p:cNvSpPr>
          <p:nvPr>
            <p:ph type="title"/>
          </p:nvPr>
        </p:nvSpPr>
        <p:spPr/>
        <p:txBody>
          <a:bodyPr/>
          <a:lstStyle/>
          <a:p>
            <a:r>
              <a:rPr lang="en-US"/>
              <a:t>Twitter Own and Retweeted Tweets Table | BMW Group Classic - 5 of 6</a:t>
            </a:r>
          </a:p>
        </p:txBody>
      </p:sp>
      <p:graphicFrame>
        <p:nvGraphicFramePr>
          <p:cNvPr id="5" name="Table Placeholder 4">
            <a:extLst>
              <a:ext uri="{FF2B5EF4-FFF2-40B4-BE49-F238E27FC236}">
                <a16:creationId xmlns:a16="http://schemas.microsoft.com/office/drawing/2014/main" id="{31CA7E31-529E-4BB2-AF75-7E956E77AF81}"/>
              </a:ext>
            </a:extLst>
          </p:cNvPr>
          <p:cNvGraphicFramePr>
            <a:graphicFrameLocks noGrp="1"/>
          </p:cNvGraphicFramePr>
          <p:nvPr>
            <p:ph type="tbl" sz="quarter" idx="13"/>
            <p:extLst>
              <p:ext uri="{D42A27DB-BD31-4B8C-83A1-F6EECF244321}">
                <p14:modId xmlns:p14="http://schemas.microsoft.com/office/powerpoint/2010/main" val="212313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29637867"/>
                    </a:ext>
                  </a:extLst>
                </a:gridCol>
                <a:gridCol w="822960">
                  <a:extLst>
                    <a:ext uri="{9D8B030D-6E8A-4147-A177-3AD203B41FA5}">
                      <a16:colId xmlns:a16="http://schemas.microsoft.com/office/drawing/2014/main" val="97288390"/>
                    </a:ext>
                  </a:extLst>
                </a:gridCol>
                <a:gridCol w="822960">
                  <a:extLst>
                    <a:ext uri="{9D8B030D-6E8A-4147-A177-3AD203B41FA5}">
                      <a16:colId xmlns:a16="http://schemas.microsoft.com/office/drawing/2014/main" val="3850939941"/>
                    </a:ext>
                  </a:extLst>
                </a:gridCol>
                <a:gridCol w="822960">
                  <a:extLst>
                    <a:ext uri="{9D8B030D-6E8A-4147-A177-3AD203B41FA5}">
                      <a16:colId xmlns:a16="http://schemas.microsoft.com/office/drawing/2014/main" val="566143537"/>
                    </a:ext>
                  </a:extLst>
                </a:gridCol>
                <a:gridCol w="822960">
                  <a:extLst>
                    <a:ext uri="{9D8B030D-6E8A-4147-A177-3AD203B41FA5}">
                      <a16:colId xmlns:a16="http://schemas.microsoft.com/office/drawing/2014/main" val="2674064420"/>
                    </a:ext>
                  </a:extLst>
                </a:gridCol>
                <a:gridCol w="822960">
                  <a:extLst>
                    <a:ext uri="{9D8B030D-6E8A-4147-A177-3AD203B41FA5}">
                      <a16:colId xmlns:a16="http://schemas.microsoft.com/office/drawing/2014/main" val="78108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456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- 2018-08-24 16:23:42 </a:t>
                      </a:r>
                      <a:r>
                        <a:rPr kumimoji="0" lang="en-US" sz="1000" b="0" i="0" u="none" strike="noStrike" kern="1200" cap="none" spc="0" normalizeH="0" baseline="0" noProof="0">
                          <a:ln>
                            <a:noFill/>
                          </a:ln>
                          <a:solidFill>
                            <a:prstClr val="black"/>
                          </a:solidFill>
                          <a:effectLst/>
                          <a:uLnTx/>
                          <a:uFillTx/>
                          <a:latin typeface="+mn-lt"/>
                          <a:ea typeface="+mn-ea"/>
                          <a:cs typeface="+mn-cs"/>
                        </a:rPr>
                        <a:t>
  Happy #Fanfriday!
These great pictures of the BMW 02 series, built in 1975, were taken in Villach, Austria.
The car is modified with original BBS RS 098 and KW clubsport suspension.
#BMWGroupClassic https://t.co/nZo1eOlVH4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2243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- 2018-08-23 16:37:19 </a:t>
                      </a:r>
                      <a:r>
                        <a:rPr kumimoji="0" lang="en-US" sz="1000" b="0" i="0" u="none" strike="noStrike" kern="1200" cap="none" spc="0" normalizeH="0" baseline="0" noProof="0">
                          <a:ln>
                            <a:noFill/>
                          </a:ln>
                          <a:solidFill>
                            <a:prstClr val="black"/>
                          </a:solidFill>
                          <a:effectLst/>
                          <a:uLnTx/>
                          <a:uFillTx/>
                          <a:latin typeface="+mn-lt"/>
                          <a:ea typeface="+mn-ea"/>
                          <a:cs typeface="+mn-cs"/>
                        </a:rPr>
                        <a:t>
  Throwback to some wild racing fun at the Creme 21 last year.
We can‘t wait for this year‘s Creme 21 event to begin! Who will join us from 12th until 16th of September?
#BMWGroupClassic https://t.co/WOpOTjvdJr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435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- 2018-08-22 16:39:30 </a:t>
                      </a:r>
                      <a:r>
                        <a:rPr kumimoji="0" lang="en-US" sz="1000" b="0" i="0" u="none" strike="noStrike" kern="1200" cap="none" spc="0" normalizeH="0" baseline="0" noProof="0">
                          <a:ln>
                            <a:noFill/>
                          </a:ln>
                          <a:solidFill>
                            <a:prstClr val="black"/>
                          </a:solidFill>
                          <a:effectLst/>
                          <a:uLnTx/>
                          <a:uFillTx/>
                          <a:latin typeface="+mn-lt"/>
                          <a:ea typeface="+mn-ea"/>
                          <a:cs typeface="+mn-cs"/>
                        </a:rPr>
                        <a:t>
  The BMW 333i was developed in cooperation with BMW Motorsport GmbH and performance specialist ALPINA exclusively for the South African market. The sports car generating 197 hp accelerated the vehicle in the sprint to 100 km/h within just 7.4 seconds.
photo: Robert Kröschel https://t.co/4NtyfIQGZr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44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- 2018-08-21 11:33:45 </a:t>
                      </a:r>
                      <a:r>
                        <a:rPr kumimoji="0" lang="en-US" sz="1000" b="0" i="0" u="none" strike="noStrike" kern="1200" cap="none" spc="0" normalizeH="0" baseline="0" noProof="0">
                          <a:ln>
                            <a:noFill/>
                          </a:ln>
                          <a:solidFill>
                            <a:prstClr val="black"/>
                          </a:solidFill>
                          <a:effectLst/>
                          <a:uLnTx/>
                          <a:uFillTx/>
                          <a:latin typeface="+mn-lt"/>
                          <a:ea typeface="+mn-ea"/>
                          <a:cs typeface="+mn-cs"/>
                        </a:rPr>
                        <a:t>
  Two friends on two classic BMW motorcycles with one very distant destination in mind – it’s the perfect recipe for leaving the daily humdrum far behind.
Read more about their trip on our blog #heart: https://t.co/SkadHrPdkV
#BMWGroupClassic https://t.co/roynS7bWUz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2369801"/>
                  </a:ext>
                </a:extLst>
              </a:tr>
            </a:tbl>
          </a:graphicData>
        </a:graphic>
      </p:graphicFrame>
      <p:sp>
        <p:nvSpPr>
          <p:cNvPr id="4" name="Text Placeholder 3">
            <a:extLst>
              <a:ext uri="{FF2B5EF4-FFF2-40B4-BE49-F238E27FC236}">
                <a16:creationId xmlns:a16="http://schemas.microsoft.com/office/drawing/2014/main" id="{068C7CDD-ECE5-4699-B35F-6F49DBD39D2C}"/>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672116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673E7-BD42-43B9-B925-1DC6B512503F}"/>
              </a:ext>
            </a:extLst>
          </p:cNvPr>
          <p:cNvSpPr>
            <a:spLocks noGrp="1"/>
          </p:cNvSpPr>
          <p:nvPr>
            <p:ph type="title"/>
          </p:nvPr>
        </p:nvSpPr>
        <p:spPr/>
        <p:txBody>
          <a:bodyPr/>
          <a:lstStyle/>
          <a:p>
            <a:r>
              <a:rPr lang="en-US"/>
              <a:t>Twitter Own and Retweeted Tweets Table | BMW Group Classic - 6 of 6</a:t>
            </a:r>
          </a:p>
        </p:txBody>
      </p:sp>
      <p:graphicFrame>
        <p:nvGraphicFramePr>
          <p:cNvPr id="5" name="Table Placeholder 4">
            <a:extLst>
              <a:ext uri="{FF2B5EF4-FFF2-40B4-BE49-F238E27FC236}">
                <a16:creationId xmlns:a16="http://schemas.microsoft.com/office/drawing/2014/main" id="{6F6418EA-F5CF-4CA1-88ED-9EC0FA7061AE}"/>
              </a:ext>
            </a:extLst>
          </p:cNvPr>
          <p:cNvGraphicFramePr>
            <a:graphicFrameLocks noGrp="1"/>
          </p:cNvGraphicFramePr>
          <p:nvPr>
            <p:ph type="tbl" sz="quarter" idx="13"/>
            <p:extLst>
              <p:ext uri="{D42A27DB-BD31-4B8C-83A1-F6EECF244321}">
                <p14:modId xmlns:p14="http://schemas.microsoft.com/office/powerpoint/2010/main" val="24505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2304887"/>
                    </a:ext>
                  </a:extLst>
                </a:gridCol>
                <a:gridCol w="822960">
                  <a:extLst>
                    <a:ext uri="{9D8B030D-6E8A-4147-A177-3AD203B41FA5}">
                      <a16:colId xmlns:a16="http://schemas.microsoft.com/office/drawing/2014/main" val="3534652826"/>
                    </a:ext>
                  </a:extLst>
                </a:gridCol>
                <a:gridCol w="822960">
                  <a:extLst>
                    <a:ext uri="{9D8B030D-6E8A-4147-A177-3AD203B41FA5}">
                      <a16:colId xmlns:a16="http://schemas.microsoft.com/office/drawing/2014/main" val="598673655"/>
                    </a:ext>
                  </a:extLst>
                </a:gridCol>
                <a:gridCol w="822960">
                  <a:extLst>
                    <a:ext uri="{9D8B030D-6E8A-4147-A177-3AD203B41FA5}">
                      <a16:colId xmlns:a16="http://schemas.microsoft.com/office/drawing/2014/main" val="2440848499"/>
                    </a:ext>
                  </a:extLst>
                </a:gridCol>
                <a:gridCol w="822960">
                  <a:extLst>
                    <a:ext uri="{9D8B030D-6E8A-4147-A177-3AD203B41FA5}">
                      <a16:colId xmlns:a16="http://schemas.microsoft.com/office/drawing/2014/main" val="416037761"/>
                    </a:ext>
                  </a:extLst>
                </a:gridCol>
                <a:gridCol w="822960">
                  <a:extLst>
                    <a:ext uri="{9D8B030D-6E8A-4147-A177-3AD203B41FA5}">
                      <a16:colId xmlns:a16="http://schemas.microsoft.com/office/drawing/2014/main" val="2747570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9376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- 2018-08-20 16:44:46 </a:t>
                      </a:r>
                      <a:r>
                        <a:rPr kumimoji="0" lang="en-US" sz="1000" b="0" i="0" u="none" strike="noStrike" kern="1200" cap="none" spc="0" normalizeH="0" baseline="0" noProof="0">
                          <a:ln>
                            <a:noFill/>
                          </a:ln>
                          <a:solidFill>
                            <a:prstClr val="black"/>
                          </a:solidFill>
                          <a:effectLst/>
                          <a:uLnTx/>
                          <a:uFillTx/>
                          <a:latin typeface="+mn-lt"/>
                          <a:ea typeface="+mn-ea"/>
                          <a:cs typeface="+mn-cs"/>
                        </a:rPr>
                        <a:t>
  Happy #MMonday everyone!
Start your engines and have a great start into the week.
#BMWGroupClassic #BMWM1 https://t.co/5HkVAdqA6N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39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- 2018-08-17 18:16:59 </a:t>
                      </a:r>
                      <a:r>
                        <a:rPr kumimoji="0" lang="en-US" sz="1000" b="0" i="0" u="none" strike="noStrike" kern="1200" cap="none" spc="0" normalizeH="0" baseline="0" noProof="0">
                          <a:ln>
                            <a:noFill/>
                          </a:ln>
                          <a:solidFill>
                            <a:prstClr val="black"/>
                          </a:solidFill>
                          <a:effectLst/>
                          <a:uLnTx/>
                          <a:uFillTx/>
                          <a:latin typeface="+mn-lt"/>
                          <a:ea typeface="+mn-ea"/>
                          <a:cs typeface="+mn-cs"/>
                        </a:rPr>
                        <a:t>
  Heike and Jürgen Pohl from Germany went on a roadtrip through Devon and Cornwall with their beloved BMW 1802 Touring from 1974 in the so called colour „inka“ which they‘ve bought in 1986. Enjoy some pictures of their adventure!
#BMWGroupClassic #Fanfriday https://t.co/gnSGOR0v7C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28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- 2018-08-15 18:34:11 </a:t>
                      </a:r>
                      <a:r>
                        <a:rPr kumimoji="0" lang="en-US" sz="1000" b="0" i="0" u="none" strike="noStrike" kern="1200" cap="none" spc="0" normalizeH="0" baseline="0" noProof="0">
                          <a:ln>
                            <a:noFill/>
                          </a:ln>
                          <a:solidFill>
                            <a:prstClr val="black"/>
                          </a:solidFill>
                          <a:effectLst/>
                          <a:uLnTx/>
                          <a:uFillTx/>
                          <a:latin typeface="+mn-lt"/>
                          <a:ea typeface="+mn-ea"/>
                          <a:cs typeface="+mn-cs"/>
                        </a:rPr>
                        <a:t>
  The standard body of the BMW 501 was the four-door saloon fitted with 4-6 seats. Between November 1952 and December 1963, they were also marketed with 6- and 8-cylinder engines under different model designations. More than 14,500 BMW 501 saloons were produced. 
#BMWGroupClassic https://t.co/UqhDIq8R4W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3927433"/>
                  </a:ext>
                </a:extLst>
              </a:tr>
            </a:tbl>
          </a:graphicData>
        </a:graphic>
      </p:graphicFrame>
      <p:sp>
        <p:nvSpPr>
          <p:cNvPr id="4" name="Text Placeholder 3">
            <a:extLst>
              <a:ext uri="{FF2B5EF4-FFF2-40B4-BE49-F238E27FC236}">
                <a16:creationId xmlns:a16="http://schemas.microsoft.com/office/drawing/2014/main" id="{7F8CFDB8-AA55-4F29-87B5-864ED9A6B194}"/>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100967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8BAF3-B733-4B50-8271-20ECB8E10514}"/>
              </a:ext>
            </a:extLst>
          </p:cNvPr>
          <p:cNvSpPr>
            <a:spLocks noGrp="1"/>
          </p:cNvSpPr>
          <p:nvPr>
            <p:ph type="title"/>
          </p:nvPr>
        </p:nvSpPr>
        <p:spPr/>
        <p:txBody>
          <a:bodyPr/>
          <a:lstStyle/>
          <a:p>
            <a:r>
              <a:rPr lang="en-US"/>
              <a:t>Overall Network Key Metrics Table | BMW Group Classic</a:t>
            </a:r>
          </a:p>
        </p:txBody>
      </p:sp>
      <p:graphicFrame>
        <p:nvGraphicFramePr>
          <p:cNvPr id="5" name="Table Placeholder 4">
            <a:extLst>
              <a:ext uri="{FF2B5EF4-FFF2-40B4-BE49-F238E27FC236}">
                <a16:creationId xmlns:a16="http://schemas.microsoft.com/office/drawing/2014/main" id="{B732528D-26EE-40E1-9CCC-6F46476DEFBF}"/>
              </a:ext>
            </a:extLst>
          </p:cNvPr>
          <p:cNvGraphicFramePr>
            <a:graphicFrameLocks noGrp="1"/>
          </p:cNvGraphicFramePr>
          <p:nvPr>
            <p:ph type="tbl" sz="quarter" idx="13"/>
            <p:extLst>
              <p:ext uri="{D42A27DB-BD31-4B8C-83A1-F6EECF244321}">
                <p14:modId xmlns:p14="http://schemas.microsoft.com/office/powerpoint/2010/main" val="387891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1233080"/>
                    </a:ext>
                  </a:extLst>
                </a:gridCol>
                <a:gridCol w="822960">
                  <a:extLst>
                    <a:ext uri="{9D8B030D-6E8A-4147-A177-3AD203B41FA5}">
                      <a16:colId xmlns:a16="http://schemas.microsoft.com/office/drawing/2014/main" val="3088129912"/>
                    </a:ext>
                  </a:extLst>
                </a:gridCol>
                <a:gridCol w="822960">
                  <a:extLst>
                    <a:ext uri="{9D8B030D-6E8A-4147-A177-3AD203B41FA5}">
                      <a16:colId xmlns:a16="http://schemas.microsoft.com/office/drawing/2014/main" val="188732099"/>
                    </a:ext>
                  </a:extLst>
                </a:gridCol>
                <a:gridCol w="822960">
                  <a:extLst>
                    <a:ext uri="{9D8B030D-6E8A-4147-A177-3AD203B41FA5}">
                      <a16:colId xmlns:a16="http://schemas.microsoft.com/office/drawing/2014/main" val="3803802672"/>
                    </a:ext>
                  </a:extLst>
                </a:gridCol>
                <a:gridCol w="822960">
                  <a:extLst>
                    <a:ext uri="{9D8B030D-6E8A-4147-A177-3AD203B41FA5}">
                      <a16:colId xmlns:a16="http://schemas.microsoft.com/office/drawing/2014/main" val="2959317048"/>
                    </a:ext>
                  </a:extLst>
                </a:gridCol>
                <a:gridCol w="822960">
                  <a:extLst>
                    <a:ext uri="{9D8B030D-6E8A-4147-A177-3AD203B41FA5}">
                      <a16:colId xmlns:a16="http://schemas.microsoft.com/office/drawing/2014/main" val="2007032704"/>
                    </a:ext>
                  </a:extLst>
                </a:gridCol>
                <a:gridCol w="822960">
                  <a:extLst>
                    <a:ext uri="{9D8B030D-6E8A-4147-A177-3AD203B41FA5}">
                      <a16:colId xmlns:a16="http://schemas.microsoft.com/office/drawing/2014/main" val="3827851286"/>
                    </a:ext>
                  </a:extLst>
                </a:gridCol>
                <a:gridCol w="822960">
                  <a:extLst>
                    <a:ext uri="{9D8B030D-6E8A-4147-A177-3AD203B41FA5}">
                      <a16:colId xmlns:a16="http://schemas.microsoft.com/office/drawing/2014/main" val="2375260643"/>
                    </a:ext>
                  </a:extLst>
                </a:gridCol>
                <a:gridCol w="822960">
                  <a:extLst>
                    <a:ext uri="{9D8B030D-6E8A-4147-A177-3AD203B41FA5}">
                      <a16:colId xmlns:a16="http://schemas.microsoft.com/office/drawing/2014/main" val="248897271"/>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559313334"/>
                  </a:ext>
                </a:extLst>
              </a:tr>
              <a:tr h="370840">
                <a:tc>
                  <a:txBody>
                    <a:bodyPr/>
                    <a:lstStyle/>
                    <a:p>
                      <a:r>
                        <a:rPr lang="en-US" sz="1000"/>
                        <a:t>Facebook</a:t>
                      </a:r>
                    </a:p>
                  </a:txBody>
                  <a:tcPr/>
                </a:tc>
                <a:tc>
                  <a:txBody>
                    <a:bodyPr/>
                    <a:lstStyle/>
                    <a:p>
                      <a:r>
                        <a:rPr lang="en-US" sz="1000"/>
                        <a:t>21676</a:t>
                      </a:r>
                    </a:p>
                  </a:txBody>
                  <a:tcPr/>
                </a:tc>
                <a:tc>
                  <a:txBody>
                    <a:bodyPr/>
                    <a:lstStyle/>
                    <a:p>
                      <a:r>
                        <a:rPr lang="en-US" sz="1000"/>
                        <a:t>21676</a:t>
                      </a:r>
                    </a:p>
                  </a:txBody>
                  <a:tcPr/>
                </a:tc>
                <a:tc>
                  <a:txBody>
                    <a:bodyPr/>
                    <a:lstStyle/>
                    <a:p>
                      <a:r>
                        <a:rPr lang="en-US" sz="1000"/>
                        <a:t>196</a:t>
                      </a:r>
                    </a:p>
                  </a:txBody>
                  <a:tcPr/>
                </a:tc>
                <a:tc>
                  <a:txBody>
                    <a:bodyPr/>
                    <a:lstStyle/>
                    <a:p>
                      <a:r>
                        <a:rPr lang="en-US" sz="1000"/>
                        <a:t>392</a:t>
                      </a:r>
                    </a:p>
                  </a:txBody>
                  <a:tcPr/>
                </a:tc>
                <a:tc>
                  <a:txBody>
                    <a:bodyPr/>
                    <a:lstStyle/>
                    <a:p>
                      <a:r>
                        <a:rPr lang="en-US" sz="1000"/>
                        <a:t>126155</a:t>
                      </a:r>
                    </a:p>
                  </a:txBody>
                  <a:tcPr/>
                </a:tc>
                <a:tc>
                  <a:txBody>
                    <a:bodyPr/>
                    <a:lstStyle/>
                    <a:p>
                      <a:r>
                        <a:rPr lang="en-US" sz="1000"/>
                        <a:t>252310</a:t>
                      </a:r>
                    </a:p>
                  </a:txBody>
                  <a:tcPr/>
                </a:tc>
                <a:tc>
                  <a:txBody>
                    <a:bodyPr/>
                    <a:lstStyle/>
                    <a:p>
                      <a:r>
                        <a:rPr lang="en-US" sz="1000"/>
                        <a:t>445</a:t>
                      </a:r>
                    </a:p>
                  </a:txBody>
                  <a:tcPr/>
                </a:tc>
                <a:tc>
                  <a:txBody>
                    <a:bodyPr/>
                    <a:lstStyle/>
                    <a:p>
                      <a:r>
                        <a:rPr lang="en-US" sz="1000"/>
                        <a:t>0.2116 %</a:t>
                      </a:r>
                    </a:p>
                  </a:txBody>
                  <a:tcPr/>
                </a:tc>
                <a:extLst>
                  <a:ext uri="{0D108BD9-81ED-4DB2-BD59-A6C34878D82A}">
                    <a16:rowId xmlns:a16="http://schemas.microsoft.com/office/drawing/2014/main" val="840253754"/>
                  </a:ext>
                </a:extLst>
              </a:tr>
              <a:tr h="370840">
                <a:tc>
                  <a:txBody>
                    <a:bodyPr/>
                    <a:lstStyle/>
                    <a:p>
                      <a:r>
                        <a:rPr lang="en-US" sz="1000"/>
                        <a:t>Instagram</a:t>
                      </a:r>
                    </a:p>
                  </a:txBody>
                  <a:tcPr/>
                </a:tc>
                <a:tc>
                  <a:txBody>
                    <a:bodyPr/>
                    <a:lstStyle/>
                    <a:p>
                      <a:r>
                        <a:rPr lang="en-US" sz="1000"/>
                        <a:t>131374</a:t>
                      </a:r>
                    </a:p>
                  </a:txBody>
                  <a:tcPr/>
                </a:tc>
                <a:tc>
                  <a:txBody>
                    <a:bodyPr/>
                    <a:lstStyle/>
                    <a:p>
                      <a:r>
                        <a:rPr lang="en-US" sz="1000"/>
                        <a:t>131374</a:t>
                      </a:r>
                    </a:p>
                  </a:txBody>
                  <a:tcPr/>
                </a:tc>
                <a:tc>
                  <a:txBody>
                    <a:bodyPr/>
                    <a:lstStyle/>
                    <a:p>
                      <a:r>
                        <a:rPr lang="en-US" sz="1000"/>
                        <a:t>131</a:t>
                      </a:r>
                    </a:p>
                  </a:txBody>
                  <a:tcPr/>
                </a:tc>
                <a:tc>
                  <a:txBody>
                    <a:bodyPr/>
                    <a:lstStyle/>
                    <a:p>
                      <a:r>
                        <a:rPr lang="en-US" sz="1000"/>
                        <a:t>392</a:t>
                      </a:r>
                    </a:p>
                  </a:txBody>
                  <a:tcPr/>
                </a:tc>
                <a:tc>
                  <a:txBody>
                    <a:bodyPr/>
                    <a:lstStyle/>
                    <a:p>
                      <a:r>
                        <a:rPr lang="en-US" sz="1000"/>
                        <a:t>593151</a:t>
                      </a:r>
                    </a:p>
                  </a:txBody>
                  <a:tcPr/>
                </a:tc>
                <a:tc>
                  <a:txBody>
                    <a:bodyPr/>
                    <a:lstStyle/>
                    <a:p>
                      <a:r>
                        <a:rPr lang="en-US" sz="1000"/>
                        <a:t>1779452</a:t>
                      </a:r>
                    </a:p>
                  </a:txBody>
                  <a:tcPr/>
                </a:tc>
                <a:tc>
                  <a:txBody>
                    <a:bodyPr/>
                    <a:lstStyle/>
                    <a:p>
                      <a:r>
                        <a:rPr lang="en-US" sz="1000"/>
                        <a:t>2864</a:t>
                      </a:r>
                    </a:p>
                  </a:txBody>
                  <a:tcPr/>
                </a:tc>
                <a:tc>
                  <a:txBody>
                    <a:bodyPr/>
                    <a:lstStyle/>
                    <a:p>
                      <a:r>
                        <a:rPr lang="en-US" sz="1000"/>
                        <a:t>2.1455 %</a:t>
                      </a:r>
                    </a:p>
                  </a:txBody>
                  <a:tcPr/>
                </a:tc>
                <a:extLst>
                  <a:ext uri="{0D108BD9-81ED-4DB2-BD59-A6C34878D82A}">
                    <a16:rowId xmlns:a16="http://schemas.microsoft.com/office/drawing/2014/main" val="1007955222"/>
                  </a:ext>
                </a:extLst>
              </a:tr>
              <a:tr h="370840">
                <a:tc>
                  <a:txBody>
                    <a:bodyPr/>
                    <a:lstStyle/>
                    <a:p>
                      <a:r>
                        <a:rPr lang="en-US" sz="1000"/>
                        <a:t>Twitter</a:t>
                      </a:r>
                    </a:p>
                  </a:txBody>
                  <a:tcPr/>
                </a:tc>
                <a:tc>
                  <a:txBody>
                    <a:bodyPr/>
                    <a:lstStyle/>
                    <a:p>
                      <a:r>
                        <a:rPr lang="en-US" sz="1000"/>
                        <a:t>n/a</a:t>
                      </a:r>
                    </a:p>
                  </a:txBody>
                  <a:tcPr/>
                </a:tc>
                <a:tc>
                  <a:txBody>
                    <a:bodyPr/>
                    <a:lstStyle/>
                    <a:p>
                      <a:r>
                        <a:rPr lang="en-US" sz="1000"/>
                        <a:t>n/a</a:t>
                      </a:r>
                    </a:p>
                  </a:txBody>
                  <a:tcPr/>
                </a:tc>
                <a:tc>
                  <a:txBody>
                    <a:bodyPr/>
                    <a:lstStyle/>
                    <a:p>
                      <a:r>
                        <a:rPr lang="en-US" sz="1000"/>
                        <a:t>212</a:t>
                      </a:r>
                    </a:p>
                  </a:txBody>
                  <a:tcPr/>
                </a:tc>
                <a:tc>
                  <a:txBody>
                    <a:bodyPr/>
                    <a:lstStyle/>
                    <a:p>
                      <a:r>
                        <a:rPr lang="en-US" sz="1000"/>
                        <a:t>212</a:t>
                      </a:r>
                    </a:p>
                  </a:txBody>
                  <a:tcPr/>
                </a:tc>
                <a:tc>
                  <a:txBody>
                    <a:bodyPr/>
                    <a:lstStyle/>
                    <a:p>
                      <a:r>
                        <a:rPr lang="en-US" sz="1000"/>
                        <a:t>19556</a:t>
                      </a:r>
                    </a:p>
                  </a:txBody>
                  <a:tcPr/>
                </a:tc>
                <a:tc>
                  <a:txBody>
                    <a:bodyPr/>
                    <a:lstStyle/>
                    <a:p>
                      <a:r>
                        <a:rPr lang="en-US" sz="1000"/>
                        <a:t>19556</a:t>
                      </a:r>
                    </a:p>
                  </a:txBody>
                  <a:tcPr/>
                </a:tc>
                <a:tc>
                  <a:txBody>
                    <a:bodyPr/>
                    <a:lstStyle/>
                    <a:p>
                      <a:r>
                        <a:rPr lang="en-US" sz="1000"/>
                        <a:t>92</a:t>
                      </a:r>
                    </a:p>
                  </a:txBody>
                  <a:tcPr/>
                </a:tc>
                <a:tc>
                  <a:txBody>
                    <a:bodyPr/>
                    <a:lstStyle/>
                    <a:p>
                      <a:r>
                        <a:rPr lang="en-US" sz="1000"/>
                        <a:t>n/a</a:t>
                      </a:r>
                    </a:p>
                  </a:txBody>
                  <a:tcPr/>
                </a:tc>
                <a:extLst>
                  <a:ext uri="{0D108BD9-81ED-4DB2-BD59-A6C34878D82A}">
                    <a16:rowId xmlns:a16="http://schemas.microsoft.com/office/drawing/2014/main" val="103746079"/>
                  </a:ext>
                </a:extLst>
              </a:tr>
              <a:tr h="370840">
                <a:tc>
                  <a:txBody>
                    <a:bodyPr/>
                    <a:lstStyle/>
                    <a:p>
                      <a:r>
                        <a:rPr lang="en-US" sz="1000"/>
                        <a:t>YouTube</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615545366"/>
                  </a:ext>
                </a:extLst>
              </a:tr>
            </a:tbl>
          </a:graphicData>
        </a:graphic>
      </p:graphicFrame>
      <p:sp>
        <p:nvSpPr>
          <p:cNvPr id="4" name="Text Placeholder 3">
            <a:extLst>
              <a:ext uri="{FF2B5EF4-FFF2-40B4-BE49-F238E27FC236}">
                <a16:creationId xmlns:a16="http://schemas.microsoft.com/office/drawing/2014/main" id="{93083A56-458C-42F4-8215-EAA98BAEFD10}"/>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375018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C1AC5-5273-48E1-9BA3-75EFCE0A648B}"/>
              </a:ext>
            </a:extLst>
          </p:cNvPr>
          <p:cNvSpPr>
            <a:spLocks noGrp="1"/>
          </p:cNvSpPr>
          <p:nvPr>
            <p:ph type="title"/>
          </p:nvPr>
        </p:nvSpPr>
        <p:spPr/>
        <p:txBody>
          <a:bodyPr/>
          <a:lstStyle/>
          <a:p>
            <a:r>
              <a:rPr lang="en-US"/>
              <a:t>Overall Overall Top Pages | BMW Group Classic</a:t>
            </a:r>
          </a:p>
        </p:txBody>
      </p:sp>
      <p:graphicFrame>
        <p:nvGraphicFramePr>
          <p:cNvPr id="5" name="Table Placeholder 4">
            <a:extLst>
              <a:ext uri="{FF2B5EF4-FFF2-40B4-BE49-F238E27FC236}">
                <a16:creationId xmlns:a16="http://schemas.microsoft.com/office/drawing/2014/main" id="{0D52D69F-F334-4C6D-A376-8E640CFADB3D}"/>
              </a:ext>
            </a:extLst>
          </p:cNvPr>
          <p:cNvGraphicFramePr>
            <a:graphicFrameLocks noGrp="1"/>
          </p:cNvGraphicFramePr>
          <p:nvPr>
            <p:ph type="tbl" sz="quarter" idx="13"/>
            <p:extLst>
              <p:ext uri="{D42A27DB-BD31-4B8C-83A1-F6EECF244321}">
                <p14:modId xmlns:p14="http://schemas.microsoft.com/office/powerpoint/2010/main" val="58675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530676266"/>
                    </a:ext>
                  </a:extLst>
                </a:gridCol>
                <a:gridCol w="1357884">
                  <a:extLst>
                    <a:ext uri="{9D8B030D-6E8A-4147-A177-3AD203B41FA5}">
                      <a16:colId xmlns:a16="http://schemas.microsoft.com/office/drawing/2014/main" val="561726766"/>
                    </a:ext>
                  </a:extLst>
                </a:gridCol>
                <a:gridCol w="1357884">
                  <a:extLst>
                    <a:ext uri="{9D8B030D-6E8A-4147-A177-3AD203B41FA5}">
                      <a16:colId xmlns:a16="http://schemas.microsoft.com/office/drawing/2014/main" val="873078660"/>
                    </a:ext>
                  </a:extLst>
                </a:gridCol>
                <a:gridCol w="1357884">
                  <a:extLst>
                    <a:ext uri="{9D8B030D-6E8A-4147-A177-3AD203B41FA5}">
                      <a16:colId xmlns:a16="http://schemas.microsoft.com/office/drawing/2014/main" val="2433864369"/>
                    </a:ext>
                  </a:extLst>
                </a:gridCol>
                <a:gridCol w="1357884">
                  <a:extLst>
                    <a:ext uri="{9D8B030D-6E8A-4147-A177-3AD203B41FA5}">
                      <a16:colId xmlns:a16="http://schemas.microsoft.com/office/drawing/2014/main" val="3168906813"/>
                    </a:ext>
                  </a:extLst>
                </a:gridCol>
                <a:gridCol w="1357884">
                  <a:extLst>
                    <a:ext uri="{9D8B030D-6E8A-4147-A177-3AD203B41FA5}">
                      <a16:colId xmlns:a16="http://schemas.microsoft.com/office/drawing/2014/main" val="1310965951"/>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845470965"/>
                  </a:ext>
                </a:extLst>
              </a:tr>
              <a:tr h="370840">
                <a:tc>
                  <a:txBody>
                    <a:bodyPr/>
                    <a:lstStyle/>
                    <a:p>
                      <a:r>
                        <a:rPr lang="en-US" sz="1000"/>
                        <a:t>Twitter</a:t>
                      </a:r>
                    </a:p>
                  </a:txBody>
                  <a:tcPr/>
                </a:tc>
                <a:tc>
                  <a:txBody>
                    <a:bodyPr/>
                    <a:lstStyle/>
                    <a:p>
                      <a:r>
                        <a:rPr lang="en-US" sz="1000"/>
                        <a:t>@BMW_Classic</a:t>
                      </a:r>
                    </a:p>
                  </a:txBody>
                  <a:tcPr/>
                </a:tc>
                <a:tc>
                  <a:txBody>
                    <a:bodyPr/>
                    <a:lstStyle/>
                    <a:p>
                      <a:r>
                        <a:rPr lang="en-US" sz="1000"/>
                        <a:t>n/a</a:t>
                      </a:r>
                    </a:p>
                  </a:txBody>
                  <a:tcPr/>
                </a:tc>
                <a:tc>
                  <a:txBody>
                    <a:bodyPr/>
                    <a:lstStyle/>
                    <a:p>
                      <a:r>
                        <a:rPr lang="en-US" sz="1000"/>
                        <a:t>212</a:t>
                      </a:r>
                    </a:p>
                  </a:txBody>
                  <a:tcPr/>
                </a:tc>
                <a:tc>
                  <a:txBody>
                    <a:bodyPr/>
                    <a:lstStyle/>
                    <a:p>
                      <a:r>
                        <a:rPr lang="en-US" sz="1000"/>
                        <a:t>19556</a:t>
                      </a:r>
                    </a:p>
                  </a:txBody>
                  <a:tcPr/>
                </a:tc>
                <a:tc>
                  <a:txBody>
                    <a:bodyPr/>
                    <a:lstStyle/>
                    <a:p>
                      <a:r>
                        <a:rPr lang="en-US" sz="1000"/>
                        <a:t>92</a:t>
                      </a:r>
                    </a:p>
                  </a:txBody>
                  <a:tcPr/>
                </a:tc>
                <a:extLst>
                  <a:ext uri="{0D108BD9-81ED-4DB2-BD59-A6C34878D82A}">
                    <a16:rowId xmlns:a16="http://schemas.microsoft.com/office/drawing/2014/main" val="1988976494"/>
                  </a:ext>
                </a:extLst>
              </a:tr>
              <a:tr h="370840">
                <a:tc>
                  <a:txBody>
                    <a:bodyPr/>
                    <a:lstStyle/>
                    <a:p>
                      <a:r>
                        <a:rPr lang="en-US" sz="1000"/>
                        <a:t>Facebook</a:t>
                      </a:r>
                    </a:p>
                  </a:txBody>
                  <a:tcPr/>
                </a:tc>
                <a:tc>
                  <a:txBody>
                    <a:bodyPr/>
                    <a:lstStyle/>
                    <a:p>
                      <a:r>
                        <a:rPr lang="en-US" sz="1000"/>
                        <a:t>BMW Group Classic</a:t>
                      </a:r>
                    </a:p>
                  </a:txBody>
                  <a:tcPr/>
                </a:tc>
                <a:tc>
                  <a:txBody>
                    <a:bodyPr/>
                    <a:lstStyle/>
                    <a:p>
                      <a:r>
                        <a:rPr lang="en-US" sz="1000"/>
                        <a:t>21676</a:t>
                      </a:r>
                    </a:p>
                  </a:txBody>
                  <a:tcPr/>
                </a:tc>
                <a:tc>
                  <a:txBody>
                    <a:bodyPr/>
                    <a:lstStyle/>
                    <a:p>
                      <a:r>
                        <a:rPr lang="en-US" sz="1000"/>
                        <a:t>317</a:t>
                      </a:r>
                    </a:p>
                  </a:txBody>
                  <a:tcPr/>
                </a:tc>
                <a:tc>
                  <a:txBody>
                    <a:bodyPr/>
                    <a:lstStyle/>
                    <a:p>
                      <a:r>
                        <a:rPr lang="en-US" sz="1000"/>
                        <a:t>243064</a:t>
                      </a:r>
                    </a:p>
                  </a:txBody>
                  <a:tcPr/>
                </a:tc>
                <a:tc>
                  <a:txBody>
                    <a:bodyPr/>
                    <a:lstStyle/>
                    <a:p>
                      <a:r>
                        <a:rPr lang="en-US" sz="1000"/>
                        <a:t>767</a:t>
                      </a:r>
                    </a:p>
                  </a:txBody>
                  <a:tcPr/>
                </a:tc>
                <a:extLst>
                  <a:ext uri="{0D108BD9-81ED-4DB2-BD59-A6C34878D82A}">
                    <a16:rowId xmlns:a16="http://schemas.microsoft.com/office/drawing/2014/main" val="2804681968"/>
                  </a:ext>
                </a:extLst>
              </a:tr>
              <a:tr h="370840">
                <a:tc>
                  <a:txBody>
                    <a:bodyPr/>
                    <a:lstStyle/>
                    <a:p>
                      <a:r>
                        <a:rPr lang="en-US" sz="1000"/>
                        <a:t>Youtube</a:t>
                      </a:r>
                    </a:p>
                  </a:txBody>
                  <a:tcPr/>
                </a:tc>
                <a:tc>
                  <a:txBody>
                    <a:bodyPr/>
                    <a:lstStyle/>
                    <a:p>
                      <a:r>
                        <a:rPr lang="en-US" sz="1000"/>
                        <a:t>BMW Group Classic</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798238139"/>
                  </a:ext>
                </a:extLst>
              </a:tr>
              <a:tr h="370840">
                <a:tc>
                  <a:txBody>
                    <a:bodyPr/>
                    <a:lstStyle/>
                    <a:p>
                      <a:r>
                        <a:rPr lang="en-US" sz="1000"/>
                        <a:t>Facebook</a:t>
                      </a:r>
                    </a:p>
                  </a:txBody>
                  <a:tcPr/>
                </a:tc>
                <a:tc>
                  <a:txBody>
                    <a:bodyPr/>
                    <a:lstStyle/>
                    <a:p>
                      <a:r>
                        <a:rPr lang="en-US" sz="1000"/>
                        <a:t>Concorso d'Eleganza Villa d'Este</a:t>
                      </a:r>
                    </a:p>
                  </a:txBody>
                  <a:tcPr/>
                </a:tc>
                <a:tc>
                  <a:txBody>
                    <a:bodyPr/>
                    <a:lstStyle/>
                    <a:p>
                      <a:r>
                        <a:rPr lang="en-US" sz="1000"/>
                        <a:t>n/a</a:t>
                      </a:r>
                    </a:p>
                  </a:txBody>
                  <a:tcPr/>
                </a:tc>
                <a:tc>
                  <a:txBody>
                    <a:bodyPr/>
                    <a:lstStyle/>
                    <a:p>
                      <a:r>
                        <a:rPr lang="en-US" sz="1000"/>
                        <a:t>75</a:t>
                      </a:r>
                    </a:p>
                  </a:txBody>
                  <a:tcPr/>
                </a:tc>
                <a:tc>
                  <a:txBody>
                    <a:bodyPr/>
                    <a:lstStyle/>
                    <a:p>
                      <a:r>
                        <a:rPr lang="en-US" sz="1000"/>
                        <a:t>9246</a:t>
                      </a:r>
                    </a:p>
                  </a:txBody>
                  <a:tcPr/>
                </a:tc>
                <a:tc>
                  <a:txBody>
                    <a:bodyPr/>
                    <a:lstStyle/>
                    <a:p>
                      <a:r>
                        <a:rPr lang="en-US" sz="1000"/>
                        <a:t>123</a:t>
                      </a:r>
                    </a:p>
                  </a:txBody>
                  <a:tcPr/>
                </a:tc>
                <a:extLst>
                  <a:ext uri="{0D108BD9-81ED-4DB2-BD59-A6C34878D82A}">
                    <a16:rowId xmlns:a16="http://schemas.microsoft.com/office/drawing/2014/main" val="3055879319"/>
                  </a:ext>
                </a:extLst>
              </a:tr>
              <a:tr h="370840">
                <a:tc>
                  <a:txBody>
                    <a:bodyPr/>
                    <a:lstStyle/>
                    <a:p>
                      <a:r>
                        <a:rPr lang="en-US" sz="1000"/>
                        <a:t>Instagram</a:t>
                      </a:r>
                    </a:p>
                  </a:txBody>
                  <a:tcPr/>
                </a:tc>
                <a:tc>
                  <a:txBody>
                    <a:bodyPr/>
                    <a:lstStyle/>
                    <a:p>
                      <a:r>
                        <a:rPr lang="en-US" sz="1000"/>
                        <a:t>bmwclassic</a:t>
                      </a:r>
                    </a:p>
                  </a:txBody>
                  <a:tcPr/>
                </a:tc>
                <a:tc>
                  <a:txBody>
                    <a:bodyPr/>
                    <a:lstStyle/>
                    <a:p>
                      <a:r>
                        <a:rPr lang="en-US" sz="1000"/>
                        <a:t>131374</a:t>
                      </a:r>
                    </a:p>
                  </a:txBody>
                  <a:tcPr/>
                </a:tc>
                <a:tc>
                  <a:txBody>
                    <a:bodyPr/>
                    <a:lstStyle/>
                    <a:p>
                      <a:r>
                        <a:rPr lang="en-US" sz="1000"/>
                        <a:t>217</a:t>
                      </a:r>
                    </a:p>
                  </a:txBody>
                  <a:tcPr/>
                </a:tc>
                <a:tc>
                  <a:txBody>
                    <a:bodyPr/>
                    <a:lstStyle/>
                    <a:p>
                      <a:r>
                        <a:rPr lang="en-US" sz="1000"/>
                        <a:t>1696684</a:t>
                      </a:r>
                    </a:p>
                  </a:txBody>
                  <a:tcPr/>
                </a:tc>
                <a:tc>
                  <a:txBody>
                    <a:bodyPr/>
                    <a:lstStyle/>
                    <a:p>
                      <a:r>
                        <a:rPr lang="en-US" sz="1000"/>
                        <a:t>7819</a:t>
                      </a:r>
                    </a:p>
                  </a:txBody>
                  <a:tcPr/>
                </a:tc>
                <a:extLst>
                  <a:ext uri="{0D108BD9-81ED-4DB2-BD59-A6C34878D82A}">
                    <a16:rowId xmlns:a16="http://schemas.microsoft.com/office/drawing/2014/main" val="3923756399"/>
                  </a:ext>
                </a:extLst>
              </a:tr>
              <a:tr h="370840">
                <a:tc>
                  <a:txBody>
                    <a:bodyPr/>
                    <a:lstStyle/>
                    <a:p>
                      <a:r>
                        <a:rPr lang="en-US" sz="1000"/>
                        <a:t>Instagram</a:t>
                      </a:r>
                    </a:p>
                  </a:txBody>
                  <a:tcPr/>
                </a:tc>
                <a:tc>
                  <a:txBody>
                    <a:bodyPr/>
                    <a:lstStyle/>
                    <a:p>
                      <a:r>
                        <a:rPr lang="en-US" sz="1000"/>
                        <a:t>concorsodeleganza_vde</a:t>
                      </a:r>
                    </a:p>
                  </a:txBody>
                  <a:tcPr/>
                </a:tc>
                <a:tc>
                  <a:txBody>
                    <a:bodyPr/>
                    <a:lstStyle/>
                    <a:p>
                      <a:r>
                        <a:rPr lang="en-US" sz="1000"/>
                        <a:t>n/a</a:t>
                      </a:r>
                    </a:p>
                  </a:txBody>
                  <a:tcPr/>
                </a:tc>
                <a:tc>
                  <a:txBody>
                    <a:bodyPr/>
                    <a:lstStyle/>
                    <a:p>
                      <a:r>
                        <a:rPr lang="en-US" sz="1000"/>
                        <a:t>59</a:t>
                      </a:r>
                    </a:p>
                  </a:txBody>
                  <a:tcPr/>
                </a:tc>
                <a:tc>
                  <a:txBody>
                    <a:bodyPr/>
                    <a:lstStyle/>
                    <a:p>
                      <a:r>
                        <a:rPr lang="en-US" sz="1000"/>
                        <a:t>7088</a:t>
                      </a:r>
                    </a:p>
                  </a:txBody>
                  <a:tcPr/>
                </a:tc>
                <a:tc>
                  <a:txBody>
                    <a:bodyPr/>
                    <a:lstStyle/>
                    <a:p>
                      <a:r>
                        <a:rPr lang="en-US" sz="1000"/>
                        <a:t>120</a:t>
                      </a:r>
                    </a:p>
                  </a:txBody>
                  <a:tcPr/>
                </a:tc>
                <a:extLst>
                  <a:ext uri="{0D108BD9-81ED-4DB2-BD59-A6C34878D82A}">
                    <a16:rowId xmlns:a16="http://schemas.microsoft.com/office/drawing/2014/main" val="1129745902"/>
                  </a:ext>
                </a:extLst>
              </a:tr>
              <a:tr h="370840">
                <a:tc>
                  <a:txBody>
                    <a:bodyPr/>
                    <a:lstStyle/>
                    <a:p>
                      <a:r>
                        <a:rPr lang="en-US" sz="1000"/>
                        <a:t>Instagram</a:t>
                      </a:r>
                    </a:p>
                  </a:txBody>
                  <a:tcPr/>
                </a:tc>
                <a:tc>
                  <a:txBody>
                    <a:bodyPr/>
                    <a:lstStyle/>
                    <a:p>
                      <a:r>
                        <a:rPr lang="en-US" sz="1000"/>
                        <a:t>official_miniclassic</a:t>
                      </a:r>
                    </a:p>
                  </a:txBody>
                  <a:tcPr/>
                </a:tc>
                <a:tc>
                  <a:txBody>
                    <a:bodyPr/>
                    <a:lstStyle/>
                    <a:p>
                      <a:r>
                        <a:rPr lang="en-US" sz="1000"/>
                        <a:t>n/a</a:t>
                      </a:r>
                    </a:p>
                  </a:txBody>
                  <a:tcPr/>
                </a:tc>
                <a:tc>
                  <a:txBody>
                    <a:bodyPr/>
                    <a:lstStyle/>
                    <a:p>
                      <a:r>
                        <a:rPr lang="en-US" sz="1000"/>
                        <a:t>116</a:t>
                      </a:r>
                    </a:p>
                  </a:txBody>
                  <a:tcPr/>
                </a:tc>
                <a:tc>
                  <a:txBody>
                    <a:bodyPr/>
                    <a:lstStyle/>
                    <a:p>
                      <a:r>
                        <a:rPr lang="en-US" sz="1000"/>
                        <a:t>75680</a:t>
                      </a:r>
                    </a:p>
                  </a:txBody>
                  <a:tcPr/>
                </a:tc>
                <a:tc>
                  <a:txBody>
                    <a:bodyPr/>
                    <a:lstStyle/>
                    <a:p>
                      <a:r>
                        <a:rPr lang="en-US" sz="1000"/>
                        <a:t>652</a:t>
                      </a:r>
                    </a:p>
                  </a:txBody>
                  <a:tcPr/>
                </a:tc>
                <a:extLst>
                  <a:ext uri="{0D108BD9-81ED-4DB2-BD59-A6C34878D82A}">
                    <a16:rowId xmlns:a16="http://schemas.microsoft.com/office/drawing/2014/main" val="1945690238"/>
                  </a:ext>
                </a:extLst>
              </a:tr>
            </a:tbl>
          </a:graphicData>
        </a:graphic>
      </p:graphicFrame>
      <p:sp>
        <p:nvSpPr>
          <p:cNvPr id="4" name="Text Placeholder 3">
            <a:extLst>
              <a:ext uri="{FF2B5EF4-FFF2-40B4-BE49-F238E27FC236}">
                <a16:creationId xmlns:a16="http://schemas.microsoft.com/office/drawing/2014/main" id="{6C24A256-BB70-4A1D-8074-8F5BE7E8098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613726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3194C-F310-41FF-BBC8-AC6103D1D2F0}"/>
              </a:ext>
            </a:extLst>
          </p:cNvPr>
          <p:cNvSpPr>
            <a:spLocks noGrp="1"/>
          </p:cNvSpPr>
          <p:nvPr>
            <p:ph type="title"/>
          </p:nvPr>
        </p:nvSpPr>
        <p:spPr/>
        <p:txBody>
          <a:bodyPr/>
          <a:lstStyle/>
          <a:p>
            <a:r>
              <a:rPr lang="en-US"/>
              <a:t>Overall Overall Audience | BMW Group Classic</a:t>
            </a:r>
          </a:p>
        </p:txBody>
      </p:sp>
      <p:graphicFrame>
        <p:nvGraphicFramePr>
          <p:cNvPr id="6" name="Chart Placeholder 5">
            <a:extLst>
              <a:ext uri="{FF2B5EF4-FFF2-40B4-BE49-F238E27FC236}">
                <a16:creationId xmlns:a16="http://schemas.microsoft.com/office/drawing/2014/main" id="{4E57DCA5-4113-446B-B994-A8D7F00A0037}"/>
              </a:ext>
            </a:extLst>
          </p:cNvPr>
          <p:cNvGraphicFramePr>
            <a:graphicFrameLocks noGrp="1"/>
          </p:cNvGraphicFramePr>
          <p:nvPr>
            <p:ph type="chart" sz="quarter" idx="13"/>
            <p:extLst>
              <p:ext uri="{D42A27DB-BD31-4B8C-83A1-F6EECF244321}">
                <p14:modId xmlns:p14="http://schemas.microsoft.com/office/powerpoint/2010/main" val="3616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BF33E1-203E-41AF-9441-0F92C4778928}"/>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6069C37-FBE6-4507-A560-6F19E20FE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0564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7B2DE-D352-454F-B0E0-D1CEAD7C2A28}"/>
              </a:ext>
            </a:extLst>
          </p:cNvPr>
          <p:cNvSpPr>
            <a:spLocks noGrp="1"/>
          </p:cNvSpPr>
          <p:nvPr>
            <p:ph type="title"/>
          </p:nvPr>
        </p:nvSpPr>
        <p:spPr/>
        <p:txBody>
          <a:bodyPr/>
          <a:lstStyle/>
          <a:p>
            <a:r>
              <a:rPr lang="en-US"/>
              <a:t>Overall Overall Posted Content | BMW Group Classic</a:t>
            </a:r>
          </a:p>
        </p:txBody>
      </p:sp>
      <p:graphicFrame>
        <p:nvGraphicFramePr>
          <p:cNvPr id="6" name="Chart Placeholder 5">
            <a:extLst>
              <a:ext uri="{FF2B5EF4-FFF2-40B4-BE49-F238E27FC236}">
                <a16:creationId xmlns:a16="http://schemas.microsoft.com/office/drawing/2014/main" id="{9B925E81-6B6B-4095-95D1-29322A405717}"/>
              </a:ext>
            </a:extLst>
          </p:cNvPr>
          <p:cNvGraphicFramePr>
            <a:graphicFrameLocks noGrp="1"/>
          </p:cNvGraphicFramePr>
          <p:nvPr>
            <p:ph type="chart" sz="quarter" idx="13"/>
            <p:extLst>
              <p:ext uri="{D42A27DB-BD31-4B8C-83A1-F6EECF244321}">
                <p14:modId xmlns:p14="http://schemas.microsoft.com/office/powerpoint/2010/main" val="1374844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8FD4E-E59D-4441-B899-0A11C022C4E7}"/>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6FE0D749-D628-4B9D-9BF0-F4C9FF75B5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055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D098E-4E1C-48DA-B261-4E6D2DDFC3BA}"/>
              </a:ext>
            </a:extLst>
          </p:cNvPr>
          <p:cNvSpPr>
            <a:spLocks noGrp="1"/>
          </p:cNvSpPr>
          <p:nvPr>
            <p:ph type="title"/>
          </p:nvPr>
        </p:nvSpPr>
        <p:spPr/>
        <p:txBody>
          <a:bodyPr/>
          <a:lstStyle/>
          <a:p>
            <a:r>
              <a:rPr lang="en-US"/>
              <a:t>Overall Overall Interaction Rate | BMW Group Classic</a:t>
            </a:r>
          </a:p>
        </p:txBody>
      </p:sp>
      <p:graphicFrame>
        <p:nvGraphicFramePr>
          <p:cNvPr id="6" name="Chart Placeholder 5">
            <a:extLst>
              <a:ext uri="{FF2B5EF4-FFF2-40B4-BE49-F238E27FC236}">
                <a16:creationId xmlns:a16="http://schemas.microsoft.com/office/drawing/2014/main" id="{467984C6-965B-4792-AE0F-8E9ED0304E4E}"/>
              </a:ext>
            </a:extLst>
          </p:cNvPr>
          <p:cNvGraphicFramePr>
            <a:graphicFrameLocks noGrp="1"/>
          </p:cNvGraphicFramePr>
          <p:nvPr>
            <p:ph type="chart" sz="quarter" idx="13"/>
            <p:extLst>
              <p:ext uri="{D42A27DB-BD31-4B8C-83A1-F6EECF244321}">
                <p14:modId xmlns:p14="http://schemas.microsoft.com/office/powerpoint/2010/main" val="2952331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DD4EFE-FC1E-4E0C-AFF2-F977A81DFC43}"/>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7A08E28D-14D8-482F-9B02-A066AC326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4594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20180919_080321</Template>
  <TotalTime>2</TotalTime>
  <Words>2994</Words>
  <Application>Microsoft Office PowerPoint</Application>
  <PresentationFormat>On-screen Show (4:3)</PresentationFormat>
  <Paragraphs>1497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BMW Group Classic</vt:lpstr>
      <vt:lpstr>Twitter Key Metrics Table | BMW Group Classic</vt:lpstr>
      <vt:lpstr>Twitter Followers Total | BMW Group Classic</vt:lpstr>
      <vt:lpstr>Twitter Interaction Rate | BMW Group Classic</vt:lpstr>
      <vt:lpstr>Facebook Fans Total | BMW Group Classic</vt:lpstr>
      <vt:lpstr>Facebook Own Posts | BMW Group Classic</vt:lpstr>
      <vt:lpstr>Facebook Interaction Rate By Post Type | BMW Group Classic</vt:lpstr>
      <vt:lpstr>Overall Overall Audience | BMW Group Classic</vt:lpstr>
      <vt:lpstr>Overall Overall Interaction Rate | BMW Group Classic</vt:lpstr>
      <vt:lpstr>Facebook Own Posts Table  | BMW Group Classic - 1 of 12</vt:lpstr>
      <vt:lpstr>Facebook Own Posts Table  | BMW Group Classic - 2 of 12</vt:lpstr>
      <vt:lpstr>Facebook Own Posts Table  | BMW Group Classic - 3 of 12</vt:lpstr>
      <vt:lpstr>Facebook Own Posts Table  | BMW Group Classic - 4 of 12</vt:lpstr>
      <vt:lpstr>Facebook Own Posts Table  | BMW Group Classic - 5 of 12</vt:lpstr>
      <vt:lpstr>Facebook Own Posts Table  | BMW Group Classic - 6 of 12</vt:lpstr>
      <vt:lpstr>Facebook Own Posts Table  | BMW Group Classic - 7 of 12</vt:lpstr>
      <vt:lpstr>Facebook Own Posts Table  | BMW Group Classic - 8 of 12</vt:lpstr>
      <vt:lpstr>Facebook Own Posts Table  | BMW Group Classic - 9 of 12</vt:lpstr>
      <vt:lpstr>Facebook Own Posts Table  | BMW Group Classic - 10 of 12</vt:lpstr>
      <vt:lpstr>Facebook Own Posts Table  | BMW Group Classic - 11 of 12</vt:lpstr>
      <vt:lpstr>Facebook Own Posts Table  | BMW Group Classic - 12 of 12</vt:lpstr>
      <vt:lpstr>Facebook Fan Demographics | BMW Group Classic</vt:lpstr>
      <vt:lpstr>Facebook Fans Total | BMW Group Classic</vt:lpstr>
      <vt:lpstr>Youtube Videos Table | BMW Group Classic - 1 of 3</vt:lpstr>
      <vt:lpstr>Youtube Videos Table | BMW Group Classic - 2 of 3</vt:lpstr>
      <vt:lpstr>Youtube Videos Table | BMW Group Classic - 3 of 3</vt:lpstr>
      <vt:lpstr>Youtube Subscribers | BMW Group Classic</vt:lpstr>
      <vt:lpstr>Youtube Total Video Views | BMW Group Classic</vt:lpstr>
      <vt:lpstr>Instagram Key Metrics Table | BMW Group Classic</vt:lpstr>
      <vt:lpstr>Instagram Followers Total | BMW Group Classic</vt:lpstr>
      <vt:lpstr>Instagram Posts Table | BMW Group Classic - 1 of 5</vt:lpstr>
      <vt:lpstr>Instagram Posts Table | BMW Group Classic - 2 of 5</vt:lpstr>
      <vt:lpstr>Instagram Posts Table | BMW Group Classic - 3 of 5</vt:lpstr>
      <vt:lpstr>Instagram Posts Table | BMW Group Classic - 4 of 5</vt:lpstr>
      <vt:lpstr>Instagram Posts Table | BMW Group Classic - 5 of 5</vt:lpstr>
      <vt:lpstr>Instagram Interaction Rate | BMW Group Classic</vt:lpstr>
      <vt:lpstr>Facebook Reach | BMW Group Classic</vt:lpstr>
      <vt:lpstr>Facebook Key Metrics Table | BMW Group Classic</vt:lpstr>
      <vt:lpstr>Twitter Own and Retweeted Tweets Table | BMW Group Classic - 1 of 6</vt:lpstr>
      <vt:lpstr>Twitter Own and Retweeted Tweets Table | BMW Group Classic - 2 of 6</vt:lpstr>
      <vt:lpstr>Twitter Own and Retweeted Tweets Table | BMW Group Classic - 3 of 6</vt:lpstr>
      <vt:lpstr>Twitter Own and Retweeted Tweets Table | BMW Group Classic - 4 of 6</vt:lpstr>
      <vt:lpstr>Twitter Own and Retweeted Tweets Table | BMW Group Classic - 5 of 6</vt:lpstr>
      <vt:lpstr>Twitter Own and Retweeted Tweets Table | BMW Group Classic - 6 of 6</vt:lpstr>
      <vt:lpstr>Overall Network Key Metrics Table | BMW Group Classic</vt:lpstr>
      <vt:lpstr>Overall Overall Top Pages | BMW Group Classic</vt:lpstr>
      <vt:lpstr>Overall Overall Audience | BMW Group Classic</vt:lpstr>
      <vt:lpstr>Overall Overall Posted Content | BMW Group Classic</vt:lpstr>
      <vt:lpstr>Overall Overall Interaction Rate | BMW Group Classic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BMW Group Classic</dc:title>
  <dc:creator>Administrator</dc:creator>
  <cp:lastModifiedBy>Administrator</cp:lastModifiedBy>
  <cp:revision>1</cp:revision>
  <dcterms:created xsi:type="dcterms:W3CDTF">2018-09-19T08:03:22Z</dcterms:created>
  <dcterms:modified xsi:type="dcterms:W3CDTF">2018-09-19T08:06:19Z</dcterms:modified>
</cp:coreProperties>
</file>