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42821</c:v>
                </c:pt>
                <c:pt idx="1">
                  <c:v>42822</c:v>
                </c:pt>
                <c:pt idx="2">
                  <c:v>42823</c:v>
                </c:pt>
                <c:pt idx="3">
                  <c:v>42824</c:v>
                </c:pt>
                <c:pt idx="4">
                  <c:v>42825</c:v>
                </c:pt>
                <c:pt idx="5">
                  <c:v>42826</c:v>
                </c:pt>
                <c:pt idx="6">
                  <c:v>42827</c:v>
                </c:pt>
                <c:pt idx="7">
                  <c:v>42828</c:v>
                </c:pt>
                <c:pt idx="8">
                  <c:v>42829</c:v>
                </c:pt>
                <c:pt idx="9">
                  <c:v>42830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2526055</c:v>
                </c:pt>
                <c:pt idx="1">
                  <c:v>2526330</c:v>
                </c:pt>
                <c:pt idx="2">
                  <c:v>2526548</c:v>
                </c:pt>
                <c:pt idx="3">
                  <c:v>2526774</c:v>
                </c:pt>
                <c:pt idx="4">
                  <c:v>2526962</c:v>
                </c:pt>
                <c:pt idx="5">
                  <c:v>2527117</c:v>
                </c:pt>
                <c:pt idx="6">
                  <c:v>2527271</c:v>
                </c:pt>
                <c:pt idx="7">
                  <c:v>2527390</c:v>
                </c:pt>
                <c:pt idx="8">
                  <c:v>2527533</c:v>
                </c:pt>
                <c:pt idx="9">
                  <c:v>2527620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5-41C8-8CCB-BC0974DC4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56712"/>
        <c:axId val="174307944"/>
      </c:lineChart>
      <c:dateAx>
        <c:axId val="28205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07944"/>
        <c:crosses val="autoZero"/>
        <c:auto val="1"/>
        <c:lblOffset val="100"/>
        <c:baseTimeUnit val="days"/>
      </c:dateAx>
      <c:valAx>
        <c:axId val="1743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5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42821</c:v>
                </c:pt>
                <c:pt idx="1">
                  <c:v>42822</c:v>
                </c:pt>
                <c:pt idx="2">
                  <c:v>42823</c:v>
                </c:pt>
                <c:pt idx="3">
                  <c:v>42824</c:v>
                </c:pt>
                <c:pt idx="4">
                  <c:v>42825</c:v>
                </c:pt>
                <c:pt idx="5">
                  <c:v>42826</c:v>
                </c:pt>
                <c:pt idx="6">
                  <c:v>42827</c:v>
                </c:pt>
                <c:pt idx="7">
                  <c:v>42828</c:v>
                </c:pt>
                <c:pt idx="8">
                  <c:v>42829</c:v>
                </c:pt>
                <c:pt idx="9">
                  <c:v>42830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1095</c:v>
                </c:pt>
                <c:pt idx="1">
                  <c:v>1529</c:v>
                </c:pt>
                <c:pt idx="2">
                  <c:v>467</c:v>
                </c:pt>
                <c:pt idx="3">
                  <c:v>1338</c:v>
                </c:pt>
                <c:pt idx="4">
                  <c:v>813</c:v>
                </c:pt>
                <c:pt idx="5">
                  <c:v>1026</c:v>
                </c:pt>
                <c:pt idx="6">
                  <c:v>847</c:v>
                </c:pt>
                <c:pt idx="7">
                  <c:v>918</c:v>
                </c:pt>
                <c:pt idx="8">
                  <c:v>1228</c:v>
                </c:pt>
                <c:pt idx="9">
                  <c:v>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1E-4C73-9BF2-AB50F1307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16280"/>
        <c:axId val="356520216"/>
      </c:lineChart>
      <c:dateAx>
        <c:axId val="35651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20216"/>
        <c:crosses val="autoZero"/>
        <c:auto val="1"/>
        <c:lblOffset val="100"/>
        <c:baseTimeUnit val="days"/>
      </c:dateAx>
      <c:valAx>
        <c:axId val="35652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1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7DAB-DE8C-4E00-93CA-9A9D666A0B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BDE Wettbewerbsvergleich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D2B62-8874-43BB-B25C-F45EC52345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Bürosüd plus GmbH</a:t>
            </a:r>
          </a:p>
        </p:txBody>
      </p:sp>
    </p:spTree>
    <p:extLst>
      <p:ext uri="{BB962C8B-B14F-4D97-AF65-F5344CB8AC3E}">
        <p14:creationId xmlns:p14="http://schemas.microsoft.com/office/powerpoint/2010/main" val="330831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CD6F-FAE3-464E-A5BF-4CC9FAA84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BMW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CB4DD-466F-4B45-B9B0-6EFB08DB6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645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4FE04-C5BB-43D6-84B5-09134AB14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03/27/2017 - 04/05/2017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7CFD7-9960-4E26-BF07-91BDDAC7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7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47F5-9A4A-4849-B797-165CE507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BMW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24C49-25AB-44F4-B142-2D0C3121D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930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24017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307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6611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4391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910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2038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3524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4143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4255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8682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0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89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38CA5-7799-4E13-9599-C47723492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03/27/2017 - 04/05/2017</a:t>
            </a:r>
          </a:p>
        </p:txBody>
      </p:sp>
    </p:spTree>
    <p:extLst>
      <p:ext uri="{BB962C8B-B14F-4D97-AF65-F5344CB8AC3E}">
        <p14:creationId xmlns:p14="http://schemas.microsoft.com/office/powerpoint/2010/main" val="350126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EF95-3988-4C65-AA5D-42685012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BMW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230F0-F54E-43DF-93C8-B626CB03B8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795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A71A4-7CF5-4AA8-9470-065A86405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03/27/2017 - 04/05/2017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650DB-B539-46F5-9654-293DCE88B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99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7E6D5-A3E3-44CE-9BC9-849F097D8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BMW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CAE7D-53D7-449B-82F1-FA2802E85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82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4874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2535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063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2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4906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8408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4399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87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3187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51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32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33C67-955F-41A4-9C97-40617D14C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03/27/2017 - 04/05/2017</a:t>
            </a:r>
          </a:p>
        </p:txBody>
      </p:sp>
    </p:spTree>
    <p:extLst>
      <p:ext uri="{BB962C8B-B14F-4D97-AF65-F5344CB8AC3E}">
        <p14:creationId xmlns:p14="http://schemas.microsoft.com/office/powerpoint/2010/main" val="1908064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20180503_101902</Template>
  <TotalTime>0</TotalTime>
  <Words>101</Words>
  <Application>Microsoft Office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BDE Wettbewerbsvergleich</vt:lpstr>
      <vt:lpstr>Facebook Fans Total | BMW Motorsport</vt:lpstr>
      <vt:lpstr>Facebook Key Metrics Table | BMW Motorsport</vt:lpstr>
      <vt:lpstr>Facebook Average Interactions Per Post | BMW Motorsport</vt:lpstr>
      <vt:lpstr>Facebook Key Metrics Table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BDE Wettbewerbsvergleich</dc:title>
  <dc:creator>Administrator</dc:creator>
  <cp:lastModifiedBy>Administrator</cp:lastModifiedBy>
  <cp:revision>1</cp:revision>
  <dcterms:created xsi:type="dcterms:W3CDTF">2018-05-03T10:19:02Z</dcterms:created>
  <dcterms:modified xsi:type="dcterms:W3CDTF">2018-05-03T10:19:15Z</dcterms:modified>
</cp:coreProperties>
</file>