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6F6E3-757F-491E-87D7-63337CAFA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Performance | fritz_offiziell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9F6789-3355-4CBF-AC1A-BB2FEECE52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9653552"/>
              </p:ext>
            </p:extLst>
          </p:nvPr>
        </p:nvGraphicFramePr>
        <p:xfrm>
          <a:off x="457200" y="1731963"/>
          <a:ext cx="7571232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358721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12189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89819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436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1760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6741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614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9173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1817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0435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7552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092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813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08/04/2026 08:39:29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08/04/2026 08:39:29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https://quintly-eu-image-storage.s3.amazonaws.com/a81fd7c9d75488e7ecdf1a530b111afa/61d478187aa790083f04a892f269e816.jpg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3.7269 %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794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08/23/2026 14:32:49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08/23/2026 14:32:49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https://quintly-eu-image-storage.s3.amazonaws.com/a81fd7c9d75488e7ecdf1a530b111afa/1422a731f26b5157efd0d9316701f9bc.jpg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3.8953 %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515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EECCB-18AD-4C2D-9FA5-5049ED6A81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3957766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6A0A8-D173-43FB-937F-EB2722893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Performance | fritz_offiziell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059119-9D5E-489A-A655-FE2B10F97F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1205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74114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88644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63598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6790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1297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2775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2404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0388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2870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1121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4702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1159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085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08/06/2026 09:30:17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08/06/2026 09:30:17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https://quintly-eu-image-storage.s3.amazonaws.com/a81fd7c9d75488e7ecdf1a530b111afa/cfb0dbd9dcac442be35efeb0044a0b4a.jpg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3.2152 %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60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09:05:26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08/31/2026 09:05:26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https://quintly-eu-image-storage.s3.amazonaws.com/a81fd7c9d75488e7ecdf1a530b111afa/b0ebb3c36cceaca19b0d7740601d698a.jpg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8.1360 %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904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54E3D-9FE7-4DAA-B6E4-911E3A19CE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788680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B51F1-C013-4712-AF16-8320D8F39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Performance | fritz_offiziell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D8DE80-B797-453F-8348-4CD30DDCCE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4367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61585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597753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48263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2175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3143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9297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1787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2009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4551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1274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2242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2556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256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08/12/2026 10:11:29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08/12/2026 10:11:29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https://quintly-eu-image-storage.s3.amazonaws.com/a81fd7c9d75488e7ecdf1a530b111afa/93c74f5f5d8c34671562099edcb3414e.jpg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9.5910 %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814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124971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14539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3876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5.71%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695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744BE-A866-4D16-AC1F-C3B9087F0A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39822700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294</Words>
  <Application>Microsoft Office PowerPoint</Application>
  <PresentationFormat>On-screen Show (4:3)</PresentationFormat>
  <Paragraphs>108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Post Performance | fritz_offiziell - 1 of 3</vt:lpstr>
      <vt:lpstr>Instagram Post Performance | fritz_offiziell - 2 of 3</vt:lpstr>
      <vt:lpstr>Instagram Post Performance | fritz_offiziell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Performance | fritz_offiziell - 1 of 3</dc:title>
  <dc:creator>Frederik Born</dc:creator>
  <cp:lastModifiedBy>Frederik Born</cp:lastModifiedBy>
  <cp:revision>1</cp:revision>
  <dcterms:created xsi:type="dcterms:W3CDTF">2026-09-15T14:48:35Z</dcterms:created>
  <dcterms:modified xsi:type="dcterms:W3CDTF">2026-09-15T14:48:58Z</dcterms:modified>
</cp:coreProperties>
</file>