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13F0E-79A7-4914-BF25-A82DA70B5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Performance | fritz_offiziell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C7174F-4101-48A5-B770-BB87ED6A9F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6458837"/>
              </p:ext>
            </p:extLst>
          </p:nvPr>
        </p:nvGraphicFramePr>
        <p:xfrm>
          <a:off x="457200" y="1731963"/>
          <a:ext cx="7571232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96515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91547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39148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0204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3667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1171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0707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3214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7926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8042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927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31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03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08/02/2026 14:00:18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08/02/2026 14:00:18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https://quintly-eu-image-storage.s3.amazonaws.com/a81fd7c9d75488e7ecdf1a530b111afa/5797cda195ee4244042cde148f9128f1.jpg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10.9313 %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520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08/18/2026 08:40:26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08/18/2026 08:40:26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https://quintly-eu-image-storage.s3.amazonaws.com/a81fd7c9d75488e7ecdf1a530b111afa/22547c92e0673ce08f1aa56cf079ebb1.jpg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8.9688 %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149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D0D5B-645E-4DE9-8251-126E831D1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3104289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2D351-462B-4C7D-B383-46A78007F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Performance | fritz_offiziell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AE2D4D-6128-4E01-A64D-9B6374B38E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5810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95739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77992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62172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594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529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0296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8094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4942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4624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4842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4713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4701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57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08/06/2026 13:00:31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08/06/2026 13:00:31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https://quintly-eu-image-storage.s3.amazonaws.com/a81fd7c9d75488e7ecdf1a530b111afa/bb0151cd71e9e19d8b0448440418e08a.jpg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15.4983 %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53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08/15/2026 12:00:09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08/15/2026 12:00:09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https://quintly-eu-image-storage.s3.amazonaws.com/a81fd7c9d75488e7ecdf1a530b111afa/e54db44d3bfaac43bb1af41c99bb5623.jpg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13.5315 %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771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AEB70-774F-4BBD-99E8-634013999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3480136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96C78-2B7D-4943-8ACB-A4695EA62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Performance | fritz_offiziell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DB411C-C16E-4E5F-9D7F-0F4BF945AD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5176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30086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742724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05119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4437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79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4489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356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2592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4234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6694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7086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4132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993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08/27/2026 09:00:08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08/27/2026 09:00:08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https://quintly-eu-image-storage.s3.amazonaws.com/a81fd7c9d75488e7ecdf1a530b111afa/35d8ce3076dd450bf05e7074aacbf312.jpg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17.0337 %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447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2106010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444217.4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268811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13.19%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277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D9737-2961-42D2-8786-A1765E271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10385660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294</Words>
  <Application>Microsoft Office PowerPoint</Application>
  <PresentationFormat>On-screen Show (4:3)</PresentationFormat>
  <Paragraphs>108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Post Performance | fritz_offiziell - 1 of 3</vt:lpstr>
      <vt:lpstr>Instagram Post Performance | fritz_offiziell - 2 of 3</vt:lpstr>
      <vt:lpstr>Instagram Post Performance | fritz_offiziell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Performance | fritz_offiziell - 1 of 3</dc:title>
  <dc:creator>Frederik Born</dc:creator>
  <cp:lastModifiedBy>Frederik Born</cp:lastModifiedBy>
  <cp:revision>1</cp:revision>
  <dcterms:created xsi:type="dcterms:W3CDTF">2026-09-15T14:43:00Z</dcterms:created>
  <dcterms:modified xsi:type="dcterms:W3CDTF">2026-09-15T14:43:24Z</dcterms:modified>
</cp:coreProperties>
</file>